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3"/>
  </p:notesMasterIdLst>
  <p:sldIdLst>
    <p:sldId id="256" r:id="rId2"/>
    <p:sldId id="258" r:id="rId3"/>
    <p:sldId id="257" r:id="rId4"/>
    <p:sldId id="313" r:id="rId5"/>
    <p:sldId id="260" r:id="rId6"/>
    <p:sldId id="261" r:id="rId7"/>
    <p:sldId id="263" r:id="rId8"/>
    <p:sldId id="273" r:id="rId9"/>
    <p:sldId id="267" r:id="rId10"/>
    <p:sldId id="289" r:id="rId11"/>
    <p:sldId id="276" r:id="rId12"/>
  </p:sldIdLst>
  <p:sldSz cx="9144000" cy="5143500" type="screen16x9"/>
  <p:notesSz cx="6858000" cy="9144000"/>
  <p:embeddedFontLst>
    <p:embeddedFont>
      <p:font typeface="Anton" pitchFamily="2" charset="0"/>
      <p:regular r:id="rId14"/>
    </p:embeddedFont>
    <p:embeddedFont>
      <p:font typeface="Barlow" panose="00000500000000000000" pitchFamily="2"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98C3CF-B44C-4283-A03B-3D31CE321C72}">
  <a:tblStyle styleId="{AF98C3CF-B44C-4283-A03B-3D31CE321C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3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fbe00dc3b8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fbe00dc3b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gdab33caf8f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1" name="Google Shape;2661;gdab33caf8f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dab33caf8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dab33caf8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dab33caf8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dab33caf8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dab33caf8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dab33caf8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dab33caf8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dab33caf8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23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dab33caf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dab33caf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dab33caf8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dab33caf8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dab33caf8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dab33caf8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dab33caf8f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dab33caf8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dab33caf8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 name="Google Shape;1535;gdab33caf8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slide" Target="../slides/slide5.xml"/><Relationship Id="rId1" Type="http://schemas.openxmlformats.org/officeDocument/2006/relationships/slideMaster" Target="../slideMasters/slideMaster1.xml"/><Relationship Id="rId4" Type="http://schemas.openxmlformats.org/officeDocument/2006/relationships/slide" Target="../slides/slide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2"/>
            </a:gs>
            <a:gs pos="100000">
              <a:schemeClr val="lt2"/>
            </a:gs>
          </a:gsLst>
          <a:lin ang="5400700"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43850" y="1168838"/>
            <a:ext cx="4424100" cy="2405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143425" y="3574238"/>
            <a:ext cx="4424100" cy="41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 name="Google Shape;11;p2"/>
          <p:cNvSpPr/>
          <p:nvPr/>
        </p:nvSpPr>
        <p:spPr>
          <a:xfrm>
            <a:off x="-8006" y="-203925"/>
            <a:ext cx="2157228" cy="5550721"/>
          </a:xfrm>
          <a:custGeom>
            <a:avLst/>
            <a:gdLst/>
            <a:ahLst/>
            <a:cxnLst/>
            <a:rect l="l" t="t" r="r" b="b"/>
            <a:pathLst>
              <a:path w="33737" h="86808" extrusionOk="0">
                <a:moveTo>
                  <a:pt x="1" y="0"/>
                </a:moveTo>
                <a:lnTo>
                  <a:pt x="118" y="86808"/>
                </a:lnTo>
                <a:cubicBezTo>
                  <a:pt x="8000" y="86652"/>
                  <a:pt x="13600" y="81715"/>
                  <a:pt x="15649" y="79530"/>
                </a:cubicBezTo>
                <a:cubicBezTo>
                  <a:pt x="17678" y="77364"/>
                  <a:pt x="23415" y="75452"/>
                  <a:pt x="26849" y="70125"/>
                </a:cubicBezTo>
                <a:cubicBezTo>
                  <a:pt x="30283" y="64779"/>
                  <a:pt x="29912" y="62243"/>
                  <a:pt x="31824" y="52565"/>
                </a:cubicBezTo>
                <a:cubicBezTo>
                  <a:pt x="33736" y="42906"/>
                  <a:pt x="32390" y="34185"/>
                  <a:pt x="29698" y="28741"/>
                </a:cubicBezTo>
                <a:cubicBezTo>
                  <a:pt x="27044" y="23278"/>
                  <a:pt x="25795" y="17658"/>
                  <a:pt x="22361" y="14224"/>
                </a:cubicBezTo>
                <a:cubicBezTo>
                  <a:pt x="18927" y="10790"/>
                  <a:pt x="18654" y="11415"/>
                  <a:pt x="13347" y="6439"/>
                </a:cubicBezTo>
                <a:cubicBezTo>
                  <a:pt x="7649" y="1132"/>
                  <a:pt x="508" y="390"/>
                  <a:pt x="1" y="0"/>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5871" y="1217393"/>
            <a:ext cx="1024743" cy="2746202"/>
          </a:xfrm>
          <a:custGeom>
            <a:avLst/>
            <a:gdLst/>
            <a:ahLst/>
            <a:cxnLst/>
            <a:rect l="l" t="t" r="r" b="b"/>
            <a:pathLst>
              <a:path w="16026" h="42948" extrusionOk="0">
                <a:moveTo>
                  <a:pt x="978" y="1"/>
                </a:moveTo>
                <a:cubicBezTo>
                  <a:pt x="503" y="1"/>
                  <a:pt x="202" y="191"/>
                  <a:pt x="202" y="191"/>
                </a:cubicBezTo>
                <a:lnTo>
                  <a:pt x="46" y="38863"/>
                </a:lnTo>
                <a:cubicBezTo>
                  <a:pt x="46" y="38863"/>
                  <a:pt x="1" y="38924"/>
                  <a:pt x="44" y="38924"/>
                </a:cubicBezTo>
                <a:cubicBezTo>
                  <a:pt x="124" y="38924"/>
                  <a:pt x="514" y="38708"/>
                  <a:pt x="2094" y="37459"/>
                </a:cubicBezTo>
                <a:cubicBezTo>
                  <a:pt x="4514" y="35527"/>
                  <a:pt x="3967" y="34766"/>
                  <a:pt x="4592" y="33361"/>
                </a:cubicBezTo>
                <a:cubicBezTo>
                  <a:pt x="5197" y="31937"/>
                  <a:pt x="6075" y="31020"/>
                  <a:pt x="6875" y="29888"/>
                </a:cubicBezTo>
                <a:cubicBezTo>
                  <a:pt x="7675" y="28795"/>
                  <a:pt x="8845" y="26981"/>
                  <a:pt x="8845" y="22961"/>
                </a:cubicBezTo>
                <a:cubicBezTo>
                  <a:pt x="8845" y="18942"/>
                  <a:pt x="6562" y="15079"/>
                  <a:pt x="6758" y="14727"/>
                </a:cubicBezTo>
                <a:cubicBezTo>
                  <a:pt x="6785" y="14675"/>
                  <a:pt x="6825" y="14650"/>
                  <a:pt x="6874" y="14650"/>
                </a:cubicBezTo>
                <a:cubicBezTo>
                  <a:pt x="7173" y="14650"/>
                  <a:pt x="7822" y="15570"/>
                  <a:pt x="8240" y="16893"/>
                </a:cubicBezTo>
                <a:cubicBezTo>
                  <a:pt x="8527" y="17800"/>
                  <a:pt x="8990" y="18754"/>
                  <a:pt x="9235" y="18754"/>
                </a:cubicBezTo>
                <a:cubicBezTo>
                  <a:pt x="9406" y="18754"/>
                  <a:pt x="9471" y="18287"/>
                  <a:pt x="9294" y="17010"/>
                </a:cubicBezTo>
                <a:cubicBezTo>
                  <a:pt x="8884" y="13908"/>
                  <a:pt x="7050" y="12327"/>
                  <a:pt x="6211" y="10649"/>
                </a:cubicBezTo>
                <a:cubicBezTo>
                  <a:pt x="5716" y="9659"/>
                  <a:pt x="5812" y="9153"/>
                  <a:pt x="6254" y="9153"/>
                </a:cubicBezTo>
                <a:cubicBezTo>
                  <a:pt x="6544" y="9153"/>
                  <a:pt x="6982" y="9370"/>
                  <a:pt x="7499" y="9810"/>
                </a:cubicBezTo>
                <a:cubicBezTo>
                  <a:pt x="8806" y="10923"/>
                  <a:pt x="10016" y="12679"/>
                  <a:pt x="10699" y="14591"/>
                </a:cubicBezTo>
                <a:cubicBezTo>
                  <a:pt x="11382" y="16522"/>
                  <a:pt x="11479" y="18259"/>
                  <a:pt x="12026" y="20991"/>
                </a:cubicBezTo>
                <a:cubicBezTo>
                  <a:pt x="13001" y="25888"/>
                  <a:pt x="12065" y="26532"/>
                  <a:pt x="12006" y="29069"/>
                </a:cubicBezTo>
                <a:cubicBezTo>
                  <a:pt x="11928" y="31605"/>
                  <a:pt x="11148" y="32034"/>
                  <a:pt x="10016" y="33849"/>
                </a:cubicBezTo>
                <a:cubicBezTo>
                  <a:pt x="8904" y="35644"/>
                  <a:pt x="8162" y="37010"/>
                  <a:pt x="6758" y="38941"/>
                </a:cubicBezTo>
                <a:cubicBezTo>
                  <a:pt x="5333" y="40873"/>
                  <a:pt x="2114" y="41732"/>
                  <a:pt x="1997" y="42278"/>
                </a:cubicBezTo>
                <a:cubicBezTo>
                  <a:pt x="1929" y="42606"/>
                  <a:pt x="2196" y="42948"/>
                  <a:pt x="2817" y="42948"/>
                </a:cubicBezTo>
                <a:cubicBezTo>
                  <a:pt x="3267" y="42948"/>
                  <a:pt x="3901" y="42769"/>
                  <a:pt x="4728" y="42278"/>
                </a:cubicBezTo>
                <a:cubicBezTo>
                  <a:pt x="6548" y="41197"/>
                  <a:pt x="8585" y="37436"/>
                  <a:pt x="9331" y="37436"/>
                </a:cubicBezTo>
                <a:cubicBezTo>
                  <a:pt x="9393" y="37436"/>
                  <a:pt x="9446" y="37462"/>
                  <a:pt x="9489" y="37517"/>
                </a:cubicBezTo>
                <a:cubicBezTo>
                  <a:pt x="10055" y="38259"/>
                  <a:pt x="7128" y="40424"/>
                  <a:pt x="7753" y="40990"/>
                </a:cubicBezTo>
                <a:cubicBezTo>
                  <a:pt x="7822" y="41050"/>
                  <a:pt x="7898" y="41078"/>
                  <a:pt x="7980" y="41078"/>
                </a:cubicBezTo>
                <a:cubicBezTo>
                  <a:pt x="8620" y="41078"/>
                  <a:pt x="9622" y="39413"/>
                  <a:pt x="10348" y="38376"/>
                </a:cubicBezTo>
                <a:cubicBezTo>
                  <a:pt x="11148" y="37185"/>
                  <a:pt x="10777" y="36815"/>
                  <a:pt x="11655" y="35937"/>
                </a:cubicBezTo>
                <a:cubicBezTo>
                  <a:pt x="12514" y="35078"/>
                  <a:pt x="12709" y="34415"/>
                  <a:pt x="12826" y="33166"/>
                </a:cubicBezTo>
                <a:cubicBezTo>
                  <a:pt x="12943" y="31917"/>
                  <a:pt x="13762" y="30961"/>
                  <a:pt x="14250" y="29439"/>
                </a:cubicBezTo>
                <a:cubicBezTo>
                  <a:pt x="14738" y="27878"/>
                  <a:pt x="15070" y="25595"/>
                  <a:pt x="14640" y="23917"/>
                </a:cubicBezTo>
                <a:cubicBezTo>
                  <a:pt x="14192" y="22239"/>
                  <a:pt x="13392" y="19430"/>
                  <a:pt x="13996" y="19430"/>
                </a:cubicBezTo>
                <a:cubicBezTo>
                  <a:pt x="14592" y="19430"/>
                  <a:pt x="14696" y="23042"/>
                  <a:pt x="15425" y="23042"/>
                </a:cubicBezTo>
                <a:cubicBezTo>
                  <a:pt x="15436" y="23042"/>
                  <a:pt x="15448" y="23041"/>
                  <a:pt x="15460" y="23039"/>
                </a:cubicBezTo>
                <a:cubicBezTo>
                  <a:pt x="16026" y="22961"/>
                  <a:pt x="15343" y="18142"/>
                  <a:pt x="14660" y="16815"/>
                </a:cubicBezTo>
                <a:cubicBezTo>
                  <a:pt x="13977" y="15508"/>
                  <a:pt x="13118" y="14240"/>
                  <a:pt x="11167" y="9947"/>
                </a:cubicBezTo>
                <a:cubicBezTo>
                  <a:pt x="10562" y="8620"/>
                  <a:pt x="8143" y="6240"/>
                  <a:pt x="7031" y="5362"/>
                </a:cubicBezTo>
                <a:cubicBezTo>
                  <a:pt x="5899" y="4484"/>
                  <a:pt x="4397" y="3137"/>
                  <a:pt x="3265" y="1537"/>
                </a:cubicBezTo>
                <a:cubicBezTo>
                  <a:pt x="2397" y="284"/>
                  <a:pt x="1558" y="1"/>
                  <a:pt x="97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994" y="1653802"/>
            <a:ext cx="306988" cy="1708032"/>
          </a:xfrm>
          <a:custGeom>
            <a:avLst/>
            <a:gdLst/>
            <a:ahLst/>
            <a:cxnLst/>
            <a:rect l="l" t="t" r="r" b="b"/>
            <a:pathLst>
              <a:path w="4801" h="26712" extrusionOk="0">
                <a:moveTo>
                  <a:pt x="118" y="0"/>
                </a:moveTo>
                <a:lnTo>
                  <a:pt x="1" y="26712"/>
                </a:lnTo>
                <a:cubicBezTo>
                  <a:pt x="3220" y="25561"/>
                  <a:pt x="2030" y="21385"/>
                  <a:pt x="1893" y="18966"/>
                </a:cubicBezTo>
                <a:cubicBezTo>
                  <a:pt x="1776" y="16546"/>
                  <a:pt x="1835" y="16429"/>
                  <a:pt x="2810" y="15161"/>
                </a:cubicBezTo>
                <a:cubicBezTo>
                  <a:pt x="3786" y="13893"/>
                  <a:pt x="4800" y="11610"/>
                  <a:pt x="4137" y="9366"/>
                </a:cubicBezTo>
                <a:cubicBezTo>
                  <a:pt x="3474" y="7122"/>
                  <a:pt x="2264" y="4781"/>
                  <a:pt x="2030" y="3024"/>
                </a:cubicBezTo>
                <a:cubicBezTo>
                  <a:pt x="1776" y="1268"/>
                  <a:pt x="118" y="0"/>
                  <a:pt x="118"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4209" y="705724"/>
            <a:ext cx="1443566" cy="4093407"/>
          </a:xfrm>
          <a:custGeom>
            <a:avLst/>
            <a:gdLst/>
            <a:ahLst/>
            <a:cxnLst/>
            <a:rect l="l" t="t" r="r" b="b"/>
            <a:pathLst>
              <a:path w="22576" h="64017" extrusionOk="0">
                <a:moveTo>
                  <a:pt x="3944" y="0"/>
                </a:moveTo>
                <a:cubicBezTo>
                  <a:pt x="3769" y="0"/>
                  <a:pt x="3652" y="68"/>
                  <a:pt x="3610" y="213"/>
                </a:cubicBezTo>
                <a:cubicBezTo>
                  <a:pt x="3356" y="1013"/>
                  <a:pt x="12136" y="8018"/>
                  <a:pt x="11356" y="8603"/>
                </a:cubicBezTo>
                <a:cubicBezTo>
                  <a:pt x="11323" y="8628"/>
                  <a:pt x="11282" y="8639"/>
                  <a:pt x="11235" y="8639"/>
                </a:cubicBezTo>
                <a:cubicBezTo>
                  <a:pt x="10548" y="8639"/>
                  <a:pt x="8480" y="6140"/>
                  <a:pt x="7889" y="6140"/>
                </a:cubicBezTo>
                <a:cubicBezTo>
                  <a:pt x="7856" y="6140"/>
                  <a:pt x="7828" y="6147"/>
                  <a:pt x="7805" y="6164"/>
                </a:cubicBezTo>
                <a:cubicBezTo>
                  <a:pt x="7356" y="6437"/>
                  <a:pt x="8839" y="8057"/>
                  <a:pt x="8839" y="8057"/>
                </a:cubicBezTo>
                <a:cubicBezTo>
                  <a:pt x="8839" y="8057"/>
                  <a:pt x="14927" y="14456"/>
                  <a:pt x="16331" y="20251"/>
                </a:cubicBezTo>
                <a:cubicBezTo>
                  <a:pt x="17756" y="26066"/>
                  <a:pt x="17287" y="26671"/>
                  <a:pt x="18439" y="30788"/>
                </a:cubicBezTo>
                <a:cubicBezTo>
                  <a:pt x="19570" y="34924"/>
                  <a:pt x="16566" y="38749"/>
                  <a:pt x="16214" y="42066"/>
                </a:cubicBezTo>
                <a:cubicBezTo>
                  <a:pt x="15863" y="45383"/>
                  <a:pt x="13112" y="49382"/>
                  <a:pt x="11278" y="50982"/>
                </a:cubicBezTo>
                <a:cubicBezTo>
                  <a:pt x="9463" y="52602"/>
                  <a:pt x="3473" y="55236"/>
                  <a:pt x="0" y="55236"/>
                </a:cubicBezTo>
                <a:lnTo>
                  <a:pt x="0" y="64016"/>
                </a:lnTo>
                <a:cubicBezTo>
                  <a:pt x="0" y="64016"/>
                  <a:pt x="2166" y="63431"/>
                  <a:pt x="7805" y="59743"/>
                </a:cubicBezTo>
                <a:cubicBezTo>
                  <a:pt x="12214" y="56875"/>
                  <a:pt x="11980" y="55431"/>
                  <a:pt x="14790" y="53675"/>
                </a:cubicBezTo>
                <a:cubicBezTo>
                  <a:pt x="17658" y="51919"/>
                  <a:pt x="20741" y="48056"/>
                  <a:pt x="20741" y="45422"/>
                </a:cubicBezTo>
                <a:cubicBezTo>
                  <a:pt x="20741" y="42787"/>
                  <a:pt x="20136" y="39939"/>
                  <a:pt x="21365" y="37188"/>
                </a:cubicBezTo>
                <a:cubicBezTo>
                  <a:pt x="22575" y="34397"/>
                  <a:pt x="21970" y="32797"/>
                  <a:pt x="21365" y="30163"/>
                </a:cubicBezTo>
                <a:cubicBezTo>
                  <a:pt x="20741" y="27529"/>
                  <a:pt x="21365" y="23061"/>
                  <a:pt x="19863" y="19978"/>
                </a:cubicBezTo>
                <a:cubicBezTo>
                  <a:pt x="18380" y="16856"/>
                  <a:pt x="17092" y="15100"/>
                  <a:pt x="16566" y="13481"/>
                </a:cubicBezTo>
                <a:cubicBezTo>
                  <a:pt x="16019" y="11842"/>
                  <a:pt x="12917" y="7940"/>
                  <a:pt x="10283" y="4896"/>
                </a:cubicBezTo>
                <a:cubicBezTo>
                  <a:pt x="8033" y="2313"/>
                  <a:pt x="4972" y="0"/>
                  <a:pt x="39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019" y="943847"/>
            <a:ext cx="409104" cy="334611"/>
          </a:xfrm>
          <a:custGeom>
            <a:avLst/>
            <a:gdLst/>
            <a:ahLst/>
            <a:cxnLst/>
            <a:rect l="l" t="t" r="r" b="b"/>
            <a:pathLst>
              <a:path w="6398" h="5233" extrusionOk="0">
                <a:moveTo>
                  <a:pt x="20" y="0"/>
                </a:moveTo>
                <a:cubicBezTo>
                  <a:pt x="7" y="0"/>
                  <a:pt x="1" y="1"/>
                  <a:pt x="1" y="1"/>
                </a:cubicBezTo>
                <a:lnTo>
                  <a:pt x="1" y="1445"/>
                </a:lnTo>
                <a:cubicBezTo>
                  <a:pt x="1" y="1445"/>
                  <a:pt x="2244" y="2401"/>
                  <a:pt x="5035" y="4684"/>
                </a:cubicBezTo>
                <a:cubicBezTo>
                  <a:pt x="5508" y="5069"/>
                  <a:pt x="5796" y="5232"/>
                  <a:pt x="5931" y="5232"/>
                </a:cubicBezTo>
                <a:cubicBezTo>
                  <a:pt x="6397" y="5232"/>
                  <a:pt x="5034" y="3283"/>
                  <a:pt x="3142" y="1816"/>
                </a:cubicBezTo>
                <a:cubicBezTo>
                  <a:pt x="929" y="80"/>
                  <a:pt x="146" y="0"/>
                  <a:pt x="20"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0450" y="69302"/>
            <a:ext cx="1811363" cy="3645042"/>
          </a:xfrm>
          <a:custGeom>
            <a:avLst/>
            <a:gdLst/>
            <a:ahLst/>
            <a:cxnLst/>
            <a:rect l="l" t="t" r="r" b="b"/>
            <a:pathLst>
              <a:path w="28328" h="57005" extrusionOk="0">
                <a:moveTo>
                  <a:pt x="0" y="0"/>
                </a:moveTo>
                <a:lnTo>
                  <a:pt x="0" y="5405"/>
                </a:lnTo>
                <a:lnTo>
                  <a:pt x="39" y="5405"/>
                </a:lnTo>
                <a:cubicBezTo>
                  <a:pt x="39" y="5405"/>
                  <a:pt x="10029" y="7727"/>
                  <a:pt x="16059" y="17990"/>
                </a:cubicBezTo>
                <a:cubicBezTo>
                  <a:pt x="20819" y="26126"/>
                  <a:pt x="23024" y="29678"/>
                  <a:pt x="23610" y="33151"/>
                </a:cubicBezTo>
                <a:cubicBezTo>
                  <a:pt x="24195" y="36604"/>
                  <a:pt x="24371" y="45502"/>
                  <a:pt x="24722" y="46087"/>
                </a:cubicBezTo>
                <a:cubicBezTo>
                  <a:pt x="24794" y="46218"/>
                  <a:pt x="24864" y="46281"/>
                  <a:pt x="24929" y="46281"/>
                </a:cubicBezTo>
                <a:cubicBezTo>
                  <a:pt x="25510" y="46281"/>
                  <a:pt x="25752" y="41278"/>
                  <a:pt x="25014" y="35785"/>
                </a:cubicBezTo>
                <a:cubicBezTo>
                  <a:pt x="24854" y="34562"/>
                  <a:pt x="24981" y="33771"/>
                  <a:pt x="25240" y="33771"/>
                </a:cubicBezTo>
                <a:cubicBezTo>
                  <a:pt x="25609" y="33771"/>
                  <a:pt x="26245" y="35381"/>
                  <a:pt x="26692" y="39648"/>
                </a:cubicBezTo>
                <a:cubicBezTo>
                  <a:pt x="27453" y="46906"/>
                  <a:pt x="23844" y="56584"/>
                  <a:pt x="24858" y="56994"/>
                </a:cubicBezTo>
                <a:cubicBezTo>
                  <a:pt x="24875" y="57001"/>
                  <a:pt x="24892" y="57004"/>
                  <a:pt x="24910" y="57004"/>
                </a:cubicBezTo>
                <a:cubicBezTo>
                  <a:pt x="25834" y="57004"/>
                  <a:pt x="28328" y="48231"/>
                  <a:pt x="28136" y="40097"/>
                </a:cubicBezTo>
                <a:cubicBezTo>
                  <a:pt x="27941" y="31804"/>
                  <a:pt x="24839" y="29385"/>
                  <a:pt x="23415" y="23785"/>
                </a:cubicBezTo>
                <a:cubicBezTo>
                  <a:pt x="22010" y="18127"/>
                  <a:pt x="17151" y="11532"/>
                  <a:pt x="14595" y="9307"/>
                </a:cubicBezTo>
                <a:cubicBezTo>
                  <a:pt x="12039" y="7103"/>
                  <a:pt x="10205" y="5951"/>
                  <a:pt x="7961" y="3981"/>
                </a:cubicBezTo>
                <a:cubicBezTo>
                  <a:pt x="5717" y="1990"/>
                  <a:pt x="3844" y="527"/>
                  <a:pt x="0"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29112" y="1423928"/>
            <a:ext cx="417608" cy="585649"/>
          </a:xfrm>
          <a:custGeom>
            <a:avLst/>
            <a:gdLst/>
            <a:ahLst/>
            <a:cxnLst/>
            <a:rect l="l" t="t" r="r" b="b"/>
            <a:pathLst>
              <a:path w="6531" h="9159" extrusionOk="0">
                <a:moveTo>
                  <a:pt x="189" y="0"/>
                </a:moveTo>
                <a:cubicBezTo>
                  <a:pt x="0" y="0"/>
                  <a:pt x="8" y="220"/>
                  <a:pt x="303" y="668"/>
                </a:cubicBezTo>
                <a:cubicBezTo>
                  <a:pt x="303" y="668"/>
                  <a:pt x="2391" y="2815"/>
                  <a:pt x="3795" y="5371"/>
                </a:cubicBezTo>
                <a:cubicBezTo>
                  <a:pt x="5181" y="7927"/>
                  <a:pt x="5747" y="9058"/>
                  <a:pt x="6156" y="9156"/>
                </a:cubicBezTo>
                <a:cubicBezTo>
                  <a:pt x="6164" y="9158"/>
                  <a:pt x="6171" y="9159"/>
                  <a:pt x="6177" y="9159"/>
                </a:cubicBezTo>
                <a:cubicBezTo>
                  <a:pt x="6530" y="9159"/>
                  <a:pt x="5553" y="6581"/>
                  <a:pt x="3542" y="3420"/>
                </a:cubicBezTo>
                <a:cubicBezTo>
                  <a:pt x="2112" y="1173"/>
                  <a:pt x="626" y="0"/>
                  <a:pt x="189"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7850" y="3139831"/>
            <a:ext cx="397211" cy="599717"/>
          </a:xfrm>
          <a:custGeom>
            <a:avLst/>
            <a:gdLst/>
            <a:ahLst/>
            <a:cxnLst/>
            <a:rect l="l" t="t" r="r" b="b"/>
            <a:pathLst>
              <a:path w="6212" h="9379" extrusionOk="0">
                <a:moveTo>
                  <a:pt x="5824" y="0"/>
                </a:moveTo>
                <a:cubicBezTo>
                  <a:pt x="5720" y="0"/>
                  <a:pt x="5564" y="146"/>
                  <a:pt x="5367" y="467"/>
                </a:cubicBezTo>
                <a:cubicBezTo>
                  <a:pt x="5367" y="467"/>
                  <a:pt x="4294" y="3277"/>
                  <a:pt x="2537" y="5579"/>
                </a:cubicBezTo>
                <a:cubicBezTo>
                  <a:pt x="781" y="7901"/>
                  <a:pt x="1" y="8896"/>
                  <a:pt x="98" y="9325"/>
                </a:cubicBezTo>
                <a:cubicBezTo>
                  <a:pt x="107" y="9361"/>
                  <a:pt x="130" y="9379"/>
                  <a:pt x="166" y="9379"/>
                </a:cubicBezTo>
                <a:cubicBezTo>
                  <a:pt x="540" y="9379"/>
                  <a:pt x="2331" y="7483"/>
                  <a:pt x="4235" y="4564"/>
                </a:cubicBezTo>
                <a:cubicBezTo>
                  <a:pt x="5867" y="2039"/>
                  <a:pt x="6211" y="0"/>
                  <a:pt x="5824"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2994" y="3962582"/>
            <a:ext cx="1507253" cy="1119186"/>
          </a:xfrm>
          <a:custGeom>
            <a:avLst/>
            <a:gdLst/>
            <a:ahLst/>
            <a:cxnLst/>
            <a:rect l="l" t="t" r="r" b="b"/>
            <a:pathLst>
              <a:path w="23572" h="17503" extrusionOk="0">
                <a:moveTo>
                  <a:pt x="23429" y="1"/>
                </a:moveTo>
                <a:cubicBezTo>
                  <a:pt x="23104" y="1"/>
                  <a:pt x="22049" y="1258"/>
                  <a:pt x="22049" y="1258"/>
                </a:cubicBezTo>
                <a:cubicBezTo>
                  <a:pt x="22049" y="1258"/>
                  <a:pt x="20098" y="4263"/>
                  <a:pt x="16059" y="6312"/>
                </a:cubicBezTo>
                <a:cubicBezTo>
                  <a:pt x="10147" y="9277"/>
                  <a:pt x="8000" y="13726"/>
                  <a:pt x="1" y="14897"/>
                </a:cubicBezTo>
                <a:lnTo>
                  <a:pt x="1" y="17472"/>
                </a:lnTo>
                <a:cubicBezTo>
                  <a:pt x="1" y="17472"/>
                  <a:pt x="201" y="17503"/>
                  <a:pt x="569" y="17503"/>
                </a:cubicBezTo>
                <a:cubicBezTo>
                  <a:pt x="1819" y="17503"/>
                  <a:pt x="5001" y="17153"/>
                  <a:pt x="8800" y="14077"/>
                </a:cubicBezTo>
                <a:cubicBezTo>
                  <a:pt x="13522" y="10273"/>
                  <a:pt x="11025" y="11307"/>
                  <a:pt x="14751" y="8907"/>
                </a:cubicBezTo>
                <a:cubicBezTo>
                  <a:pt x="19590" y="5824"/>
                  <a:pt x="22693" y="2604"/>
                  <a:pt x="23376" y="712"/>
                </a:cubicBezTo>
                <a:cubicBezTo>
                  <a:pt x="23572" y="189"/>
                  <a:pt x="23555" y="1"/>
                  <a:pt x="23429"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1882" y="2792686"/>
            <a:ext cx="295926" cy="779779"/>
          </a:xfrm>
          <a:custGeom>
            <a:avLst/>
            <a:gdLst/>
            <a:ahLst/>
            <a:cxnLst/>
            <a:rect l="l" t="t" r="r" b="b"/>
            <a:pathLst>
              <a:path w="4628" h="12195" extrusionOk="0">
                <a:moveTo>
                  <a:pt x="3537" y="0"/>
                </a:moveTo>
                <a:cubicBezTo>
                  <a:pt x="3460" y="0"/>
                  <a:pt x="3392" y="109"/>
                  <a:pt x="3339" y="355"/>
                </a:cubicBezTo>
                <a:cubicBezTo>
                  <a:pt x="3047" y="1818"/>
                  <a:pt x="3827" y="4823"/>
                  <a:pt x="3066" y="7008"/>
                </a:cubicBezTo>
                <a:cubicBezTo>
                  <a:pt x="2356" y="9067"/>
                  <a:pt x="879" y="9135"/>
                  <a:pt x="687" y="9135"/>
                </a:cubicBezTo>
                <a:cubicBezTo>
                  <a:pt x="674" y="9135"/>
                  <a:pt x="666" y="9135"/>
                  <a:pt x="666" y="9135"/>
                </a:cubicBezTo>
                <a:lnTo>
                  <a:pt x="666" y="9135"/>
                </a:lnTo>
                <a:cubicBezTo>
                  <a:pt x="666" y="9135"/>
                  <a:pt x="0" y="12195"/>
                  <a:pt x="812" y="12195"/>
                </a:cubicBezTo>
                <a:cubicBezTo>
                  <a:pt x="845" y="12195"/>
                  <a:pt x="881" y="12189"/>
                  <a:pt x="920" y="12179"/>
                </a:cubicBezTo>
                <a:cubicBezTo>
                  <a:pt x="979" y="12179"/>
                  <a:pt x="1037" y="12159"/>
                  <a:pt x="1096" y="12140"/>
                </a:cubicBezTo>
                <a:cubicBezTo>
                  <a:pt x="2052" y="11769"/>
                  <a:pt x="3125" y="10676"/>
                  <a:pt x="3847" y="9525"/>
                </a:cubicBezTo>
                <a:cubicBezTo>
                  <a:pt x="4627" y="8296"/>
                  <a:pt x="3964" y="6345"/>
                  <a:pt x="4237" y="4335"/>
                </a:cubicBezTo>
                <a:cubicBezTo>
                  <a:pt x="4480" y="2647"/>
                  <a:pt x="3914" y="0"/>
                  <a:pt x="3537"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1824" y="2404873"/>
            <a:ext cx="169703" cy="909582"/>
          </a:xfrm>
          <a:custGeom>
            <a:avLst/>
            <a:gdLst/>
            <a:ahLst/>
            <a:cxnLst/>
            <a:rect l="l" t="t" r="r" b="b"/>
            <a:pathLst>
              <a:path w="2654" h="14225" extrusionOk="0">
                <a:moveTo>
                  <a:pt x="550" y="1"/>
                </a:moveTo>
                <a:cubicBezTo>
                  <a:pt x="235" y="1"/>
                  <a:pt x="390" y="2453"/>
                  <a:pt x="937" y="4566"/>
                </a:cubicBezTo>
                <a:cubicBezTo>
                  <a:pt x="1522" y="6829"/>
                  <a:pt x="1366" y="6907"/>
                  <a:pt x="1269" y="8449"/>
                </a:cubicBezTo>
                <a:cubicBezTo>
                  <a:pt x="1190" y="9971"/>
                  <a:pt x="1015" y="10849"/>
                  <a:pt x="605" y="11980"/>
                </a:cubicBezTo>
                <a:cubicBezTo>
                  <a:pt x="195" y="13093"/>
                  <a:pt x="0" y="14224"/>
                  <a:pt x="195" y="14224"/>
                </a:cubicBezTo>
                <a:cubicBezTo>
                  <a:pt x="410" y="14224"/>
                  <a:pt x="917" y="13405"/>
                  <a:pt x="1132" y="12449"/>
                </a:cubicBezTo>
                <a:cubicBezTo>
                  <a:pt x="1366" y="11493"/>
                  <a:pt x="1854" y="10244"/>
                  <a:pt x="2264" y="8683"/>
                </a:cubicBezTo>
                <a:cubicBezTo>
                  <a:pt x="2654" y="7122"/>
                  <a:pt x="2205" y="6576"/>
                  <a:pt x="1971" y="5229"/>
                </a:cubicBezTo>
                <a:cubicBezTo>
                  <a:pt x="1717" y="3903"/>
                  <a:pt x="1288" y="2927"/>
                  <a:pt x="1288" y="1600"/>
                </a:cubicBezTo>
                <a:cubicBezTo>
                  <a:pt x="1288" y="254"/>
                  <a:pt x="625" y="39"/>
                  <a:pt x="625" y="39"/>
                </a:cubicBezTo>
                <a:cubicBezTo>
                  <a:pt x="597" y="13"/>
                  <a:pt x="572" y="1"/>
                  <a:pt x="550"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019" y="1268292"/>
            <a:ext cx="515313" cy="1133381"/>
          </a:xfrm>
          <a:custGeom>
            <a:avLst/>
            <a:gdLst/>
            <a:ahLst/>
            <a:cxnLst/>
            <a:rect l="l" t="t" r="r" b="b"/>
            <a:pathLst>
              <a:path w="8059" h="17725" extrusionOk="0">
                <a:moveTo>
                  <a:pt x="1" y="0"/>
                </a:moveTo>
                <a:lnTo>
                  <a:pt x="1" y="5190"/>
                </a:lnTo>
                <a:cubicBezTo>
                  <a:pt x="820" y="5658"/>
                  <a:pt x="1815" y="6615"/>
                  <a:pt x="2166" y="8507"/>
                </a:cubicBezTo>
                <a:cubicBezTo>
                  <a:pt x="2498" y="10419"/>
                  <a:pt x="3220" y="11785"/>
                  <a:pt x="3864" y="13073"/>
                </a:cubicBezTo>
                <a:cubicBezTo>
                  <a:pt x="4508" y="14361"/>
                  <a:pt x="4683" y="17580"/>
                  <a:pt x="5230" y="17717"/>
                </a:cubicBezTo>
                <a:cubicBezTo>
                  <a:pt x="5255" y="17722"/>
                  <a:pt x="5281" y="17725"/>
                  <a:pt x="5305" y="17725"/>
                </a:cubicBezTo>
                <a:cubicBezTo>
                  <a:pt x="5822" y="17725"/>
                  <a:pt x="6079" y="16562"/>
                  <a:pt x="5464" y="14848"/>
                </a:cubicBezTo>
                <a:cubicBezTo>
                  <a:pt x="4820" y="13073"/>
                  <a:pt x="5113" y="12956"/>
                  <a:pt x="5581" y="12117"/>
                </a:cubicBezTo>
                <a:cubicBezTo>
                  <a:pt x="6010" y="11297"/>
                  <a:pt x="3513" y="8312"/>
                  <a:pt x="3962" y="7102"/>
                </a:cubicBezTo>
                <a:cubicBezTo>
                  <a:pt x="4070" y="6817"/>
                  <a:pt x="4249" y="6711"/>
                  <a:pt x="4472" y="6711"/>
                </a:cubicBezTo>
                <a:cubicBezTo>
                  <a:pt x="5106" y="6711"/>
                  <a:pt x="6093" y="7567"/>
                  <a:pt x="6815" y="7567"/>
                </a:cubicBezTo>
                <a:cubicBezTo>
                  <a:pt x="6932" y="7567"/>
                  <a:pt x="7042" y="7545"/>
                  <a:pt x="7142" y="7493"/>
                </a:cubicBezTo>
                <a:cubicBezTo>
                  <a:pt x="8059" y="7005"/>
                  <a:pt x="6400" y="6010"/>
                  <a:pt x="5308" y="5171"/>
                </a:cubicBezTo>
                <a:cubicBezTo>
                  <a:pt x="4215" y="4351"/>
                  <a:pt x="3123" y="2927"/>
                  <a:pt x="2303" y="1620"/>
                </a:cubicBezTo>
                <a:cubicBezTo>
                  <a:pt x="1503" y="293"/>
                  <a:pt x="1" y="0"/>
                  <a:pt x="1"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28344" y="2506798"/>
            <a:ext cx="766223" cy="1714938"/>
          </a:xfrm>
          <a:custGeom>
            <a:avLst/>
            <a:gdLst/>
            <a:ahLst/>
            <a:cxnLst/>
            <a:rect l="l" t="t" r="r" b="b"/>
            <a:pathLst>
              <a:path w="11983" h="26820" extrusionOk="0">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51038" y="558975"/>
            <a:ext cx="978832" cy="1211966"/>
          </a:xfrm>
          <a:custGeom>
            <a:avLst/>
            <a:gdLst/>
            <a:ahLst/>
            <a:cxnLst/>
            <a:rect l="l" t="t" r="r" b="b"/>
            <a:pathLst>
              <a:path w="15308" h="18954" extrusionOk="0">
                <a:moveTo>
                  <a:pt x="206" y="1"/>
                </a:moveTo>
                <a:cubicBezTo>
                  <a:pt x="1" y="1"/>
                  <a:pt x="132" y="179"/>
                  <a:pt x="841" y="635"/>
                </a:cubicBezTo>
                <a:cubicBezTo>
                  <a:pt x="1017" y="732"/>
                  <a:pt x="5563" y="3093"/>
                  <a:pt x="8665" y="8615"/>
                </a:cubicBezTo>
                <a:cubicBezTo>
                  <a:pt x="11768" y="14137"/>
                  <a:pt x="13426" y="17942"/>
                  <a:pt x="14558" y="18820"/>
                </a:cubicBezTo>
                <a:cubicBezTo>
                  <a:pt x="14674" y="18912"/>
                  <a:pt x="14759" y="18954"/>
                  <a:pt x="14817" y="18954"/>
                </a:cubicBezTo>
                <a:cubicBezTo>
                  <a:pt x="15307" y="18954"/>
                  <a:pt x="13800" y="15867"/>
                  <a:pt x="12997" y="14312"/>
                </a:cubicBezTo>
                <a:cubicBezTo>
                  <a:pt x="12080" y="12576"/>
                  <a:pt x="10441" y="7932"/>
                  <a:pt x="9290" y="6118"/>
                </a:cubicBezTo>
                <a:cubicBezTo>
                  <a:pt x="8119" y="4322"/>
                  <a:pt x="5602" y="2781"/>
                  <a:pt x="4236" y="1766"/>
                </a:cubicBezTo>
                <a:cubicBezTo>
                  <a:pt x="3264" y="1086"/>
                  <a:pt x="711" y="1"/>
                  <a:pt x="206"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9825" y="-442598"/>
            <a:ext cx="1811363" cy="3645042"/>
          </a:xfrm>
          <a:custGeom>
            <a:avLst/>
            <a:gdLst/>
            <a:ahLst/>
            <a:cxnLst/>
            <a:rect l="l" t="t" r="r" b="b"/>
            <a:pathLst>
              <a:path w="28328" h="57005" extrusionOk="0">
                <a:moveTo>
                  <a:pt x="0" y="0"/>
                </a:moveTo>
                <a:lnTo>
                  <a:pt x="0" y="5405"/>
                </a:lnTo>
                <a:lnTo>
                  <a:pt x="39" y="5405"/>
                </a:lnTo>
                <a:cubicBezTo>
                  <a:pt x="39" y="5405"/>
                  <a:pt x="10029" y="7727"/>
                  <a:pt x="16059" y="17990"/>
                </a:cubicBezTo>
                <a:cubicBezTo>
                  <a:pt x="20819" y="26126"/>
                  <a:pt x="23024" y="29678"/>
                  <a:pt x="23610" y="33151"/>
                </a:cubicBezTo>
                <a:cubicBezTo>
                  <a:pt x="24195" y="36604"/>
                  <a:pt x="24371" y="45502"/>
                  <a:pt x="24722" y="46087"/>
                </a:cubicBezTo>
                <a:cubicBezTo>
                  <a:pt x="24794" y="46218"/>
                  <a:pt x="24864" y="46281"/>
                  <a:pt x="24929" y="46281"/>
                </a:cubicBezTo>
                <a:cubicBezTo>
                  <a:pt x="25510" y="46281"/>
                  <a:pt x="25752" y="41278"/>
                  <a:pt x="25014" y="35785"/>
                </a:cubicBezTo>
                <a:cubicBezTo>
                  <a:pt x="24854" y="34562"/>
                  <a:pt x="24981" y="33771"/>
                  <a:pt x="25240" y="33771"/>
                </a:cubicBezTo>
                <a:cubicBezTo>
                  <a:pt x="25609" y="33771"/>
                  <a:pt x="26245" y="35381"/>
                  <a:pt x="26692" y="39648"/>
                </a:cubicBezTo>
                <a:cubicBezTo>
                  <a:pt x="27453" y="46906"/>
                  <a:pt x="23844" y="56584"/>
                  <a:pt x="24858" y="56994"/>
                </a:cubicBezTo>
                <a:cubicBezTo>
                  <a:pt x="24875" y="57001"/>
                  <a:pt x="24892" y="57004"/>
                  <a:pt x="24910" y="57004"/>
                </a:cubicBezTo>
                <a:cubicBezTo>
                  <a:pt x="25834" y="57004"/>
                  <a:pt x="28328" y="48231"/>
                  <a:pt x="28136" y="40097"/>
                </a:cubicBezTo>
                <a:cubicBezTo>
                  <a:pt x="27941" y="31804"/>
                  <a:pt x="24839" y="29385"/>
                  <a:pt x="23415" y="23785"/>
                </a:cubicBezTo>
                <a:cubicBezTo>
                  <a:pt x="22010" y="18127"/>
                  <a:pt x="17151" y="11532"/>
                  <a:pt x="14595" y="9307"/>
                </a:cubicBezTo>
                <a:cubicBezTo>
                  <a:pt x="12039" y="7103"/>
                  <a:pt x="10205" y="5951"/>
                  <a:pt x="7961" y="3981"/>
                </a:cubicBezTo>
                <a:cubicBezTo>
                  <a:pt x="5717" y="1990"/>
                  <a:pt x="3844" y="527"/>
                  <a:pt x="0"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947843">
            <a:off x="1273317" y="3615148"/>
            <a:ext cx="766224" cy="1714940"/>
          </a:xfrm>
          <a:custGeom>
            <a:avLst/>
            <a:gdLst/>
            <a:ahLst/>
            <a:cxnLst/>
            <a:rect l="l" t="t" r="r" b="b"/>
            <a:pathLst>
              <a:path w="11983" h="26820" extrusionOk="0">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061975" y="-337675"/>
            <a:ext cx="724400" cy="2011700"/>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690300" y="4412137"/>
            <a:ext cx="733868" cy="617521"/>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125285" y="-250"/>
            <a:ext cx="1018707" cy="5143387"/>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929579">
            <a:off x="8435488" y="4593828"/>
            <a:ext cx="581152" cy="650799"/>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704400" y="-59250"/>
            <a:ext cx="451908" cy="1037534"/>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3604212" y="-1031450"/>
            <a:ext cx="7194900" cy="7194900"/>
            <a:chOff x="-3604212" y="-1031450"/>
            <a:chExt cx="7194900" cy="7194900"/>
          </a:xfrm>
        </p:grpSpPr>
        <p:sp>
          <p:nvSpPr>
            <p:cNvPr id="33" name="Google Shape;33;p2"/>
            <p:cNvSpPr/>
            <p:nvPr/>
          </p:nvSpPr>
          <p:spPr>
            <a:xfrm>
              <a:off x="-1542462" y="1030300"/>
              <a:ext cx="3071400" cy="307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72812" y="599950"/>
              <a:ext cx="3932100" cy="393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270712" y="302050"/>
              <a:ext cx="4527900" cy="452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973462" y="-400700"/>
              <a:ext cx="5933400" cy="59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604212" y="-1031450"/>
              <a:ext cx="7194900" cy="7194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2">
    <p:bg>
      <p:bgPr>
        <a:gradFill>
          <a:gsLst>
            <a:gs pos="0">
              <a:schemeClr val="dk2"/>
            </a:gs>
            <a:gs pos="100000">
              <a:schemeClr val="lt2"/>
            </a:gs>
          </a:gsLst>
          <a:lin ang="16200038" scaled="0"/>
        </a:gradFill>
        <a:effectLst/>
      </p:bgPr>
    </p:bg>
    <p:spTree>
      <p:nvGrpSpPr>
        <p:cNvPr id="1" name="Shape 609"/>
        <p:cNvGrpSpPr/>
        <p:nvPr/>
      </p:nvGrpSpPr>
      <p:grpSpPr>
        <a:xfrm>
          <a:off x="0" y="0"/>
          <a:ext cx="0" cy="0"/>
          <a:chOff x="0" y="0"/>
          <a:chExt cx="0" cy="0"/>
        </a:xfrm>
      </p:grpSpPr>
      <p:sp>
        <p:nvSpPr>
          <p:cNvPr id="610" name="Google Shape;610;p21"/>
          <p:cNvSpPr txBox="1">
            <a:spLocks noGrp="1"/>
          </p:cNvSpPr>
          <p:nvPr>
            <p:ph type="title"/>
          </p:nvPr>
        </p:nvSpPr>
        <p:spPr>
          <a:xfrm>
            <a:off x="716800" y="455700"/>
            <a:ext cx="7710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1" name="Google Shape;611;p21"/>
          <p:cNvSpPr/>
          <p:nvPr/>
        </p:nvSpPr>
        <p:spPr>
          <a:xfrm flipH="1">
            <a:off x="71330" y="488492"/>
            <a:ext cx="5223" cy="36560"/>
          </a:xfrm>
          <a:custGeom>
            <a:avLst/>
            <a:gdLst/>
            <a:ahLst/>
            <a:cxnLst/>
            <a:rect l="l" t="t" r="r" b="b"/>
            <a:pathLst>
              <a:path w="32" h="224" extrusionOk="0">
                <a:moveTo>
                  <a:pt x="32" y="0"/>
                </a:moveTo>
                <a:cubicBezTo>
                  <a:pt x="9" y="45"/>
                  <a:pt x="0" y="90"/>
                  <a:pt x="0" y="121"/>
                </a:cubicBezTo>
                <a:cubicBezTo>
                  <a:pt x="0" y="161"/>
                  <a:pt x="9" y="192"/>
                  <a:pt x="32" y="224"/>
                </a:cubicBezTo>
                <a:lnTo>
                  <a:pt x="32" y="0"/>
                </a:lnTo>
                <a:close/>
              </a:path>
            </a:pathLst>
          </a:custGeom>
          <a:solidFill>
            <a:srgbClr val="060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2" name="Google Shape;612;p21"/>
          <p:cNvSpPr/>
          <p:nvPr/>
        </p:nvSpPr>
        <p:spPr>
          <a:xfrm flipH="1">
            <a:off x="-7861" y="840453"/>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1"/>
          <p:cNvSpPr/>
          <p:nvPr/>
        </p:nvSpPr>
        <p:spPr>
          <a:xfrm flipH="1">
            <a:off x="673855" y="4501660"/>
            <a:ext cx="880538" cy="74096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1"/>
          <p:cNvSpPr/>
          <p:nvPr/>
        </p:nvSpPr>
        <p:spPr>
          <a:xfrm rot="929517" flipH="1">
            <a:off x="-5379" y="4481710"/>
            <a:ext cx="697261" cy="780876"/>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1"/>
          <p:cNvSpPr/>
          <p:nvPr/>
        </p:nvSpPr>
        <p:spPr>
          <a:xfrm flipH="1">
            <a:off x="-5637" y="-184839"/>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1"/>
          <p:cNvSpPr/>
          <p:nvPr/>
        </p:nvSpPr>
        <p:spPr>
          <a:xfrm flipH="1">
            <a:off x="8438476"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1"/>
          <p:cNvSpPr/>
          <p:nvPr/>
        </p:nvSpPr>
        <p:spPr>
          <a:xfrm flipH="1">
            <a:off x="8636234"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1"/>
          <p:cNvSpPr/>
          <p:nvPr/>
        </p:nvSpPr>
        <p:spPr>
          <a:xfrm flipH="1">
            <a:off x="8467543"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1"/>
          <p:cNvSpPr/>
          <p:nvPr/>
        </p:nvSpPr>
        <p:spPr>
          <a:xfrm flipH="1">
            <a:off x="8460328"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620;p21"/>
          <p:cNvGrpSpPr/>
          <p:nvPr/>
        </p:nvGrpSpPr>
        <p:grpSpPr>
          <a:xfrm flipH="1">
            <a:off x="7951632" y="-1126448"/>
            <a:ext cx="2274300" cy="2274300"/>
            <a:chOff x="-1087568" y="-1126448"/>
            <a:chExt cx="2274300" cy="2274300"/>
          </a:xfrm>
        </p:grpSpPr>
        <p:sp>
          <p:nvSpPr>
            <p:cNvPr id="621" name="Google Shape;621;p21"/>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1"/>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1"/>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1"/>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21"/>
          <p:cNvGrpSpPr/>
          <p:nvPr/>
        </p:nvGrpSpPr>
        <p:grpSpPr>
          <a:xfrm flipH="1">
            <a:off x="-1136318" y="4004977"/>
            <a:ext cx="2274300" cy="2274300"/>
            <a:chOff x="-1087568" y="-1126448"/>
            <a:chExt cx="2274300" cy="2274300"/>
          </a:xfrm>
        </p:grpSpPr>
        <p:sp>
          <p:nvSpPr>
            <p:cNvPr id="626" name="Google Shape;626;p21"/>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1"/>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1"/>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1"/>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21"/>
          <p:cNvSpPr/>
          <p:nvPr/>
        </p:nvSpPr>
        <p:spPr>
          <a:xfrm flipH="1">
            <a:off x="8092314" y="1465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1"/>
          <p:cNvSpPr/>
          <p:nvPr/>
        </p:nvSpPr>
        <p:spPr>
          <a:xfrm flipH="1">
            <a:off x="111264"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1"/>
          <p:cNvSpPr/>
          <p:nvPr/>
        </p:nvSpPr>
        <p:spPr>
          <a:xfrm flipH="1">
            <a:off x="470014" y="158261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1"/>
          <p:cNvSpPr/>
          <p:nvPr/>
        </p:nvSpPr>
        <p:spPr>
          <a:xfrm flipH="1">
            <a:off x="8781413" y="21077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1"/>
          <p:cNvSpPr/>
          <p:nvPr/>
        </p:nvSpPr>
        <p:spPr>
          <a:xfrm flipH="1">
            <a:off x="8636238"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flipH="1">
            <a:off x="247877"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1"/>
          <p:cNvSpPr/>
          <p:nvPr/>
        </p:nvSpPr>
        <p:spPr>
          <a:xfrm flipH="1">
            <a:off x="8953138"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1"/>
          <p:cNvSpPr/>
          <p:nvPr/>
        </p:nvSpPr>
        <p:spPr>
          <a:xfrm flipH="1">
            <a:off x="594661"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1"/>
          <p:cNvSpPr/>
          <p:nvPr/>
        </p:nvSpPr>
        <p:spPr>
          <a:xfrm flipH="1">
            <a:off x="470013"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1"/>
          <p:cNvSpPr/>
          <p:nvPr/>
        </p:nvSpPr>
        <p:spPr>
          <a:xfrm flipH="1">
            <a:off x="157601"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1"/>
          <p:cNvSpPr/>
          <p:nvPr/>
        </p:nvSpPr>
        <p:spPr>
          <a:xfrm flipH="1">
            <a:off x="8906802" y="38015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1"/>
          <p:cNvSpPr/>
          <p:nvPr/>
        </p:nvSpPr>
        <p:spPr>
          <a:xfrm flipH="1">
            <a:off x="7251873" y="4792508"/>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1"/>
          <p:cNvSpPr/>
          <p:nvPr/>
        </p:nvSpPr>
        <p:spPr>
          <a:xfrm flipH="1">
            <a:off x="1661823"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8">
    <p:bg>
      <p:bgPr>
        <a:gradFill>
          <a:gsLst>
            <a:gs pos="0">
              <a:schemeClr val="dk2"/>
            </a:gs>
            <a:gs pos="100000">
              <a:schemeClr val="lt2"/>
            </a:gs>
          </a:gsLst>
          <a:lin ang="16198662" scaled="0"/>
        </a:gradFill>
        <a:effectLst/>
      </p:bgPr>
    </p:bg>
    <p:spTree>
      <p:nvGrpSpPr>
        <p:cNvPr id="1" name="Shape 688"/>
        <p:cNvGrpSpPr/>
        <p:nvPr/>
      </p:nvGrpSpPr>
      <p:grpSpPr>
        <a:xfrm>
          <a:off x="0" y="0"/>
          <a:ext cx="0" cy="0"/>
          <a:chOff x="0" y="0"/>
          <a:chExt cx="0" cy="0"/>
        </a:xfrm>
      </p:grpSpPr>
      <p:sp>
        <p:nvSpPr>
          <p:cNvPr id="689" name="Google Shape;689;p24"/>
          <p:cNvSpPr txBox="1">
            <a:spLocks noGrp="1"/>
          </p:cNvSpPr>
          <p:nvPr>
            <p:ph type="title"/>
          </p:nvPr>
        </p:nvSpPr>
        <p:spPr>
          <a:xfrm>
            <a:off x="4915300" y="1763463"/>
            <a:ext cx="3390300" cy="599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0" name="Google Shape;690;p24"/>
          <p:cNvSpPr txBox="1">
            <a:spLocks noGrp="1"/>
          </p:cNvSpPr>
          <p:nvPr>
            <p:ph type="subTitle" idx="1"/>
          </p:nvPr>
        </p:nvSpPr>
        <p:spPr>
          <a:xfrm>
            <a:off x="4916850" y="2378475"/>
            <a:ext cx="3390300" cy="1001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691" name="Google Shape;691;p24"/>
          <p:cNvSpPr/>
          <p:nvPr/>
        </p:nvSpPr>
        <p:spPr>
          <a:xfrm rot="-4481061" flipH="1">
            <a:off x="7004838" y="4045970"/>
            <a:ext cx="1042639" cy="877340"/>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4"/>
          <p:cNvSpPr/>
          <p:nvPr/>
        </p:nvSpPr>
        <p:spPr>
          <a:xfrm rot="-5400000" flipH="1">
            <a:off x="3626412" y="-18397"/>
            <a:ext cx="1840383"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4"/>
          <p:cNvSpPr/>
          <p:nvPr/>
        </p:nvSpPr>
        <p:spPr>
          <a:xfrm rot="-4470473" flipH="1">
            <a:off x="8263034" y="4243067"/>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4"/>
          <p:cNvSpPr/>
          <p:nvPr/>
        </p:nvSpPr>
        <p:spPr>
          <a:xfrm rot="-5400000" flipH="1">
            <a:off x="302839" y="3804984"/>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4"/>
          <p:cNvSpPr/>
          <p:nvPr/>
        </p:nvSpPr>
        <p:spPr>
          <a:xfrm rot="8584896" flipH="1">
            <a:off x="8435376" y="3502897"/>
            <a:ext cx="1019032" cy="857452"/>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137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4"/>
          <p:cNvSpPr/>
          <p:nvPr/>
        </p:nvSpPr>
        <p:spPr>
          <a:xfrm rot="-1239319" flipH="1">
            <a:off x="2314915" y="4610694"/>
            <a:ext cx="801760" cy="67467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4"/>
          <p:cNvSpPr/>
          <p:nvPr/>
        </p:nvSpPr>
        <p:spPr>
          <a:xfrm>
            <a:off x="8885124" y="4490975"/>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4"/>
          <p:cNvSpPr/>
          <p:nvPr/>
        </p:nvSpPr>
        <p:spPr>
          <a:xfrm>
            <a:off x="575662" y="335275"/>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4"/>
          <p:cNvSpPr/>
          <p:nvPr/>
        </p:nvSpPr>
        <p:spPr>
          <a:xfrm>
            <a:off x="616147" y="466213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4"/>
          <p:cNvSpPr/>
          <p:nvPr/>
        </p:nvSpPr>
        <p:spPr>
          <a:xfrm>
            <a:off x="8370461" y="46125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4"/>
          <p:cNvSpPr/>
          <p:nvPr/>
        </p:nvSpPr>
        <p:spPr>
          <a:xfrm>
            <a:off x="144300" y="47717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4"/>
          <p:cNvSpPr/>
          <p:nvPr/>
        </p:nvSpPr>
        <p:spPr>
          <a:xfrm>
            <a:off x="4486861" y="4514208"/>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4"/>
          <p:cNvSpPr/>
          <p:nvPr/>
        </p:nvSpPr>
        <p:spPr>
          <a:xfrm>
            <a:off x="4855272" y="335263"/>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4"/>
          <p:cNvSpPr/>
          <p:nvPr/>
        </p:nvSpPr>
        <p:spPr>
          <a:xfrm>
            <a:off x="8885122" y="189538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4"/>
          <p:cNvSpPr/>
          <p:nvPr/>
        </p:nvSpPr>
        <p:spPr>
          <a:xfrm>
            <a:off x="8632511" y="6147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4">
    <p:bg>
      <p:bgPr>
        <a:gradFill>
          <a:gsLst>
            <a:gs pos="0">
              <a:schemeClr val="dk2"/>
            </a:gs>
            <a:gs pos="100000">
              <a:schemeClr val="lt2"/>
            </a:gs>
          </a:gsLst>
          <a:lin ang="16198662" scaled="0"/>
        </a:gradFill>
        <a:effectLst/>
      </p:bgPr>
    </p:bg>
    <p:spTree>
      <p:nvGrpSpPr>
        <p:cNvPr id="1" name="Shape 966"/>
        <p:cNvGrpSpPr/>
        <p:nvPr/>
      </p:nvGrpSpPr>
      <p:grpSpPr>
        <a:xfrm>
          <a:off x="0" y="0"/>
          <a:ext cx="0" cy="0"/>
          <a:chOff x="0" y="0"/>
          <a:chExt cx="0" cy="0"/>
        </a:xfrm>
      </p:grpSpPr>
      <p:sp>
        <p:nvSpPr>
          <p:cNvPr id="967" name="Google Shape;967;p34"/>
          <p:cNvSpPr/>
          <p:nvPr/>
        </p:nvSpPr>
        <p:spPr>
          <a:xfrm rot="10800000" flipH="1">
            <a:off x="8381513" y="3429350"/>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8705813"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rot="10800000">
            <a:off x="-7861" y="2307661"/>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rot="10800000">
            <a:off x="-5637" y="3429350"/>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4"/>
          <p:cNvSpPr/>
          <p:nvPr/>
        </p:nvSpPr>
        <p:spPr>
          <a:xfrm flipH="1">
            <a:off x="774734" y="4593833"/>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4"/>
          <p:cNvSpPr/>
          <p:nvPr/>
        </p:nvSpPr>
        <p:spPr>
          <a:xfrm rot="10800000" flipH="1">
            <a:off x="-18632" y="-2291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rot="9829011">
            <a:off x="7737065" y="4612328"/>
            <a:ext cx="880547" cy="740974"/>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rot="-9899975" flipH="1">
            <a:off x="8519425" y="-125508"/>
            <a:ext cx="697249" cy="780862"/>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 name="Google Shape;975;p34"/>
          <p:cNvGrpSpPr/>
          <p:nvPr/>
        </p:nvGrpSpPr>
        <p:grpSpPr>
          <a:xfrm>
            <a:off x="-1134868" y="-1133248"/>
            <a:ext cx="2274300" cy="2274300"/>
            <a:chOff x="-1087568" y="-1126448"/>
            <a:chExt cx="2274300" cy="2274300"/>
          </a:xfrm>
        </p:grpSpPr>
        <p:sp>
          <p:nvSpPr>
            <p:cNvPr id="976" name="Google Shape;976;p34"/>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 name="Google Shape;980;p34"/>
          <p:cNvSpPr/>
          <p:nvPr/>
        </p:nvSpPr>
        <p:spPr>
          <a:xfrm>
            <a:off x="8880475"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8430249"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rot="1705102" flipH="1">
            <a:off x="8518361" y="2682192"/>
            <a:ext cx="790824" cy="940802"/>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1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 name="Google Shape;983;p34"/>
          <p:cNvGrpSpPr/>
          <p:nvPr/>
        </p:nvGrpSpPr>
        <p:grpSpPr>
          <a:xfrm>
            <a:off x="8020382" y="-1133248"/>
            <a:ext cx="2274300" cy="2274300"/>
            <a:chOff x="-1087568" y="-1126448"/>
            <a:chExt cx="2274300" cy="2274300"/>
          </a:xfrm>
        </p:grpSpPr>
        <p:sp>
          <p:nvSpPr>
            <p:cNvPr id="984" name="Google Shape;984;p34"/>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34"/>
          <p:cNvSpPr/>
          <p:nvPr/>
        </p:nvSpPr>
        <p:spPr>
          <a:xfrm>
            <a:off x="411875" y="473134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483400" y="960875"/>
            <a:ext cx="81175" cy="8114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805475" y="139463"/>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8614400"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8854011" y="104203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1683050" y="4755188"/>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302463" y="279448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TITLE_1">
    <p:bg>
      <p:bgPr>
        <a:gradFill>
          <a:gsLst>
            <a:gs pos="0">
              <a:schemeClr val="dk2"/>
            </a:gs>
            <a:gs pos="100000">
              <a:schemeClr val="lt2"/>
            </a:gs>
          </a:gsLst>
          <a:lin ang="5400700" scaled="0"/>
        </a:gradFill>
        <a:effectLst/>
      </p:bgPr>
    </p:bg>
    <p:spTree>
      <p:nvGrpSpPr>
        <p:cNvPr id="1" name="Shape 995"/>
        <p:cNvGrpSpPr/>
        <p:nvPr/>
      </p:nvGrpSpPr>
      <p:grpSpPr>
        <a:xfrm>
          <a:off x="0" y="0"/>
          <a:ext cx="0" cy="0"/>
          <a:chOff x="0" y="0"/>
          <a:chExt cx="0" cy="0"/>
        </a:xfrm>
      </p:grpSpPr>
      <p:sp>
        <p:nvSpPr>
          <p:cNvPr id="996" name="Google Shape;996;p35"/>
          <p:cNvSpPr/>
          <p:nvPr/>
        </p:nvSpPr>
        <p:spPr>
          <a:xfrm>
            <a:off x="8443992" y="840453"/>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5"/>
          <p:cNvSpPr/>
          <p:nvPr/>
        </p:nvSpPr>
        <p:spPr>
          <a:xfrm>
            <a:off x="7583971" y="4501660"/>
            <a:ext cx="880538" cy="74096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5"/>
          <p:cNvSpPr/>
          <p:nvPr/>
        </p:nvSpPr>
        <p:spPr>
          <a:xfrm rot="-929517">
            <a:off x="8446483" y="4481710"/>
            <a:ext cx="697261" cy="780876"/>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5"/>
          <p:cNvSpPr/>
          <p:nvPr/>
        </p:nvSpPr>
        <p:spPr>
          <a:xfrm>
            <a:off x="8336604" y="-184839"/>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5"/>
          <p:cNvSpPr/>
          <p:nvPr/>
        </p:nvSpPr>
        <p:spPr>
          <a:xfrm>
            <a:off x="26223"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5"/>
          <p:cNvSpPr/>
          <p:nvPr/>
        </p:nvSpPr>
        <p:spPr>
          <a:xfrm>
            <a:off x="-69881"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5"/>
          <p:cNvSpPr/>
          <p:nvPr/>
        </p:nvSpPr>
        <p:spPr>
          <a:xfrm>
            <a:off x="-31375"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5"/>
          <p:cNvSpPr/>
          <p:nvPr/>
        </p:nvSpPr>
        <p:spPr>
          <a:xfrm>
            <a:off x="-24181"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5"/>
          <p:cNvGrpSpPr/>
          <p:nvPr/>
        </p:nvGrpSpPr>
        <p:grpSpPr>
          <a:xfrm>
            <a:off x="-1087568" y="-1126448"/>
            <a:ext cx="2274300" cy="2274300"/>
            <a:chOff x="-1087568" y="-1126448"/>
            <a:chExt cx="2274300" cy="2274300"/>
          </a:xfrm>
        </p:grpSpPr>
        <p:sp>
          <p:nvSpPr>
            <p:cNvPr id="1005" name="Google Shape;1005;p35"/>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5"/>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5"/>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5"/>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35"/>
          <p:cNvGrpSpPr/>
          <p:nvPr/>
        </p:nvGrpSpPr>
        <p:grpSpPr>
          <a:xfrm>
            <a:off x="8000382" y="4004977"/>
            <a:ext cx="2274300" cy="2274300"/>
            <a:chOff x="-1087568" y="-1126448"/>
            <a:chExt cx="2274300" cy="2274300"/>
          </a:xfrm>
        </p:grpSpPr>
        <p:sp>
          <p:nvSpPr>
            <p:cNvPr id="1010" name="Google Shape;1010;p35"/>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5"/>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5"/>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35"/>
          <p:cNvSpPr/>
          <p:nvPr/>
        </p:nvSpPr>
        <p:spPr>
          <a:xfrm>
            <a:off x="855300" y="1465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8874400"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327950" y="4402825"/>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442100"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8699738"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5"/>
          <p:cNvSpPr/>
          <p:nvPr/>
        </p:nvSpPr>
        <p:spPr>
          <a:xfrm>
            <a:off x="125200"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5"/>
          <p:cNvSpPr/>
          <p:nvPr/>
        </p:nvSpPr>
        <p:spPr>
          <a:xfrm>
            <a:off x="8424174"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8608325"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8920738"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78863" y="38015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2553123" y="48146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7357023"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8_1_1">
    <p:bg>
      <p:bgPr>
        <a:gradFill>
          <a:gsLst>
            <a:gs pos="0">
              <a:schemeClr val="dk2"/>
            </a:gs>
            <a:gs pos="100000">
              <a:schemeClr val="lt2"/>
            </a:gs>
          </a:gsLst>
          <a:lin ang="18900732" scaled="0"/>
        </a:gradFill>
        <a:effectLst/>
      </p:bgPr>
    </p:bg>
    <p:spTree>
      <p:nvGrpSpPr>
        <p:cNvPr id="1" name="Shape 1026"/>
        <p:cNvGrpSpPr/>
        <p:nvPr/>
      </p:nvGrpSpPr>
      <p:grpSpPr>
        <a:xfrm>
          <a:off x="0" y="0"/>
          <a:ext cx="0" cy="0"/>
          <a:chOff x="0" y="0"/>
          <a:chExt cx="0" cy="0"/>
        </a:xfrm>
      </p:grpSpPr>
      <p:sp>
        <p:nvSpPr>
          <p:cNvPr id="1027" name="Google Shape;1027;p36"/>
          <p:cNvSpPr/>
          <p:nvPr/>
        </p:nvSpPr>
        <p:spPr>
          <a:xfrm>
            <a:off x="6707050" y="2554322"/>
            <a:ext cx="26641" cy="29978"/>
          </a:xfrm>
          <a:custGeom>
            <a:avLst/>
            <a:gdLst/>
            <a:ahLst/>
            <a:cxnLst/>
            <a:rect l="l" t="t" r="r" b="b"/>
            <a:pathLst>
              <a:path w="423" h="476" extrusionOk="0">
                <a:moveTo>
                  <a:pt x="1" y="1"/>
                </a:moveTo>
                <a:lnTo>
                  <a:pt x="1" y="475"/>
                </a:lnTo>
                <a:lnTo>
                  <a:pt x="277" y="475"/>
                </a:lnTo>
                <a:cubicBezTo>
                  <a:pt x="354" y="475"/>
                  <a:pt x="422" y="407"/>
                  <a:pt x="422" y="330"/>
                </a:cubicBezTo>
                <a:lnTo>
                  <a:pt x="422" y="1"/>
                </a:lnTo>
                <a:close/>
              </a:path>
            </a:pathLst>
          </a:custGeom>
          <a:solidFill>
            <a:srgbClr val="132B5F">
              <a:alpha val="2800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8" name="Google Shape;1028;p36"/>
          <p:cNvSpPr/>
          <p:nvPr/>
        </p:nvSpPr>
        <p:spPr>
          <a:xfrm flipH="1">
            <a:off x="71330" y="488492"/>
            <a:ext cx="5223" cy="36560"/>
          </a:xfrm>
          <a:custGeom>
            <a:avLst/>
            <a:gdLst/>
            <a:ahLst/>
            <a:cxnLst/>
            <a:rect l="l" t="t" r="r" b="b"/>
            <a:pathLst>
              <a:path w="32" h="224" extrusionOk="0">
                <a:moveTo>
                  <a:pt x="32" y="0"/>
                </a:moveTo>
                <a:cubicBezTo>
                  <a:pt x="9" y="45"/>
                  <a:pt x="0" y="90"/>
                  <a:pt x="0" y="121"/>
                </a:cubicBezTo>
                <a:cubicBezTo>
                  <a:pt x="0" y="161"/>
                  <a:pt x="9" y="192"/>
                  <a:pt x="32" y="224"/>
                </a:cubicBezTo>
                <a:lnTo>
                  <a:pt x="32" y="0"/>
                </a:lnTo>
                <a:close/>
              </a:path>
            </a:pathLst>
          </a:custGeom>
          <a:solidFill>
            <a:srgbClr val="060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9" name="Google Shape;1029;p36"/>
          <p:cNvSpPr/>
          <p:nvPr/>
        </p:nvSpPr>
        <p:spPr>
          <a:xfrm flipH="1">
            <a:off x="-7861" y="840453"/>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6"/>
          <p:cNvSpPr/>
          <p:nvPr/>
        </p:nvSpPr>
        <p:spPr>
          <a:xfrm flipH="1">
            <a:off x="673855" y="4501660"/>
            <a:ext cx="880538" cy="74096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rot="929517" flipH="1">
            <a:off x="-5379" y="4481710"/>
            <a:ext cx="697261" cy="780876"/>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flipH="1">
            <a:off x="-5637" y="-184839"/>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flipH="1">
            <a:off x="8438476"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6"/>
          <p:cNvSpPr/>
          <p:nvPr/>
        </p:nvSpPr>
        <p:spPr>
          <a:xfrm flipH="1">
            <a:off x="8636234"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6"/>
          <p:cNvSpPr/>
          <p:nvPr/>
        </p:nvSpPr>
        <p:spPr>
          <a:xfrm flipH="1">
            <a:off x="8467543"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6"/>
          <p:cNvSpPr/>
          <p:nvPr/>
        </p:nvSpPr>
        <p:spPr>
          <a:xfrm flipH="1">
            <a:off x="8460328"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6"/>
          <p:cNvGrpSpPr/>
          <p:nvPr/>
        </p:nvGrpSpPr>
        <p:grpSpPr>
          <a:xfrm flipH="1">
            <a:off x="7951632" y="-1126448"/>
            <a:ext cx="2274300" cy="2274300"/>
            <a:chOff x="-1087568" y="-1126448"/>
            <a:chExt cx="2274300" cy="2274300"/>
          </a:xfrm>
        </p:grpSpPr>
        <p:sp>
          <p:nvSpPr>
            <p:cNvPr id="1038" name="Google Shape;1038;p36"/>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6"/>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36"/>
          <p:cNvGrpSpPr/>
          <p:nvPr/>
        </p:nvGrpSpPr>
        <p:grpSpPr>
          <a:xfrm flipH="1">
            <a:off x="-1136318" y="4004977"/>
            <a:ext cx="2274300" cy="2274300"/>
            <a:chOff x="-1087568" y="-1126448"/>
            <a:chExt cx="2274300" cy="2274300"/>
          </a:xfrm>
        </p:grpSpPr>
        <p:sp>
          <p:nvSpPr>
            <p:cNvPr id="1043" name="Google Shape;1043;p36"/>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6"/>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6"/>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36"/>
          <p:cNvSpPr/>
          <p:nvPr/>
        </p:nvSpPr>
        <p:spPr>
          <a:xfrm flipH="1">
            <a:off x="8092314" y="1465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flipH="1">
            <a:off x="111264"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flipH="1">
            <a:off x="470014" y="158261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flipH="1">
            <a:off x="8781413" y="21077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flipH="1">
            <a:off x="8636238"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flipH="1">
            <a:off x="247877"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flipH="1">
            <a:off x="8953138"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flipH="1">
            <a:off x="594661"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flipH="1">
            <a:off x="470013"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flipH="1">
            <a:off x="157601"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flipH="1">
            <a:off x="8906802" y="38015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flipH="1">
            <a:off x="7251873" y="4792508"/>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flipH="1">
            <a:off x="1661823"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8_2">
    <p:bg>
      <p:bgPr>
        <a:gradFill>
          <a:gsLst>
            <a:gs pos="0">
              <a:schemeClr val="dk2"/>
            </a:gs>
            <a:gs pos="100000">
              <a:schemeClr val="lt2"/>
            </a:gs>
          </a:gsLst>
          <a:lin ang="5400700" scaled="0"/>
        </a:gradFill>
        <a:effectLst/>
      </p:bgPr>
    </p:bg>
    <p:spTree>
      <p:nvGrpSpPr>
        <p:cNvPr id="1" name="Shape 1060"/>
        <p:cNvGrpSpPr/>
        <p:nvPr/>
      </p:nvGrpSpPr>
      <p:grpSpPr>
        <a:xfrm>
          <a:off x="0" y="0"/>
          <a:ext cx="0" cy="0"/>
          <a:chOff x="0" y="0"/>
          <a:chExt cx="0" cy="0"/>
        </a:xfrm>
      </p:grpSpPr>
      <p:sp>
        <p:nvSpPr>
          <p:cNvPr id="1061" name="Google Shape;1061;p37"/>
          <p:cNvSpPr/>
          <p:nvPr/>
        </p:nvSpPr>
        <p:spPr>
          <a:xfrm rot="-5400000">
            <a:off x="7775776" y="779191"/>
            <a:ext cx="1042631" cy="877333"/>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7"/>
          <p:cNvSpPr/>
          <p:nvPr/>
        </p:nvSpPr>
        <p:spPr>
          <a:xfrm rot="-5400000">
            <a:off x="3583353" y="-4150160"/>
            <a:ext cx="1840383"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rot="-6329527">
            <a:off x="8219975" y="-295336"/>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rot="-5400000">
            <a:off x="259780" y="-555938"/>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7"/>
          <p:cNvSpPr/>
          <p:nvPr/>
        </p:nvSpPr>
        <p:spPr>
          <a:xfrm rot="-538079">
            <a:off x="8437704" y="1391351"/>
            <a:ext cx="1019033" cy="857448"/>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7"/>
          <p:cNvSpPr/>
          <p:nvPr/>
        </p:nvSpPr>
        <p:spPr>
          <a:xfrm rot="-9560681">
            <a:off x="2271856" y="-161951"/>
            <a:ext cx="801760" cy="67467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rot="5400000">
            <a:off x="282534" y="3466895"/>
            <a:ext cx="1042631" cy="877333"/>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rot="5400000">
            <a:off x="3677205" y="-18397"/>
            <a:ext cx="1840383"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7"/>
          <p:cNvSpPr/>
          <p:nvPr/>
        </p:nvSpPr>
        <p:spPr>
          <a:xfrm rot="4470473">
            <a:off x="-168950" y="4243067"/>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7"/>
          <p:cNvSpPr/>
          <p:nvPr/>
        </p:nvSpPr>
        <p:spPr>
          <a:xfrm rot="5400000">
            <a:off x="8024759" y="3804984"/>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rot="10261921">
            <a:off x="-355796" y="2874620"/>
            <a:ext cx="1019033" cy="857448"/>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rot="1239319">
            <a:off x="6027326" y="4610694"/>
            <a:ext cx="801760" cy="67467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37"/>
          <p:cNvGrpSpPr/>
          <p:nvPr/>
        </p:nvGrpSpPr>
        <p:grpSpPr>
          <a:xfrm>
            <a:off x="-1074487" y="-989812"/>
            <a:ext cx="11292974" cy="7049036"/>
            <a:chOff x="-1074487" y="-989812"/>
            <a:chExt cx="11292974" cy="7049036"/>
          </a:xfrm>
        </p:grpSpPr>
        <p:grpSp>
          <p:nvGrpSpPr>
            <p:cNvPr id="1074" name="Google Shape;1074;p37"/>
            <p:cNvGrpSpPr/>
            <p:nvPr/>
          </p:nvGrpSpPr>
          <p:grpSpPr>
            <a:xfrm>
              <a:off x="7476363" y="3317101"/>
              <a:ext cx="2742124" cy="2742124"/>
              <a:chOff x="-1087568" y="-1126448"/>
              <a:chExt cx="2274300" cy="2274300"/>
            </a:xfrm>
          </p:grpSpPr>
          <p:sp>
            <p:nvSpPr>
              <p:cNvPr id="1075" name="Google Shape;1075;p37"/>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7"/>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7"/>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37"/>
            <p:cNvGrpSpPr/>
            <p:nvPr/>
          </p:nvGrpSpPr>
          <p:grpSpPr>
            <a:xfrm>
              <a:off x="-1074487" y="-989812"/>
              <a:ext cx="2742124" cy="2742124"/>
              <a:chOff x="-1087568" y="-1126448"/>
              <a:chExt cx="2274300" cy="2274300"/>
            </a:xfrm>
          </p:grpSpPr>
          <p:sp>
            <p:nvSpPr>
              <p:cNvPr id="1080" name="Google Shape;1080;p37"/>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7"/>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7"/>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7"/>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37"/>
          <p:cNvSpPr/>
          <p:nvPr/>
        </p:nvSpPr>
        <p:spPr>
          <a:xfrm flipH="1">
            <a:off x="7667675" y="3716438"/>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7"/>
          <p:cNvSpPr/>
          <p:nvPr/>
        </p:nvSpPr>
        <p:spPr>
          <a:xfrm flipH="1">
            <a:off x="279638" y="273438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7"/>
          <p:cNvSpPr/>
          <p:nvPr/>
        </p:nvSpPr>
        <p:spPr>
          <a:xfrm flipH="1">
            <a:off x="575669" y="358675"/>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7"/>
          <p:cNvSpPr/>
          <p:nvPr/>
        </p:nvSpPr>
        <p:spPr>
          <a:xfrm flipH="1">
            <a:off x="624450" y="15980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7"/>
          <p:cNvSpPr/>
          <p:nvPr/>
        </p:nvSpPr>
        <p:spPr>
          <a:xfrm flipH="1">
            <a:off x="562260"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7"/>
          <p:cNvSpPr/>
          <p:nvPr/>
        </p:nvSpPr>
        <p:spPr>
          <a:xfrm flipH="1">
            <a:off x="125199"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7"/>
          <p:cNvSpPr/>
          <p:nvPr/>
        </p:nvSpPr>
        <p:spPr>
          <a:xfrm flipH="1">
            <a:off x="8668575" y="37410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7"/>
          <p:cNvSpPr/>
          <p:nvPr/>
        </p:nvSpPr>
        <p:spPr>
          <a:xfrm flipH="1">
            <a:off x="2410371" y="34327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7"/>
          <p:cNvSpPr/>
          <p:nvPr/>
        </p:nvSpPr>
        <p:spPr>
          <a:xfrm flipH="1">
            <a:off x="7294602" y="491803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7"/>
          <p:cNvSpPr/>
          <p:nvPr/>
        </p:nvSpPr>
        <p:spPr>
          <a:xfrm flipH="1">
            <a:off x="8288794" y="4402838"/>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7"/>
          <p:cNvSpPr/>
          <p:nvPr/>
        </p:nvSpPr>
        <p:spPr>
          <a:xfrm flipH="1">
            <a:off x="8337588" y="740638"/>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7"/>
          <p:cNvSpPr/>
          <p:nvPr/>
        </p:nvSpPr>
        <p:spPr>
          <a:xfrm flipH="1">
            <a:off x="7858427" y="29868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7"/>
          <p:cNvSpPr/>
          <p:nvPr/>
        </p:nvSpPr>
        <p:spPr>
          <a:xfrm flipH="1">
            <a:off x="8856485" y="436088"/>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2"/>
            </a:gs>
            <a:gs pos="100000">
              <a:schemeClr val="lt2"/>
            </a:gs>
          </a:gsLst>
          <a:lin ang="10800025" scaled="0"/>
        </a:gradFill>
        <a:effectLst/>
      </p:bgPr>
    </p:bg>
    <p:spTree>
      <p:nvGrpSpPr>
        <p:cNvPr id="1" name="Shape 38"/>
        <p:cNvGrpSpPr/>
        <p:nvPr/>
      </p:nvGrpSpPr>
      <p:grpSpPr>
        <a:xfrm>
          <a:off x="0" y="0"/>
          <a:ext cx="0" cy="0"/>
          <a:chOff x="0" y="0"/>
          <a:chExt cx="0" cy="0"/>
        </a:xfrm>
      </p:grpSpPr>
      <p:sp>
        <p:nvSpPr>
          <p:cNvPr id="39" name="Google Shape;39;p3"/>
          <p:cNvSpPr txBox="1">
            <a:spLocks noGrp="1"/>
          </p:cNvSpPr>
          <p:nvPr>
            <p:ph type="title"/>
          </p:nvPr>
        </p:nvSpPr>
        <p:spPr>
          <a:xfrm>
            <a:off x="4147675" y="2529125"/>
            <a:ext cx="4731300" cy="530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600"/>
              <a:buNone/>
              <a:defRPr sz="35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3"/>
          <p:cNvSpPr txBox="1">
            <a:spLocks noGrp="1"/>
          </p:cNvSpPr>
          <p:nvPr>
            <p:ph type="subTitle" idx="1"/>
          </p:nvPr>
        </p:nvSpPr>
        <p:spPr>
          <a:xfrm>
            <a:off x="5010175" y="3116825"/>
            <a:ext cx="2975100" cy="695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 name="Google Shape;41;p3"/>
          <p:cNvSpPr txBox="1">
            <a:spLocks noGrp="1"/>
          </p:cNvSpPr>
          <p:nvPr>
            <p:ph type="title" idx="2" hasCustomPrompt="1"/>
          </p:nvPr>
        </p:nvSpPr>
        <p:spPr>
          <a:xfrm>
            <a:off x="5577925" y="1331263"/>
            <a:ext cx="1839600" cy="1153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2000"/>
              <a:buNone/>
              <a:defRPr sz="6500"/>
            </a:lvl1pPr>
            <a:lvl2pPr lvl="1" algn="ctr" rtl="0">
              <a:spcBef>
                <a:spcPts val="0"/>
              </a:spcBef>
              <a:spcAft>
                <a:spcPts val="0"/>
              </a:spcAft>
              <a:buClr>
                <a:schemeClr val="accent5"/>
              </a:buClr>
              <a:buSzPts val="12000"/>
              <a:buNone/>
              <a:defRPr sz="12000">
                <a:solidFill>
                  <a:schemeClr val="accent5"/>
                </a:solidFill>
              </a:defRPr>
            </a:lvl2pPr>
            <a:lvl3pPr lvl="2" algn="ctr" rtl="0">
              <a:spcBef>
                <a:spcPts val="0"/>
              </a:spcBef>
              <a:spcAft>
                <a:spcPts val="0"/>
              </a:spcAft>
              <a:buClr>
                <a:schemeClr val="accent5"/>
              </a:buClr>
              <a:buSzPts val="12000"/>
              <a:buNone/>
              <a:defRPr sz="12000">
                <a:solidFill>
                  <a:schemeClr val="accent5"/>
                </a:solidFill>
              </a:defRPr>
            </a:lvl3pPr>
            <a:lvl4pPr lvl="3" algn="ctr" rtl="0">
              <a:spcBef>
                <a:spcPts val="0"/>
              </a:spcBef>
              <a:spcAft>
                <a:spcPts val="0"/>
              </a:spcAft>
              <a:buClr>
                <a:schemeClr val="accent5"/>
              </a:buClr>
              <a:buSzPts val="12000"/>
              <a:buNone/>
              <a:defRPr sz="12000">
                <a:solidFill>
                  <a:schemeClr val="accent5"/>
                </a:solidFill>
              </a:defRPr>
            </a:lvl4pPr>
            <a:lvl5pPr lvl="4" algn="ctr" rtl="0">
              <a:spcBef>
                <a:spcPts val="0"/>
              </a:spcBef>
              <a:spcAft>
                <a:spcPts val="0"/>
              </a:spcAft>
              <a:buClr>
                <a:schemeClr val="accent5"/>
              </a:buClr>
              <a:buSzPts val="12000"/>
              <a:buNone/>
              <a:defRPr sz="12000">
                <a:solidFill>
                  <a:schemeClr val="accent5"/>
                </a:solidFill>
              </a:defRPr>
            </a:lvl5pPr>
            <a:lvl6pPr lvl="5" algn="ctr" rtl="0">
              <a:spcBef>
                <a:spcPts val="0"/>
              </a:spcBef>
              <a:spcAft>
                <a:spcPts val="0"/>
              </a:spcAft>
              <a:buClr>
                <a:schemeClr val="accent5"/>
              </a:buClr>
              <a:buSzPts val="12000"/>
              <a:buNone/>
              <a:defRPr sz="12000">
                <a:solidFill>
                  <a:schemeClr val="accent5"/>
                </a:solidFill>
              </a:defRPr>
            </a:lvl6pPr>
            <a:lvl7pPr lvl="6" algn="ctr" rtl="0">
              <a:spcBef>
                <a:spcPts val="0"/>
              </a:spcBef>
              <a:spcAft>
                <a:spcPts val="0"/>
              </a:spcAft>
              <a:buClr>
                <a:schemeClr val="accent5"/>
              </a:buClr>
              <a:buSzPts val="12000"/>
              <a:buNone/>
              <a:defRPr sz="12000">
                <a:solidFill>
                  <a:schemeClr val="accent5"/>
                </a:solidFill>
              </a:defRPr>
            </a:lvl7pPr>
            <a:lvl8pPr lvl="7" algn="ctr" rtl="0">
              <a:spcBef>
                <a:spcPts val="0"/>
              </a:spcBef>
              <a:spcAft>
                <a:spcPts val="0"/>
              </a:spcAft>
              <a:buClr>
                <a:schemeClr val="accent5"/>
              </a:buClr>
              <a:buSzPts val="12000"/>
              <a:buNone/>
              <a:defRPr sz="12000">
                <a:solidFill>
                  <a:schemeClr val="accent5"/>
                </a:solidFill>
              </a:defRPr>
            </a:lvl8pPr>
            <a:lvl9pPr lvl="8" algn="ctr" rtl="0">
              <a:spcBef>
                <a:spcPts val="0"/>
              </a:spcBef>
              <a:spcAft>
                <a:spcPts val="0"/>
              </a:spcAft>
              <a:buClr>
                <a:schemeClr val="accent5"/>
              </a:buClr>
              <a:buSzPts val="12000"/>
              <a:buNone/>
              <a:defRPr sz="12000">
                <a:solidFill>
                  <a:schemeClr val="accent5"/>
                </a:solidFill>
              </a:defRPr>
            </a:lvl9pPr>
          </a:lstStyle>
          <a:p>
            <a:r>
              <a:t>xx%</a:t>
            </a:r>
          </a:p>
        </p:txBody>
      </p:sp>
      <p:sp>
        <p:nvSpPr>
          <p:cNvPr id="42" name="Google Shape;42;p3"/>
          <p:cNvSpPr/>
          <p:nvPr/>
        </p:nvSpPr>
        <p:spPr>
          <a:xfrm rot="538783">
            <a:off x="7590835" y="4435473"/>
            <a:ext cx="834279" cy="99245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94745">
            <a:off x="7674223" y="-78173"/>
            <a:ext cx="787928" cy="1269373"/>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0800000">
            <a:off x="8426497" y="4087887"/>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10800000">
            <a:off x="8624255" y="854907"/>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0800000">
            <a:off x="8455564" y="-29735"/>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10800000">
            <a:off x="8084408" y="655276"/>
            <a:ext cx="1066167" cy="4517949"/>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rot="10800000">
            <a:off x="8651098" y="2788161"/>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10800000">
            <a:off x="8262404" y="365517"/>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10800000">
            <a:off x="8624259" y="248198"/>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10800000">
            <a:off x="8781809" y="4804911"/>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10800000">
            <a:off x="6453744" y="1764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8262394" y="48649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a:off x="2317745" y="587629"/>
            <a:ext cx="201031" cy="26632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a:off x="782770" y="3408479"/>
            <a:ext cx="201031" cy="26632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441769" y="109632"/>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2640869" y="4755282"/>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10800000">
            <a:off x="251959" y="1674036"/>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rot="10800000">
            <a:off x="4541996" y="268861"/>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598759" y="4755286"/>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dk2"/>
            </a:gs>
            <a:gs pos="100000">
              <a:schemeClr val="lt2"/>
            </a:gs>
          </a:gsLst>
          <a:lin ang="16200038" scaled="0"/>
        </a:gradFill>
        <a:effectLst/>
      </p:bgPr>
    </p:bg>
    <p:spTree>
      <p:nvGrpSpPr>
        <p:cNvPr id="1" name="Shape 61"/>
        <p:cNvGrpSpPr/>
        <p:nvPr/>
      </p:nvGrpSpPr>
      <p:grpSpPr>
        <a:xfrm>
          <a:off x="0" y="0"/>
          <a:ext cx="0" cy="0"/>
          <a:chOff x="0" y="0"/>
          <a:chExt cx="0" cy="0"/>
        </a:xfrm>
      </p:grpSpPr>
      <p:sp>
        <p:nvSpPr>
          <p:cNvPr id="62" name="Google Shape;62;p4"/>
          <p:cNvSpPr txBox="1">
            <a:spLocks noGrp="1"/>
          </p:cNvSpPr>
          <p:nvPr>
            <p:ph type="body" idx="1"/>
          </p:nvPr>
        </p:nvSpPr>
        <p:spPr>
          <a:xfrm>
            <a:off x="716800" y="1028375"/>
            <a:ext cx="7710300" cy="36516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AutoNum type="arabicPeriod"/>
              <a:defRPr sz="1200"/>
            </a:lvl1pPr>
            <a:lvl2pPr marL="914400" lvl="1" indent="-317500" rtl="0">
              <a:spcBef>
                <a:spcPts val="0"/>
              </a:spcBef>
              <a:spcAft>
                <a:spcPts val="0"/>
              </a:spcAft>
              <a:buClr>
                <a:srgbClr val="FFB000"/>
              </a:buClr>
              <a:buSzPts val="1400"/>
              <a:buFont typeface="Arial"/>
              <a:buAutoNum type="alphaLcPeriod"/>
              <a:defRPr/>
            </a:lvl2pPr>
            <a:lvl3pPr marL="1371600" lvl="2" indent="-317500" rtl="0">
              <a:spcBef>
                <a:spcPts val="0"/>
              </a:spcBef>
              <a:spcAft>
                <a:spcPts val="0"/>
              </a:spcAft>
              <a:buClr>
                <a:srgbClr val="FFB000"/>
              </a:buClr>
              <a:buSzPts val="1400"/>
              <a:buFont typeface="Arial"/>
              <a:buAutoNum type="romanLcPeriod"/>
              <a:defRPr/>
            </a:lvl3pPr>
            <a:lvl4pPr marL="1828800" lvl="3" indent="-317500" rtl="0">
              <a:spcBef>
                <a:spcPts val="0"/>
              </a:spcBef>
              <a:spcAft>
                <a:spcPts val="0"/>
              </a:spcAft>
              <a:buClr>
                <a:srgbClr val="FFB000"/>
              </a:buClr>
              <a:buSzPts val="1400"/>
              <a:buFont typeface="Arial"/>
              <a:buAutoNum type="arabicPeriod"/>
              <a:defRPr/>
            </a:lvl4pPr>
            <a:lvl5pPr marL="2286000" lvl="4" indent="-317500" rtl="0">
              <a:spcBef>
                <a:spcPts val="0"/>
              </a:spcBef>
              <a:spcAft>
                <a:spcPts val="0"/>
              </a:spcAft>
              <a:buClr>
                <a:srgbClr val="FFB000"/>
              </a:buClr>
              <a:buSzPts val="1400"/>
              <a:buFont typeface="Arial"/>
              <a:buAutoNum type="alphaLcPeriod"/>
              <a:defRPr/>
            </a:lvl5pPr>
            <a:lvl6pPr marL="2743200" lvl="5" indent="-317500" rtl="0">
              <a:spcBef>
                <a:spcPts val="0"/>
              </a:spcBef>
              <a:spcAft>
                <a:spcPts val="0"/>
              </a:spcAft>
              <a:buClr>
                <a:srgbClr val="FFB000"/>
              </a:buClr>
              <a:buSzPts val="1400"/>
              <a:buFont typeface="Arial"/>
              <a:buAutoNum type="romanLcPeriod"/>
              <a:defRPr/>
            </a:lvl6pPr>
            <a:lvl7pPr marL="3200400" lvl="6" indent="-317500" rtl="0">
              <a:spcBef>
                <a:spcPts val="0"/>
              </a:spcBef>
              <a:spcAft>
                <a:spcPts val="0"/>
              </a:spcAft>
              <a:buClr>
                <a:srgbClr val="FFB000"/>
              </a:buClr>
              <a:buSzPts val="1400"/>
              <a:buFont typeface="Arial"/>
              <a:buAutoNum type="arabicPeriod"/>
              <a:defRPr/>
            </a:lvl7pPr>
            <a:lvl8pPr marL="3657600" lvl="7" indent="-317500" rtl="0">
              <a:spcBef>
                <a:spcPts val="0"/>
              </a:spcBef>
              <a:spcAft>
                <a:spcPts val="0"/>
              </a:spcAft>
              <a:buClr>
                <a:srgbClr val="FFB000"/>
              </a:buClr>
              <a:buSzPts val="1400"/>
              <a:buFont typeface="Arial"/>
              <a:buAutoNum type="alphaLcPeriod"/>
              <a:defRPr/>
            </a:lvl8pPr>
            <a:lvl9pPr marL="4114800" lvl="8" indent="-317500" rtl="0">
              <a:spcBef>
                <a:spcPts val="0"/>
              </a:spcBef>
              <a:spcAft>
                <a:spcPts val="0"/>
              </a:spcAft>
              <a:buClr>
                <a:srgbClr val="FFB000"/>
              </a:buClr>
              <a:buSzPts val="1400"/>
              <a:buFont typeface="Arial"/>
              <a:buAutoNum type="romanLcPeriod"/>
              <a:defRPr/>
            </a:lvl9pPr>
          </a:lstStyle>
          <a:p>
            <a:endParaRPr/>
          </a:p>
        </p:txBody>
      </p:sp>
      <p:sp>
        <p:nvSpPr>
          <p:cNvPr id="63" name="Google Shape;63;p4"/>
          <p:cNvSpPr txBox="1">
            <a:spLocks noGrp="1"/>
          </p:cNvSpPr>
          <p:nvPr>
            <p:ph type="title"/>
          </p:nvPr>
        </p:nvSpPr>
        <p:spPr>
          <a:xfrm>
            <a:off x="716800" y="455675"/>
            <a:ext cx="7710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4"/>
          <p:cNvSpPr/>
          <p:nvPr/>
        </p:nvSpPr>
        <p:spPr>
          <a:xfrm>
            <a:off x="8443992" y="840453"/>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7583971" y="4501660"/>
            <a:ext cx="880538" cy="74096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929517">
            <a:off x="8446483" y="4481710"/>
            <a:ext cx="697261" cy="780876"/>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8336604" y="-184839"/>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26223"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69881"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31375"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24181"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4"/>
          <p:cNvGrpSpPr/>
          <p:nvPr/>
        </p:nvGrpSpPr>
        <p:grpSpPr>
          <a:xfrm>
            <a:off x="-1087568" y="-1126448"/>
            <a:ext cx="2274300" cy="2274300"/>
            <a:chOff x="-1087568" y="-1126448"/>
            <a:chExt cx="2274300" cy="2274300"/>
          </a:xfrm>
        </p:grpSpPr>
        <p:sp>
          <p:nvSpPr>
            <p:cNvPr id="73" name="Google Shape;73;p4"/>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4"/>
          <p:cNvGrpSpPr/>
          <p:nvPr/>
        </p:nvGrpSpPr>
        <p:grpSpPr>
          <a:xfrm>
            <a:off x="8000382" y="4004977"/>
            <a:ext cx="2274300" cy="2274300"/>
            <a:chOff x="-1087568" y="-1126448"/>
            <a:chExt cx="2274300" cy="2274300"/>
          </a:xfrm>
        </p:grpSpPr>
        <p:sp>
          <p:nvSpPr>
            <p:cNvPr id="78" name="Google Shape;78;p4"/>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4"/>
          <p:cNvSpPr/>
          <p:nvPr/>
        </p:nvSpPr>
        <p:spPr>
          <a:xfrm>
            <a:off x="855300" y="1465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8874400"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327950" y="4402825"/>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442100"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8699738"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125200"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8424174"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8608325"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8920738"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78863" y="38015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2553123" y="48146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7357023"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2"/>
            </a:gs>
            <a:gs pos="100000">
              <a:schemeClr val="lt2"/>
            </a:gs>
          </a:gsLst>
          <a:lin ang="16200038" scaled="0"/>
        </a:gradFill>
        <a:effectLst/>
      </p:bgPr>
    </p:bg>
    <p:spTree>
      <p:nvGrpSpPr>
        <p:cNvPr id="1" name="Shape 245"/>
        <p:cNvGrpSpPr/>
        <p:nvPr/>
      </p:nvGrpSpPr>
      <p:grpSpPr>
        <a:xfrm>
          <a:off x="0" y="0"/>
          <a:ext cx="0" cy="0"/>
          <a:chOff x="0" y="0"/>
          <a:chExt cx="0" cy="0"/>
        </a:xfrm>
      </p:grpSpPr>
      <p:sp>
        <p:nvSpPr>
          <p:cNvPr id="246" name="Google Shape;246;p9"/>
          <p:cNvSpPr txBox="1">
            <a:spLocks noGrp="1"/>
          </p:cNvSpPr>
          <p:nvPr>
            <p:ph type="title"/>
          </p:nvPr>
        </p:nvSpPr>
        <p:spPr>
          <a:xfrm>
            <a:off x="4329650" y="1517175"/>
            <a:ext cx="4078800" cy="8145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4000">
                <a:solidFill>
                  <a:schemeClr val="dk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47" name="Google Shape;247;p9"/>
          <p:cNvSpPr txBox="1">
            <a:spLocks noGrp="1"/>
          </p:cNvSpPr>
          <p:nvPr>
            <p:ph type="subTitle" idx="1"/>
          </p:nvPr>
        </p:nvSpPr>
        <p:spPr>
          <a:xfrm>
            <a:off x="4329025" y="2200425"/>
            <a:ext cx="3859800" cy="14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8" name="Google Shape;248;p9"/>
          <p:cNvSpPr/>
          <p:nvPr/>
        </p:nvSpPr>
        <p:spPr>
          <a:xfrm rot="-5400000">
            <a:off x="1958929" y="-877893"/>
            <a:ext cx="649787" cy="1804495"/>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9"/>
          <p:cNvSpPr/>
          <p:nvPr/>
        </p:nvSpPr>
        <p:spPr>
          <a:xfrm rot="-5400000">
            <a:off x="7723752" y="943010"/>
            <a:ext cx="1325793" cy="1115603"/>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rot="-5400000">
            <a:off x="3583353" y="-4188310"/>
            <a:ext cx="1840383"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p:nvPr/>
        </p:nvSpPr>
        <p:spPr>
          <a:xfrm rot="-6329527">
            <a:off x="8219975" y="-295336"/>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9"/>
          <p:cNvSpPr/>
          <p:nvPr/>
        </p:nvSpPr>
        <p:spPr>
          <a:xfrm rot="-5400000">
            <a:off x="259780" y="-730963"/>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9"/>
          <p:cNvSpPr/>
          <p:nvPr/>
        </p:nvSpPr>
        <p:spPr>
          <a:xfrm rot="5400000" flipH="1">
            <a:off x="8299399" y="438522"/>
            <a:ext cx="73399" cy="7335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9"/>
          <p:cNvSpPr/>
          <p:nvPr/>
        </p:nvSpPr>
        <p:spPr>
          <a:xfrm rot="-5400000">
            <a:off x="7253791" y="3286113"/>
            <a:ext cx="1308629" cy="3634136"/>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rot="-538088">
            <a:off x="8082029" y="3722830"/>
            <a:ext cx="1325784" cy="1115596"/>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flipH="1">
            <a:off x="8241981" y="4402838"/>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flipH="1">
            <a:off x="8603836"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flipH="1">
            <a:off x="402150" y="1159075"/>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flipH="1">
            <a:off x="8920736"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flipH="1">
            <a:off x="437760" y="467755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flipH="1">
            <a:off x="125199"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flipH="1">
            <a:off x="1629421"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flipH="1">
            <a:off x="8241971"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flipH="1">
            <a:off x="2221599" y="37656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9"/>
          <p:cNvGrpSpPr/>
          <p:nvPr/>
        </p:nvGrpSpPr>
        <p:grpSpPr>
          <a:xfrm>
            <a:off x="-1461648" y="390277"/>
            <a:ext cx="4362945" cy="4362945"/>
            <a:chOff x="-3791416" y="-1218645"/>
            <a:chExt cx="7569300" cy="7569300"/>
          </a:xfrm>
        </p:grpSpPr>
        <p:sp>
          <p:nvSpPr>
            <p:cNvPr id="266" name="Google Shape;266;p9"/>
            <p:cNvSpPr/>
            <p:nvPr/>
          </p:nvSpPr>
          <p:spPr>
            <a:xfrm>
              <a:off x="-1542462" y="1030300"/>
              <a:ext cx="3071400" cy="307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1972812" y="599950"/>
              <a:ext cx="3932100" cy="393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2270712" y="302050"/>
              <a:ext cx="4527900" cy="452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2973462" y="-400700"/>
              <a:ext cx="5933400" cy="59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3791416" y="-1218645"/>
              <a:ext cx="7569300" cy="7569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dk2"/>
            </a:gs>
            <a:gs pos="100000">
              <a:schemeClr val="lt2"/>
            </a:gs>
          </a:gsLst>
          <a:lin ang="18900732" scaled="0"/>
        </a:gradFill>
        <a:effectLst/>
      </p:bgPr>
    </p:bg>
    <p:spTree>
      <p:nvGrpSpPr>
        <p:cNvPr id="1" name="Shape 271"/>
        <p:cNvGrpSpPr/>
        <p:nvPr/>
      </p:nvGrpSpPr>
      <p:grpSpPr>
        <a:xfrm>
          <a:off x="0" y="0"/>
          <a:ext cx="0" cy="0"/>
          <a:chOff x="0" y="0"/>
          <a:chExt cx="0" cy="0"/>
        </a:xfrm>
      </p:grpSpPr>
      <p:sp>
        <p:nvSpPr>
          <p:cNvPr id="272" name="Google Shape;272;p10"/>
          <p:cNvSpPr txBox="1">
            <a:spLocks noGrp="1"/>
          </p:cNvSpPr>
          <p:nvPr>
            <p:ph type="title"/>
          </p:nvPr>
        </p:nvSpPr>
        <p:spPr>
          <a:xfrm>
            <a:off x="716800" y="3107900"/>
            <a:ext cx="2760900" cy="153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3" name="Google Shape;273;p10"/>
          <p:cNvSpPr/>
          <p:nvPr/>
        </p:nvSpPr>
        <p:spPr>
          <a:xfrm>
            <a:off x="8588675" y="1562175"/>
            <a:ext cx="747653" cy="2076276"/>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0"/>
          <p:cNvSpPr/>
          <p:nvPr/>
        </p:nvSpPr>
        <p:spPr>
          <a:xfrm>
            <a:off x="7648215" y="4273086"/>
            <a:ext cx="1423780" cy="1198113"/>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0"/>
          <p:cNvSpPr/>
          <p:nvPr/>
        </p:nvSpPr>
        <p:spPr>
          <a:xfrm>
            <a:off x="8065850" y="-184854"/>
            <a:ext cx="1108595" cy="2545312"/>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0"/>
          <p:cNvSpPr/>
          <p:nvPr/>
        </p:nvSpPr>
        <p:spPr>
          <a:xfrm>
            <a:off x="32298"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0"/>
          <p:cNvSpPr/>
          <p:nvPr/>
        </p:nvSpPr>
        <p:spPr>
          <a:xfrm>
            <a:off x="-63806"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0"/>
          <p:cNvSpPr/>
          <p:nvPr/>
        </p:nvSpPr>
        <p:spPr>
          <a:xfrm>
            <a:off x="-25300"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0"/>
          <p:cNvSpPr/>
          <p:nvPr/>
        </p:nvSpPr>
        <p:spPr>
          <a:xfrm>
            <a:off x="-18106"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0"/>
          <p:cNvSpPr/>
          <p:nvPr/>
        </p:nvSpPr>
        <p:spPr>
          <a:xfrm flipH="1">
            <a:off x="8300354" y="4402342"/>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0"/>
          <p:cNvSpPr/>
          <p:nvPr/>
        </p:nvSpPr>
        <p:spPr>
          <a:xfrm flipH="1">
            <a:off x="317450" y="14162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0"/>
          <p:cNvSpPr/>
          <p:nvPr/>
        </p:nvSpPr>
        <p:spPr>
          <a:xfrm flipH="1">
            <a:off x="388660"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0"/>
          <p:cNvSpPr/>
          <p:nvPr/>
        </p:nvSpPr>
        <p:spPr>
          <a:xfrm flipH="1">
            <a:off x="125199"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0"/>
          <p:cNvSpPr/>
          <p:nvPr/>
        </p:nvSpPr>
        <p:spPr>
          <a:xfrm flipH="1">
            <a:off x="6846046" y="474134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0"/>
          <p:cNvSpPr/>
          <p:nvPr/>
        </p:nvSpPr>
        <p:spPr>
          <a:xfrm flipH="1">
            <a:off x="8819749" y="41369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0"/>
          <p:cNvSpPr/>
          <p:nvPr/>
        </p:nvSpPr>
        <p:spPr>
          <a:xfrm flipH="1">
            <a:off x="8700221" y="83478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0"/>
          <p:cNvSpPr/>
          <p:nvPr/>
        </p:nvSpPr>
        <p:spPr>
          <a:xfrm flipH="1">
            <a:off x="7948274" y="5840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0"/>
          <p:cNvSpPr/>
          <p:nvPr/>
        </p:nvSpPr>
        <p:spPr>
          <a:xfrm flipH="1">
            <a:off x="3926949" y="1008173"/>
            <a:ext cx="119503"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2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4">
    <p:bg>
      <p:bgPr>
        <a:gradFill>
          <a:gsLst>
            <a:gs pos="0">
              <a:schemeClr val="dk2"/>
            </a:gs>
            <a:gs pos="100000">
              <a:schemeClr val="lt2"/>
            </a:gs>
          </a:gsLst>
          <a:lin ang="18900044" scaled="0"/>
        </a:gradFill>
        <a:effectLst/>
      </p:bgPr>
    </p:bg>
    <p:spTree>
      <p:nvGrpSpPr>
        <p:cNvPr id="1" name="Shape 328"/>
        <p:cNvGrpSpPr/>
        <p:nvPr/>
      </p:nvGrpSpPr>
      <p:grpSpPr>
        <a:xfrm>
          <a:off x="0" y="0"/>
          <a:ext cx="0" cy="0"/>
          <a:chOff x="0" y="0"/>
          <a:chExt cx="0" cy="0"/>
        </a:xfrm>
      </p:grpSpPr>
      <p:sp>
        <p:nvSpPr>
          <p:cNvPr id="329" name="Google Shape;329;p13"/>
          <p:cNvSpPr txBox="1">
            <a:spLocks noGrp="1"/>
          </p:cNvSpPr>
          <p:nvPr>
            <p:ph type="title"/>
          </p:nvPr>
        </p:nvSpPr>
        <p:spPr>
          <a:xfrm>
            <a:off x="1499100" y="458900"/>
            <a:ext cx="6145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0" name="Google Shape;330;p13">
            <a:hlinkClick r:id="rId2" action="ppaction://hlinksldjump"/>
          </p:cNvPr>
          <p:cNvSpPr txBox="1">
            <a:spLocks noGrp="1"/>
          </p:cNvSpPr>
          <p:nvPr>
            <p:ph type="title" idx="2" hasCustomPrompt="1"/>
          </p:nvPr>
        </p:nvSpPr>
        <p:spPr>
          <a:xfrm>
            <a:off x="2281757" y="1170900"/>
            <a:ext cx="1176900" cy="91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1" name="Google Shape;331;p13">
            <a:hlinkClick r:id="rId2" action="ppaction://hlinksldjump"/>
          </p:cNvPr>
          <p:cNvSpPr txBox="1">
            <a:spLocks noGrp="1"/>
          </p:cNvSpPr>
          <p:nvPr>
            <p:ph type="subTitle" idx="1"/>
          </p:nvPr>
        </p:nvSpPr>
        <p:spPr>
          <a:xfrm>
            <a:off x="1280799" y="1711050"/>
            <a:ext cx="3178800" cy="4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22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2" name="Google Shape;332;p13"/>
          <p:cNvSpPr txBox="1">
            <a:spLocks noGrp="1"/>
          </p:cNvSpPr>
          <p:nvPr>
            <p:ph type="subTitle" idx="3"/>
          </p:nvPr>
        </p:nvSpPr>
        <p:spPr>
          <a:xfrm>
            <a:off x="1690600" y="2101400"/>
            <a:ext cx="23592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14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3" name="Google Shape;333;p13">
            <a:hlinkClick r:id="rId3" action="ppaction://hlinksldjump"/>
          </p:cNvPr>
          <p:cNvSpPr txBox="1">
            <a:spLocks noGrp="1"/>
          </p:cNvSpPr>
          <p:nvPr>
            <p:ph type="title" idx="4" hasCustomPrompt="1"/>
          </p:nvPr>
        </p:nvSpPr>
        <p:spPr>
          <a:xfrm>
            <a:off x="2281758" y="2981088"/>
            <a:ext cx="1176900" cy="91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4" name="Google Shape;334;p13">
            <a:hlinkClick r:id="rId3" action="ppaction://hlinksldjump"/>
          </p:cNvPr>
          <p:cNvSpPr txBox="1">
            <a:spLocks noGrp="1"/>
          </p:cNvSpPr>
          <p:nvPr>
            <p:ph type="subTitle" idx="5"/>
          </p:nvPr>
        </p:nvSpPr>
        <p:spPr>
          <a:xfrm>
            <a:off x="1280799" y="3533000"/>
            <a:ext cx="3178800" cy="4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22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5" name="Google Shape;335;p13"/>
          <p:cNvSpPr txBox="1">
            <a:spLocks noGrp="1"/>
          </p:cNvSpPr>
          <p:nvPr>
            <p:ph type="subTitle" idx="6"/>
          </p:nvPr>
        </p:nvSpPr>
        <p:spPr>
          <a:xfrm>
            <a:off x="1690600" y="3920947"/>
            <a:ext cx="23592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14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6" name="Google Shape;336;p13">
            <a:hlinkClick r:id="rId4" action="ppaction://hlinksldjump"/>
          </p:cNvPr>
          <p:cNvSpPr txBox="1">
            <a:spLocks noGrp="1"/>
          </p:cNvSpPr>
          <p:nvPr>
            <p:ph type="title" idx="7" hasCustomPrompt="1"/>
          </p:nvPr>
        </p:nvSpPr>
        <p:spPr>
          <a:xfrm>
            <a:off x="5622283" y="1174250"/>
            <a:ext cx="1176900" cy="91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7" name="Google Shape;337;p13">
            <a:hlinkClick r:id="rId4" action="ppaction://hlinksldjump"/>
          </p:cNvPr>
          <p:cNvSpPr txBox="1">
            <a:spLocks noGrp="1"/>
          </p:cNvSpPr>
          <p:nvPr>
            <p:ph type="subTitle" idx="8"/>
          </p:nvPr>
        </p:nvSpPr>
        <p:spPr>
          <a:xfrm>
            <a:off x="4621326" y="1711050"/>
            <a:ext cx="3178800" cy="4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22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8" name="Google Shape;338;p13"/>
          <p:cNvSpPr txBox="1">
            <a:spLocks noGrp="1"/>
          </p:cNvSpPr>
          <p:nvPr>
            <p:ph type="subTitle" idx="9"/>
          </p:nvPr>
        </p:nvSpPr>
        <p:spPr>
          <a:xfrm>
            <a:off x="5031125" y="2108146"/>
            <a:ext cx="23592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14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9" name="Google Shape;339;p13">
            <a:hlinkClick r:id="" action="ppaction://noaction"/>
          </p:cNvPr>
          <p:cNvSpPr txBox="1">
            <a:spLocks noGrp="1"/>
          </p:cNvSpPr>
          <p:nvPr>
            <p:ph type="title" idx="13" hasCustomPrompt="1"/>
          </p:nvPr>
        </p:nvSpPr>
        <p:spPr>
          <a:xfrm>
            <a:off x="5622283" y="2981088"/>
            <a:ext cx="1176900" cy="91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0" name="Google Shape;340;p13">
            <a:hlinkClick r:id="" action="ppaction://noaction"/>
          </p:cNvPr>
          <p:cNvSpPr txBox="1">
            <a:spLocks noGrp="1"/>
          </p:cNvSpPr>
          <p:nvPr>
            <p:ph type="subTitle" idx="14"/>
          </p:nvPr>
        </p:nvSpPr>
        <p:spPr>
          <a:xfrm>
            <a:off x="4684401" y="3523350"/>
            <a:ext cx="3178800" cy="4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22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1" name="Google Shape;341;p13"/>
          <p:cNvSpPr txBox="1">
            <a:spLocks noGrp="1"/>
          </p:cNvSpPr>
          <p:nvPr>
            <p:ph type="subTitle" idx="15"/>
          </p:nvPr>
        </p:nvSpPr>
        <p:spPr>
          <a:xfrm>
            <a:off x="5031125" y="3916323"/>
            <a:ext cx="23592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14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2" name="Google Shape;342;p13"/>
          <p:cNvSpPr/>
          <p:nvPr/>
        </p:nvSpPr>
        <p:spPr>
          <a:xfrm>
            <a:off x="8061975" y="-337675"/>
            <a:ext cx="724400" cy="2011700"/>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7690300" y="4412137"/>
            <a:ext cx="733868" cy="617521"/>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a:off x="8125285" y="-250"/>
            <a:ext cx="1018707" cy="5143387"/>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rot="-929579">
            <a:off x="8435488" y="4593828"/>
            <a:ext cx="581152" cy="650799"/>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8704400" y="-59250"/>
            <a:ext cx="451908" cy="1037534"/>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rot="10800000">
            <a:off x="320183" y="3471846"/>
            <a:ext cx="724400" cy="2011700"/>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rot="10800000">
            <a:off x="682390" y="116213"/>
            <a:ext cx="733868" cy="617521"/>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rot="10800000">
            <a:off x="-37434" y="2735"/>
            <a:ext cx="1018707" cy="5143387"/>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rot="9870421">
            <a:off x="89918" y="-98755"/>
            <a:ext cx="581152" cy="650799"/>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rot="10800000">
            <a:off x="-49750" y="4167587"/>
            <a:ext cx="451908" cy="1037534"/>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13"/>
          <p:cNvGrpSpPr/>
          <p:nvPr/>
        </p:nvGrpSpPr>
        <p:grpSpPr>
          <a:xfrm>
            <a:off x="-1361400" y="1281988"/>
            <a:ext cx="2742124" cy="2742124"/>
            <a:chOff x="-1087568" y="-1126448"/>
            <a:chExt cx="2274300" cy="2274300"/>
          </a:xfrm>
        </p:grpSpPr>
        <p:sp>
          <p:nvSpPr>
            <p:cNvPr id="353" name="Google Shape;353;p13"/>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13"/>
          <p:cNvGrpSpPr/>
          <p:nvPr/>
        </p:nvGrpSpPr>
        <p:grpSpPr>
          <a:xfrm>
            <a:off x="7751225" y="1281988"/>
            <a:ext cx="2742124" cy="2742124"/>
            <a:chOff x="-1087568" y="-1126448"/>
            <a:chExt cx="2274300" cy="2274300"/>
          </a:xfrm>
        </p:grpSpPr>
        <p:sp>
          <p:nvSpPr>
            <p:cNvPr id="358" name="Google Shape;358;p13"/>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3"/>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3"/>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13"/>
          <p:cNvSpPr/>
          <p:nvPr/>
        </p:nvSpPr>
        <p:spPr>
          <a:xfrm flipH="1">
            <a:off x="8630675" y="2109475"/>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3"/>
          <p:cNvSpPr/>
          <p:nvPr/>
        </p:nvSpPr>
        <p:spPr>
          <a:xfrm flipH="1">
            <a:off x="78863"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3"/>
          <p:cNvSpPr/>
          <p:nvPr/>
        </p:nvSpPr>
        <p:spPr>
          <a:xfrm flipH="1">
            <a:off x="8241981" y="4402838"/>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3"/>
          <p:cNvSpPr/>
          <p:nvPr/>
        </p:nvSpPr>
        <p:spPr>
          <a:xfrm flipH="1">
            <a:off x="8603836"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3"/>
          <p:cNvSpPr/>
          <p:nvPr/>
        </p:nvSpPr>
        <p:spPr>
          <a:xfrm flipH="1">
            <a:off x="402150" y="12413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flipH="1">
            <a:off x="8920736"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flipH="1">
            <a:off x="562260"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flipH="1">
            <a:off x="125199"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flipH="1">
            <a:off x="8874400" y="38015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flipH="1">
            <a:off x="6433321" y="48146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flipH="1">
            <a:off x="1629421"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3"/>
          <p:cNvSpPr/>
          <p:nvPr/>
        </p:nvSpPr>
        <p:spPr>
          <a:xfrm flipH="1">
            <a:off x="8241971"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10">
    <p:bg>
      <p:bgPr>
        <a:gradFill>
          <a:gsLst>
            <a:gs pos="0">
              <a:schemeClr val="dk2"/>
            </a:gs>
            <a:gs pos="100000">
              <a:schemeClr val="lt2"/>
            </a:gs>
          </a:gsLst>
          <a:lin ang="10800025" scaled="0"/>
        </a:gradFill>
        <a:effectLst/>
      </p:bgPr>
    </p:bg>
    <p:spTree>
      <p:nvGrpSpPr>
        <p:cNvPr id="1" name="Shape 374"/>
        <p:cNvGrpSpPr/>
        <p:nvPr/>
      </p:nvGrpSpPr>
      <p:grpSpPr>
        <a:xfrm>
          <a:off x="0" y="0"/>
          <a:ext cx="0" cy="0"/>
          <a:chOff x="0" y="0"/>
          <a:chExt cx="0" cy="0"/>
        </a:xfrm>
      </p:grpSpPr>
      <p:sp>
        <p:nvSpPr>
          <p:cNvPr id="375" name="Google Shape;375;p14"/>
          <p:cNvSpPr txBox="1">
            <a:spLocks noGrp="1"/>
          </p:cNvSpPr>
          <p:nvPr>
            <p:ph type="title"/>
          </p:nvPr>
        </p:nvSpPr>
        <p:spPr>
          <a:xfrm>
            <a:off x="483100" y="2529125"/>
            <a:ext cx="4731300" cy="530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600"/>
              <a:buNone/>
              <a:defRPr sz="35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76" name="Google Shape;376;p14"/>
          <p:cNvSpPr txBox="1">
            <a:spLocks noGrp="1"/>
          </p:cNvSpPr>
          <p:nvPr>
            <p:ph type="subTitle" idx="1"/>
          </p:nvPr>
        </p:nvSpPr>
        <p:spPr>
          <a:xfrm>
            <a:off x="1251850" y="3116825"/>
            <a:ext cx="3162600" cy="695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7" name="Google Shape;377;p14"/>
          <p:cNvSpPr txBox="1">
            <a:spLocks noGrp="1"/>
          </p:cNvSpPr>
          <p:nvPr>
            <p:ph type="title" idx="2" hasCustomPrompt="1"/>
          </p:nvPr>
        </p:nvSpPr>
        <p:spPr>
          <a:xfrm>
            <a:off x="1913350" y="1331263"/>
            <a:ext cx="1839600" cy="1153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2000"/>
              <a:buNone/>
              <a:defRPr sz="6500"/>
            </a:lvl1pPr>
            <a:lvl2pPr lvl="1" algn="ctr" rtl="0">
              <a:spcBef>
                <a:spcPts val="0"/>
              </a:spcBef>
              <a:spcAft>
                <a:spcPts val="0"/>
              </a:spcAft>
              <a:buClr>
                <a:schemeClr val="accent5"/>
              </a:buClr>
              <a:buSzPts val="12000"/>
              <a:buNone/>
              <a:defRPr sz="12000">
                <a:solidFill>
                  <a:schemeClr val="accent5"/>
                </a:solidFill>
              </a:defRPr>
            </a:lvl2pPr>
            <a:lvl3pPr lvl="2" algn="ctr" rtl="0">
              <a:spcBef>
                <a:spcPts val="0"/>
              </a:spcBef>
              <a:spcAft>
                <a:spcPts val="0"/>
              </a:spcAft>
              <a:buClr>
                <a:schemeClr val="accent5"/>
              </a:buClr>
              <a:buSzPts val="12000"/>
              <a:buNone/>
              <a:defRPr sz="12000">
                <a:solidFill>
                  <a:schemeClr val="accent5"/>
                </a:solidFill>
              </a:defRPr>
            </a:lvl3pPr>
            <a:lvl4pPr lvl="3" algn="ctr" rtl="0">
              <a:spcBef>
                <a:spcPts val="0"/>
              </a:spcBef>
              <a:spcAft>
                <a:spcPts val="0"/>
              </a:spcAft>
              <a:buClr>
                <a:schemeClr val="accent5"/>
              </a:buClr>
              <a:buSzPts val="12000"/>
              <a:buNone/>
              <a:defRPr sz="12000">
                <a:solidFill>
                  <a:schemeClr val="accent5"/>
                </a:solidFill>
              </a:defRPr>
            </a:lvl4pPr>
            <a:lvl5pPr lvl="4" algn="ctr" rtl="0">
              <a:spcBef>
                <a:spcPts val="0"/>
              </a:spcBef>
              <a:spcAft>
                <a:spcPts val="0"/>
              </a:spcAft>
              <a:buClr>
                <a:schemeClr val="accent5"/>
              </a:buClr>
              <a:buSzPts val="12000"/>
              <a:buNone/>
              <a:defRPr sz="12000">
                <a:solidFill>
                  <a:schemeClr val="accent5"/>
                </a:solidFill>
              </a:defRPr>
            </a:lvl5pPr>
            <a:lvl6pPr lvl="5" algn="ctr" rtl="0">
              <a:spcBef>
                <a:spcPts val="0"/>
              </a:spcBef>
              <a:spcAft>
                <a:spcPts val="0"/>
              </a:spcAft>
              <a:buClr>
                <a:schemeClr val="accent5"/>
              </a:buClr>
              <a:buSzPts val="12000"/>
              <a:buNone/>
              <a:defRPr sz="12000">
                <a:solidFill>
                  <a:schemeClr val="accent5"/>
                </a:solidFill>
              </a:defRPr>
            </a:lvl6pPr>
            <a:lvl7pPr lvl="6" algn="ctr" rtl="0">
              <a:spcBef>
                <a:spcPts val="0"/>
              </a:spcBef>
              <a:spcAft>
                <a:spcPts val="0"/>
              </a:spcAft>
              <a:buClr>
                <a:schemeClr val="accent5"/>
              </a:buClr>
              <a:buSzPts val="12000"/>
              <a:buNone/>
              <a:defRPr sz="12000">
                <a:solidFill>
                  <a:schemeClr val="accent5"/>
                </a:solidFill>
              </a:defRPr>
            </a:lvl7pPr>
            <a:lvl8pPr lvl="7" algn="ctr" rtl="0">
              <a:spcBef>
                <a:spcPts val="0"/>
              </a:spcBef>
              <a:spcAft>
                <a:spcPts val="0"/>
              </a:spcAft>
              <a:buClr>
                <a:schemeClr val="accent5"/>
              </a:buClr>
              <a:buSzPts val="12000"/>
              <a:buNone/>
              <a:defRPr sz="12000">
                <a:solidFill>
                  <a:schemeClr val="accent5"/>
                </a:solidFill>
              </a:defRPr>
            </a:lvl8pPr>
            <a:lvl9pPr lvl="8" algn="ctr" rtl="0">
              <a:spcBef>
                <a:spcPts val="0"/>
              </a:spcBef>
              <a:spcAft>
                <a:spcPts val="0"/>
              </a:spcAft>
              <a:buClr>
                <a:schemeClr val="accent5"/>
              </a:buClr>
              <a:buSzPts val="12000"/>
              <a:buNone/>
              <a:defRPr sz="12000">
                <a:solidFill>
                  <a:schemeClr val="accent5"/>
                </a:solidFill>
              </a:defRPr>
            </a:lvl9pPr>
          </a:lstStyle>
          <a:p>
            <a:r>
              <a:t>xx%</a:t>
            </a:r>
          </a:p>
        </p:txBody>
      </p:sp>
      <p:sp>
        <p:nvSpPr>
          <p:cNvPr id="378" name="Google Shape;378;p14"/>
          <p:cNvSpPr/>
          <p:nvPr/>
        </p:nvSpPr>
        <p:spPr>
          <a:xfrm rot="-538783" flipH="1">
            <a:off x="625612" y="4448310"/>
            <a:ext cx="834279" cy="99245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rot="-194745" flipH="1">
            <a:off x="648788" y="-78173"/>
            <a:ext cx="787928" cy="1269373"/>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rot="10800000" flipH="1">
            <a:off x="10777" y="4087887"/>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rot="10800000" flipH="1">
            <a:off x="-85327" y="854907"/>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rot="10800000" flipH="1">
            <a:off x="-46821" y="-29735"/>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rot="10800000" flipH="1">
            <a:off x="-39623" y="-173562"/>
            <a:ext cx="1274725" cy="5401787"/>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rot="10800000" flipH="1">
            <a:off x="269091" y="2788161"/>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p:nvPr/>
        </p:nvSpPr>
        <p:spPr>
          <a:xfrm rot="10800000" flipH="1">
            <a:off x="560216" y="365517"/>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4"/>
          <p:cNvSpPr/>
          <p:nvPr/>
        </p:nvSpPr>
        <p:spPr>
          <a:xfrm rot="10800000" flipH="1">
            <a:off x="426654" y="248198"/>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4"/>
          <p:cNvSpPr/>
          <p:nvPr/>
        </p:nvSpPr>
        <p:spPr>
          <a:xfrm rot="10800000" flipH="1">
            <a:off x="269104" y="4804911"/>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4"/>
          <p:cNvSpPr/>
          <p:nvPr/>
        </p:nvSpPr>
        <p:spPr>
          <a:xfrm rot="10800000" flipH="1">
            <a:off x="729027" y="48649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4"/>
          <p:cNvSpPr/>
          <p:nvPr/>
        </p:nvSpPr>
        <p:spPr>
          <a:xfrm rot="10800000" flipH="1">
            <a:off x="5912329" y="4864936"/>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4"/>
          <p:cNvSpPr/>
          <p:nvPr/>
        </p:nvSpPr>
        <p:spPr>
          <a:xfrm rot="10800000" flipH="1">
            <a:off x="4968066" y="3745911"/>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4"/>
          <p:cNvSpPr/>
          <p:nvPr/>
        </p:nvSpPr>
        <p:spPr>
          <a:xfrm rot="10800000" flipH="1">
            <a:off x="8280016" y="1331267"/>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rot="10800000" flipH="1">
            <a:off x="8803852" y="2176707"/>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p:nvPr/>
        </p:nvSpPr>
        <p:spPr>
          <a:xfrm rot="10800000" flipH="1">
            <a:off x="8280029" y="247086"/>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4"/>
          <p:cNvGrpSpPr/>
          <p:nvPr/>
        </p:nvGrpSpPr>
        <p:grpSpPr>
          <a:xfrm>
            <a:off x="5493609" y="1473250"/>
            <a:ext cx="7174183" cy="7174183"/>
            <a:chOff x="-3791416" y="-1218645"/>
            <a:chExt cx="7569300" cy="7569300"/>
          </a:xfrm>
        </p:grpSpPr>
        <p:sp>
          <p:nvSpPr>
            <p:cNvPr id="395" name="Google Shape;395;p14"/>
            <p:cNvSpPr/>
            <p:nvPr/>
          </p:nvSpPr>
          <p:spPr>
            <a:xfrm>
              <a:off x="-1542462" y="1030300"/>
              <a:ext cx="3071400" cy="307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4"/>
            <p:cNvSpPr/>
            <p:nvPr/>
          </p:nvSpPr>
          <p:spPr>
            <a:xfrm>
              <a:off x="-1972812" y="599950"/>
              <a:ext cx="3932100" cy="393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4"/>
            <p:cNvSpPr/>
            <p:nvPr/>
          </p:nvSpPr>
          <p:spPr>
            <a:xfrm>
              <a:off x="-2270712" y="302050"/>
              <a:ext cx="4527900" cy="452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4"/>
            <p:cNvSpPr/>
            <p:nvPr/>
          </p:nvSpPr>
          <p:spPr>
            <a:xfrm>
              <a:off x="-2973462" y="-400700"/>
              <a:ext cx="5933400" cy="59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4"/>
            <p:cNvSpPr/>
            <p:nvPr/>
          </p:nvSpPr>
          <p:spPr>
            <a:xfrm>
              <a:off x="-3791416" y="-1218645"/>
              <a:ext cx="7569300" cy="7569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11">
    <p:bg>
      <p:bgPr>
        <a:gradFill>
          <a:gsLst>
            <a:gs pos="0">
              <a:schemeClr val="lt2"/>
            </a:gs>
            <a:gs pos="100000">
              <a:schemeClr val="dk2"/>
            </a:gs>
          </a:gsLst>
          <a:lin ang="10800025" scaled="0"/>
        </a:gradFill>
        <a:effectLst/>
      </p:bgPr>
    </p:bg>
    <p:spTree>
      <p:nvGrpSpPr>
        <p:cNvPr id="1" name="Shape 400"/>
        <p:cNvGrpSpPr/>
        <p:nvPr/>
      </p:nvGrpSpPr>
      <p:grpSpPr>
        <a:xfrm>
          <a:off x="0" y="0"/>
          <a:ext cx="0" cy="0"/>
          <a:chOff x="0" y="0"/>
          <a:chExt cx="0" cy="0"/>
        </a:xfrm>
      </p:grpSpPr>
      <p:sp>
        <p:nvSpPr>
          <p:cNvPr id="401" name="Google Shape;401;p15"/>
          <p:cNvSpPr txBox="1">
            <a:spLocks noGrp="1"/>
          </p:cNvSpPr>
          <p:nvPr>
            <p:ph type="title"/>
          </p:nvPr>
        </p:nvSpPr>
        <p:spPr>
          <a:xfrm>
            <a:off x="4147675" y="2529125"/>
            <a:ext cx="4731300" cy="530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600"/>
              <a:buNone/>
              <a:defRPr sz="35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2" name="Google Shape;402;p15"/>
          <p:cNvSpPr txBox="1">
            <a:spLocks noGrp="1"/>
          </p:cNvSpPr>
          <p:nvPr>
            <p:ph type="subTitle" idx="1"/>
          </p:nvPr>
        </p:nvSpPr>
        <p:spPr>
          <a:xfrm>
            <a:off x="4931875" y="3116825"/>
            <a:ext cx="3131700" cy="695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3" name="Google Shape;403;p15"/>
          <p:cNvSpPr txBox="1">
            <a:spLocks noGrp="1"/>
          </p:cNvSpPr>
          <p:nvPr>
            <p:ph type="title" idx="2" hasCustomPrompt="1"/>
          </p:nvPr>
        </p:nvSpPr>
        <p:spPr>
          <a:xfrm>
            <a:off x="5577925" y="1331263"/>
            <a:ext cx="1839600" cy="1153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2000"/>
              <a:buNone/>
              <a:defRPr sz="6500"/>
            </a:lvl1pPr>
            <a:lvl2pPr lvl="1" algn="ctr" rtl="0">
              <a:spcBef>
                <a:spcPts val="0"/>
              </a:spcBef>
              <a:spcAft>
                <a:spcPts val="0"/>
              </a:spcAft>
              <a:buClr>
                <a:schemeClr val="accent5"/>
              </a:buClr>
              <a:buSzPts val="12000"/>
              <a:buNone/>
              <a:defRPr sz="12000">
                <a:solidFill>
                  <a:schemeClr val="accent5"/>
                </a:solidFill>
              </a:defRPr>
            </a:lvl2pPr>
            <a:lvl3pPr lvl="2" algn="ctr" rtl="0">
              <a:spcBef>
                <a:spcPts val="0"/>
              </a:spcBef>
              <a:spcAft>
                <a:spcPts val="0"/>
              </a:spcAft>
              <a:buClr>
                <a:schemeClr val="accent5"/>
              </a:buClr>
              <a:buSzPts val="12000"/>
              <a:buNone/>
              <a:defRPr sz="12000">
                <a:solidFill>
                  <a:schemeClr val="accent5"/>
                </a:solidFill>
              </a:defRPr>
            </a:lvl3pPr>
            <a:lvl4pPr lvl="3" algn="ctr" rtl="0">
              <a:spcBef>
                <a:spcPts val="0"/>
              </a:spcBef>
              <a:spcAft>
                <a:spcPts val="0"/>
              </a:spcAft>
              <a:buClr>
                <a:schemeClr val="accent5"/>
              </a:buClr>
              <a:buSzPts val="12000"/>
              <a:buNone/>
              <a:defRPr sz="12000">
                <a:solidFill>
                  <a:schemeClr val="accent5"/>
                </a:solidFill>
              </a:defRPr>
            </a:lvl4pPr>
            <a:lvl5pPr lvl="4" algn="ctr" rtl="0">
              <a:spcBef>
                <a:spcPts val="0"/>
              </a:spcBef>
              <a:spcAft>
                <a:spcPts val="0"/>
              </a:spcAft>
              <a:buClr>
                <a:schemeClr val="accent5"/>
              </a:buClr>
              <a:buSzPts val="12000"/>
              <a:buNone/>
              <a:defRPr sz="12000">
                <a:solidFill>
                  <a:schemeClr val="accent5"/>
                </a:solidFill>
              </a:defRPr>
            </a:lvl5pPr>
            <a:lvl6pPr lvl="5" algn="ctr" rtl="0">
              <a:spcBef>
                <a:spcPts val="0"/>
              </a:spcBef>
              <a:spcAft>
                <a:spcPts val="0"/>
              </a:spcAft>
              <a:buClr>
                <a:schemeClr val="accent5"/>
              </a:buClr>
              <a:buSzPts val="12000"/>
              <a:buNone/>
              <a:defRPr sz="12000">
                <a:solidFill>
                  <a:schemeClr val="accent5"/>
                </a:solidFill>
              </a:defRPr>
            </a:lvl6pPr>
            <a:lvl7pPr lvl="6" algn="ctr" rtl="0">
              <a:spcBef>
                <a:spcPts val="0"/>
              </a:spcBef>
              <a:spcAft>
                <a:spcPts val="0"/>
              </a:spcAft>
              <a:buClr>
                <a:schemeClr val="accent5"/>
              </a:buClr>
              <a:buSzPts val="12000"/>
              <a:buNone/>
              <a:defRPr sz="12000">
                <a:solidFill>
                  <a:schemeClr val="accent5"/>
                </a:solidFill>
              </a:defRPr>
            </a:lvl7pPr>
            <a:lvl8pPr lvl="7" algn="ctr" rtl="0">
              <a:spcBef>
                <a:spcPts val="0"/>
              </a:spcBef>
              <a:spcAft>
                <a:spcPts val="0"/>
              </a:spcAft>
              <a:buClr>
                <a:schemeClr val="accent5"/>
              </a:buClr>
              <a:buSzPts val="12000"/>
              <a:buNone/>
              <a:defRPr sz="12000">
                <a:solidFill>
                  <a:schemeClr val="accent5"/>
                </a:solidFill>
              </a:defRPr>
            </a:lvl8pPr>
            <a:lvl9pPr lvl="8" algn="ctr" rtl="0">
              <a:spcBef>
                <a:spcPts val="0"/>
              </a:spcBef>
              <a:spcAft>
                <a:spcPts val="0"/>
              </a:spcAft>
              <a:buClr>
                <a:schemeClr val="accent5"/>
              </a:buClr>
              <a:buSzPts val="12000"/>
              <a:buNone/>
              <a:defRPr sz="12000">
                <a:solidFill>
                  <a:schemeClr val="accent5"/>
                </a:solidFill>
              </a:defRPr>
            </a:lvl9pPr>
          </a:lstStyle>
          <a:p>
            <a:r>
              <a:t>xx%</a:t>
            </a:r>
          </a:p>
        </p:txBody>
      </p:sp>
      <p:sp>
        <p:nvSpPr>
          <p:cNvPr id="404" name="Google Shape;404;p15"/>
          <p:cNvSpPr/>
          <p:nvPr/>
        </p:nvSpPr>
        <p:spPr>
          <a:xfrm rot="10261217" flipH="1">
            <a:off x="7628785" y="-278083"/>
            <a:ext cx="834279" cy="99245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rot="10605255" flipH="1">
            <a:off x="7712173" y="3958641"/>
            <a:ext cx="787928" cy="1269373"/>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1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flipH="1">
            <a:off x="8464447" y="-23373"/>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flipH="1">
            <a:off x="8662205" y="3614463"/>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flipH="1">
            <a:off x="8493514" y="4461345"/>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flipH="1">
            <a:off x="8355164" y="-23650"/>
            <a:ext cx="858521" cy="4517949"/>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flipH="1">
            <a:off x="8689048" y="210898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flipH="1">
            <a:off x="8300354" y="4402342"/>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flipH="1">
            <a:off x="8819759" y="28493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flipH="1">
            <a:off x="8300344" y="12570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flipH="1">
            <a:off x="990152" y="4129466"/>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flipH="1">
            <a:off x="8603836"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flipH="1">
            <a:off x="402150" y="1159075"/>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flipH="1">
            <a:off x="437760" y="467755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flipH="1">
            <a:off x="125199"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p:nvPr/>
        </p:nvSpPr>
        <p:spPr>
          <a:xfrm flipH="1">
            <a:off x="1629421"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5"/>
          <p:cNvSpPr/>
          <p:nvPr/>
        </p:nvSpPr>
        <p:spPr>
          <a:xfrm flipH="1">
            <a:off x="2681674" y="593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5"/>
          <p:cNvSpPr/>
          <p:nvPr/>
        </p:nvSpPr>
        <p:spPr>
          <a:xfrm flipH="1">
            <a:off x="5816121" y="474084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15"/>
          <p:cNvGrpSpPr/>
          <p:nvPr/>
        </p:nvGrpSpPr>
        <p:grpSpPr>
          <a:xfrm>
            <a:off x="-1461648" y="390277"/>
            <a:ext cx="4362945" cy="4362945"/>
            <a:chOff x="-3791416" y="-1218645"/>
            <a:chExt cx="7569300" cy="7569300"/>
          </a:xfrm>
        </p:grpSpPr>
        <p:sp>
          <p:nvSpPr>
            <p:cNvPr id="423" name="Google Shape;423;p15"/>
            <p:cNvSpPr/>
            <p:nvPr/>
          </p:nvSpPr>
          <p:spPr>
            <a:xfrm>
              <a:off x="-1542462" y="1030300"/>
              <a:ext cx="3071400" cy="307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5"/>
            <p:cNvSpPr/>
            <p:nvPr/>
          </p:nvSpPr>
          <p:spPr>
            <a:xfrm>
              <a:off x="-1972812" y="599950"/>
              <a:ext cx="3932100" cy="393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5"/>
            <p:cNvSpPr/>
            <p:nvPr/>
          </p:nvSpPr>
          <p:spPr>
            <a:xfrm>
              <a:off x="-2270712" y="302050"/>
              <a:ext cx="4527900" cy="452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5"/>
            <p:cNvSpPr/>
            <p:nvPr/>
          </p:nvSpPr>
          <p:spPr>
            <a:xfrm>
              <a:off x="-2973462" y="-400700"/>
              <a:ext cx="5933400" cy="59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5"/>
            <p:cNvSpPr/>
            <p:nvPr/>
          </p:nvSpPr>
          <p:spPr>
            <a:xfrm>
              <a:off x="-3791416" y="-1218645"/>
              <a:ext cx="7569300" cy="7569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230200"/>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6" r:id="rId5"/>
    <p:sldLayoutId id="2147483658" r:id="rId6"/>
    <p:sldLayoutId id="2147483659" r:id="rId7"/>
    <p:sldLayoutId id="2147483660" r:id="rId8"/>
    <p:sldLayoutId id="2147483661" r:id="rId9"/>
    <p:sldLayoutId id="2147483667" r:id="rId10"/>
    <p:sldLayoutId id="2147483670" r:id="rId11"/>
    <p:sldLayoutId id="2147483680" r:id="rId12"/>
    <p:sldLayoutId id="2147483681" r:id="rId13"/>
    <p:sldLayoutId id="2147483682" r:id="rId14"/>
    <p:sldLayoutId id="214748368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0.xml"/><Relationship Id="rId5" Type="http://schemas.openxmlformats.org/officeDocument/2006/relationships/slideLayout" Target="../slideLayouts/slideLayout11.xml"/><Relationship Id="rId4" Type="http://schemas.openxmlformats.org/officeDocument/2006/relationships/video" Target="../media/media2.mp4"/></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slide" Target="slide7.xml"/><Relationship Id="rId4" Type="http://schemas.openxmlformats.org/officeDocument/2006/relationships/slide" Target="slide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slide" Target="slide7.xml"/><Relationship Id="rId4" Type="http://schemas.openxmlformats.org/officeDocument/2006/relationships/slide" Target="slide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9.xml"/><Relationship Id="rId5" Type="http://schemas.openxmlformats.org/officeDocument/2006/relationships/slideLayout" Target="../slideLayouts/slideLayout10.xml"/><Relationship Id="rId4"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41"/>
          <p:cNvSpPr txBox="1">
            <a:spLocks noGrp="1"/>
          </p:cNvSpPr>
          <p:nvPr>
            <p:ph type="ctrTitle"/>
          </p:nvPr>
        </p:nvSpPr>
        <p:spPr>
          <a:xfrm>
            <a:off x="4143850" y="1168838"/>
            <a:ext cx="4424100" cy="240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Space</a:t>
            </a:r>
            <a:br>
              <a:rPr lang="en" dirty="0"/>
            </a:br>
            <a:r>
              <a:rPr lang="en" dirty="0"/>
              <a:t>Information</a:t>
            </a:r>
            <a:br>
              <a:rPr lang="en" dirty="0"/>
            </a:br>
            <a:r>
              <a:rPr lang="en" dirty="0"/>
              <a:t>Website</a:t>
            </a:r>
            <a:endParaRPr dirty="0"/>
          </a:p>
        </p:txBody>
      </p:sp>
      <p:sp>
        <p:nvSpPr>
          <p:cNvPr id="1108" name="Google Shape;1108;p41"/>
          <p:cNvSpPr txBox="1">
            <a:spLocks noGrp="1"/>
          </p:cNvSpPr>
          <p:nvPr>
            <p:ph type="subTitle" idx="1"/>
          </p:nvPr>
        </p:nvSpPr>
        <p:spPr>
          <a:xfrm>
            <a:off x="4143425" y="3574238"/>
            <a:ext cx="4424100" cy="4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“Explore the Universe”</a:t>
            </a:r>
            <a:endParaRPr dirty="0"/>
          </a:p>
        </p:txBody>
      </p:sp>
      <p:grpSp>
        <p:nvGrpSpPr>
          <p:cNvPr id="1109" name="Google Shape;1109;p41"/>
          <p:cNvGrpSpPr/>
          <p:nvPr/>
        </p:nvGrpSpPr>
        <p:grpSpPr>
          <a:xfrm>
            <a:off x="-1412979" y="1264873"/>
            <a:ext cx="2812459" cy="2602251"/>
            <a:chOff x="4730175" y="1009275"/>
            <a:chExt cx="2967982" cy="2746149"/>
          </a:xfrm>
        </p:grpSpPr>
        <p:sp>
          <p:nvSpPr>
            <p:cNvPr id="1110" name="Google Shape;1110;p41"/>
            <p:cNvSpPr/>
            <p:nvPr/>
          </p:nvSpPr>
          <p:spPr>
            <a:xfrm>
              <a:off x="4730175" y="1009275"/>
              <a:ext cx="2879900" cy="2746149"/>
            </a:xfrm>
            <a:custGeom>
              <a:avLst/>
              <a:gdLst/>
              <a:ahLst/>
              <a:cxnLst/>
              <a:rect l="l" t="t" r="r" b="b"/>
              <a:pathLst>
                <a:path w="44937" h="42850" extrusionOk="0">
                  <a:moveTo>
                    <a:pt x="23098" y="1"/>
                  </a:moveTo>
                  <a:cubicBezTo>
                    <a:pt x="22050" y="1"/>
                    <a:pt x="21001" y="78"/>
                    <a:pt x="19961" y="232"/>
                  </a:cubicBezTo>
                  <a:cubicBezTo>
                    <a:pt x="18888" y="408"/>
                    <a:pt x="17815" y="661"/>
                    <a:pt x="16781" y="974"/>
                  </a:cubicBezTo>
                  <a:cubicBezTo>
                    <a:pt x="14264" y="1754"/>
                    <a:pt x="11844" y="3022"/>
                    <a:pt x="9679" y="4778"/>
                  </a:cubicBezTo>
                  <a:cubicBezTo>
                    <a:pt x="8820" y="5461"/>
                    <a:pt x="8059" y="6183"/>
                    <a:pt x="7357" y="6944"/>
                  </a:cubicBezTo>
                  <a:cubicBezTo>
                    <a:pt x="7045" y="7276"/>
                    <a:pt x="6752" y="7627"/>
                    <a:pt x="6459" y="7998"/>
                  </a:cubicBezTo>
                  <a:cubicBezTo>
                    <a:pt x="235" y="15685"/>
                    <a:pt x="1" y="26905"/>
                    <a:pt x="6479" y="34904"/>
                  </a:cubicBezTo>
                  <a:cubicBezTo>
                    <a:pt x="10704" y="40132"/>
                    <a:pt x="16889" y="42850"/>
                    <a:pt x="23127" y="42850"/>
                  </a:cubicBezTo>
                  <a:cubicBezTo>
                    <a:pt x="25992" y="42850"/>
                    <a:pt x="28868" y="42276"/>
                    <a:pt x="31571" y="41109"/>
                  </a:cubicBezTo>
                  <a:cubicBezTo>
                    <a:pt x="32839" y="40563"/>
                    <a:pt x="34088" y="39880"/>
                    <a:pt x="35259" y="39060"/>
                  </a:cubicBezTo>
                  <a:cubicBezTo>
                    <a:pt x="35707" y="38748"/>
                    <a:pt x="36137" y="38436"/>
                    <a:pt x="36546" y="38085"/>
                  </a:cubicBezTo>
                  <a:cubicBezTo>
                    <a:pt x="37112" y="37636"/>
                    <a:pt x="37620" y="37168"/>
                    <a:pt x="38146" y="36661"/>
                  </a:cubicBezTo>
                  <a:cubicBezTo>
                    <a:pt x="38439" y="36368"/>
                    <a:pt x="38693" y="36056"/>
                    <a:pt x="38966" y="35783"/>
                  </a:cubicBezTo>
                  <a:cubicBezTo>
                    <a:pt x="40019" y="34592"/>
                    <a:pt x="40937" y="33344"/>
                    <a:pt x="41697" y="31997"/>
                  </a:cubicBezTo>
                  <a:cubicBezTo>
                    <a:pt x="41912" y="31607"/>
                    <a:pt x="42107" y="31217"/>
                    <a:pt x="42302" y="30827"/>
                  </a:cubicBezTo>
                  <a:cubicBezTo>
                    <a:pt x="44293" y="26768"/>
                    <a:pt x="44936" y="22222"/>
                    <a:pt x="44195" y="17793"/>
                  </a:cubicBezTo>
                  <a:cubicBezTo>
                    <a:pt x="44195" y="17715"/>
                    <a:pt x="44156" y="17676"/>
                    <a:pt x="44156" y="17598"/>
                  </a:cubicBezTo>
                  <a:lnTo>
                    <a:pt x="44097" y="17227"/>
                  </a:lnTo>
                  <a:cubicBezTo>
                    <a:pt x="43941" y="16505"/>
                    <a:pt x="43746" y="15763"/>
                    <a:pt x="43532" y="15061"/>
                  </a:cubicBezTo>
                  <a:cubicBezTo>
                    <a:pt x="42771" y="12544"/>
                    <a:pt x="41502" y="10144"/>
                    <a:pt x="39746" y="7959"/>
                  </a:cubicBezTo>
                  <a:cubicBezTo>
                    <a:pt x="37951" y="5734"/>
                    <a:pt x="35746" y="3939"/>
                    <a:pt x="33366" y="2632"/>
                  </a:cubicBezTo>
                  <a:cubicBezTo>
                    <a:pt x="32703" y="2261"/>
                    <a:pt x="32020" y="1949"/>
                    <a:pt x="31337" y="1657"/>
                  </a:cubicBezTo>
                  <a:cubicBezTo>
                    <a:pt x="31239" y="1637"/>
                    <a:pt x="31122" y="1578"/>
                    <a:pt x="31025" y="1539"/>
                  </a:cubicBezTo>
                  <a:cubicBezTo>
                    <a:pt x="30946" y="1500"/>
                    <a:pt x="30849" y="1461"/>
                    <a:pt x="30771" y="1442"/>
                  </a:cubicBezTo>
                  <a:cubicBezTo>
                    <a:pt x="30556" y="1344"/>
                    <a:pt x="30361" y="1266"/>
                    <a:pt x="30147" y="1188"/>
                  </a:cubicBezTo>
                  <a:cubicBezTo>
                    <a:pt x="27880" y="401"/>
                    <a:pt x="25491" y="1"/>
                    <a:pt x="23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5026584" y="1079196"/>
              <a:ext cx="2529726" cy="2495375"/>
            </a:xfrm>
            <a:custGeom>
              <a:avLst/>
              <a:gdLst/>
              <a:ahLst/>
              <a:cxnLst/>
              <a:rect l="l" t="t" r="r" b="b"/>
              <a:pathLst>
                <a:path w="39473" h="38937" extrusionOk="0">
                  <a:moveTo>
                    <a:pt x="20019" y="6243"/>
                  </a:moveTo>
                  <a:lnTo>
                    <a:pt x="20019" y="6243"/>
                  </a:lnTo>
                  <a:cubicBezTo>
                    <a:pt x="19687" y="6848"/>
                    <a:pt x="18946" y="7414"/>
                    <a:pt x="20156" y="7512"/>
                  </a:cubicBezTo>
                  <a:cubicBezTo>
                    <a:pt x="20487" y="7531"/>
                    <a:pt x="20839" y="8019"/>
                    <a:pt x="20605" y="8429"/>
                  </a:cubicBezTo>
                  <a:cubicBezTo>
                    <a:pt x="20467" y="8688"/>
                    <a:pt x="20270" y="8775"/>
                    <a:pt x="20021" y="8775"/>
                  </a:cubicBezTo>
                  <a:cubicBezTo>
                    <a:pt x="19513" y="8775"/>
                    <a:pt x="18786" y="8414"/>
                    <a:pt x="17893" y="8414"/>
                  </a:cubicBezTo>
                  <a:cubicBezTo>
                    <a:pt x="17610" y="8414"/>
                    <a:pt x="17310" y="8450"/>
                    <a:pt x="16995" y="8546"/>
                  </a:cubicBezTo>
                  <a:cubicBezTo>
                    <a:pt x="16971" y="8552"/>
                    <a:pt x="16948" y="8555"/>
                    <a:pt x="16924" y="8555"/>
                  </a:cubicBezTo>
                  <a:cubicBezTo>
                    <a:pt x="16729" y="8555"/>
                    <a:pt x="16518" y="8362"/>
                    <a:pt x="16292" y="8292"/>
                  </a:cubicBezTo>
                  <a:cubicBezTo>
                    <a:pt x="16663" y="7765"/>
                    <a:pt x="16858" y="7492"/>
                    <a:pt x="17229" y="6946"/>
                  </a:cubicBezTo>
                  <a:cubicBezTo>
                    <a:pt x="17270" y="6975"/>
                    <a:pt x="17325" y="6983"/>
                    <a:pt x="17385" y="6983"/>
                  </a:cubicBezTo>
                  <a:cubicBezTo>
                    <a:pt x="17461" y="6983"/>
                    <a:pt x="17545" y="6970"/>
                    <a:pt x="17620" y="6970"/>
                  </a:cubicBezTo>
                  <a:cubicBezTo>
                    <a:pt x="17770" y="6970"/>
                    <a:pt x="17885" y="7020"/>
                    <a:pt x="17834" y="7317"/>
                  </a:cubicBezTo>
                  <a:cubicBezTo>
                    <a:pt x="17834" y="7328"/>
                    <a:pt x="18102" y="7492"/>
                    <a:pt x="18357" y="7492"/>
                  </a:cubicBezTo>
                  <a:cubicBezTo>
                    <a:pt x="18548" y="7492"/>
                    <a:pt x="18731" y="7400"/>
                    <a:pt x="18790" y="7082"/>
                  </a:cubicBezTo>
                  <a:cubicBezTo>
                    <a:pt x="18887" y="6517"/>
                    <a:pt x="19531" y="6595"/>
                    <a:pt x="20019" y="6243"/>
                  </a:cubicBezTo>
                  <a:close/>
                  <a:moveTo>
                    <a:pt x="24467" y="6485"/>
                  </a:moveTo>
                  <a:cubicBezTo>
                    <a:pt x="24696" y="6485"/>
                    <a:pt x="24731" y="6750"/>
                    <a:pt x="24780" y="6946"/>
                  </a:cubicBezTo>
                  <a:cubicBezTo>
                    <a:pt x="24839" y="7278"/>
                    <a:pt x="24565" y="7121"/>
                    <a:pt x="24409" y="7199"/>
                  </a:cubicBezTo>
                  <a:cubicBezTo>
                    <a:pt x="23883" y="7414"/>
                    <a:pt x="23843" y="7999"/>
                    <a:pt x="24097" y="8078"/>
                  </a:cubicBezTo>
                  <a:cubicBezTo>
                    <a:pt x="25346" y="8468"/>
                    <a:pt x="24136" y="9580"/>
                    <a:pt x="24565" y="10204"/>
                  </a:cubicBezTo>
                  <a:cubicBezTo>
                    <a:pt x="24642" y="10311"/>
                    <a:pt x="24300" y="10430"/>
                    <a:pt x="23793" y="10430"/>
                  </a:cubicBezTo>
                  <a:cubicBezTo>
                    <a:pt x="23652" y="10430"/>
                    <a:pt x="23498" y="10421"/>
                    <a:pt x="23336" y="10399"/>
                  </a:cubicBezTo>
                  <a:cubicBezTo>
                    <a:pt x="23200" y="10107"/>
                    <a:pt x="22224" y="10068"/>
                    <a:pt x="23102" y="9307"/>
                  </a:cubicBezTo>
                  <a:cubicBezTo>
                    <a:pt x="23492" y="8995"/>
                    <a:pt x="23336" y="8780"/>
                    <a:pt x="23102" y="8526"/>
                  </a:cubicBezTo>
                  <a:cubicBezTo>
                    <a:pt x="22751" y="8175"/>
                    <a:pt x="22634" y="7609"/>
                    <a:pt x="22946" y="7219"/>
                  </a:cubicBezTo>
                  <a:cubicBezTo>
                    <a:pt x="23219" y="6868"/>
                    <a:pt x="23824" y="6673"/>
                    <a:pt x="24312" y="6517"/>
                  </a:cubicBezTo>
                  <a:cubicBezTo>
                    <a:pt x="24372" y="6495"/>
                    <a:pt x="24423" y="6485"/>
                    <a:pt x="24467" y="6485"/>
                  </a:cubicBezTo>
                  <a:close/>
                  <a:moveTo>
                    <a:pt x="35090" y="21128"/>
                  </a:moveTo>
                  <a:cubicBezTo>
                    <a:pt x="35000" y="21128"/>
                    <a:pt x="34614" y="21452"/>
                    <a:pt x="34614" y="21619"/>
                  </a:cubicBezTo>
                  <a:cubicBezTo>
                    <a:pt x="34594" y="22048"/>
                    <a:pt x="34712" y="22477"/>
                    <a:pt x="34751" y="22926"/>
                  </a:cubicBezTo>
                  <a:cubicBezTo>
                    <a:pt x="35043" y="22750"/>
                    <a:pt x="35199" y="22653"/>
                    <a:pt x="35492" y="22516"/>
                  </a:cubicBezTo>
                  <a:cubicBezTo>
                    <a:pt x="35590" y="21872"/>
                    <a:pt x="35570" y="21385"/>
                    <a:pt x="35102" y="21131"/>
                  </a:cubicBezTo>
                  <a:cubicBezTo>
                    <a:pt x="35099" y="21129"/>
                    <a:pt x="35095" y="21128"/>
                    <a:pt x="35090" y="21128"/>
                  </a:cubicBezTo>
                  <a:close/>
                  <a:moveTo>
                    <a:pt x="22011" y="28681"/>
                  </a:moveTo>
                  <a:cubicBezTo>
                    <a:pt x="21478" y="28681"/>
                    <a:pt x="21813" y="29097"/>
                    <a:pt x="21736" y="29345"/>
                  </a:cubicBezTo>
                  <a:cubicBezTo>
                    <a:pt x="21561" y="29853"/>
                    <a:pt x="21346" y="30321"/>
                    <a:pt x="20858" y="30575"/>
                  </a:cubicBezTo>
                  <a:cubicBezTo>
                    <a:pt x="20448" y="30809"/>
                    <a:pt x="20390" y="31218"/>
                    <a:pt x="20663" y="31531"/>
                  </a:cubicBezTo>
                  <a:cubicBezTo>
                    <a:pt x="20975" y="31901"/>
                    <a:pt x="21170" y="32096"/>
                    <a:pt x="20995" y="32701"/>
                  </a:cubicBezTo>
                  <a:cubicBezTo>
                    <a:pt x="20878" y="33189"/>
                    <a:pt x="21346" y="33872"/>
                    <a:pt x="21541" y="33911"/>
                  </a:cubicBezTo>
                  <a:cubicBezTo>
                    <a:pt x="21590" y="33914"/>
                    <a:pt x="21638" y="33916"/>
                    <a:pt x="21684" y="33916"/>
                  </a:cubicBezTo>
                  <a:cubicBezTo>
                    <a:pt x="23733" y="33916"/>
                    <a:pt x="22601" y="30988"/>
                    <a:pt x="22887" y="29423"/>
                  </a:cubicBezTo>
                  <a:cubicBezTo>
                    <a:pt x="22926" y="29131"/>
                    <a:pt x="22536" y="28682"/>
                    <a:pt x="22048" y="28682"/>
                  </a:cubicBezTo>
                  <a:cubicBezTo>
                    <a:pt x="22035" y="28681"/>
                    <a:pt x="22023" y="28681"/>
                    <a:pt x="22011" y="28681"/>
                  </a:cubicBezTo>
                  <a:close/>
                  <a:moveTo>
                    <a:pt x="21034" y="1"/>
                  </a:moveTo>
                  <a:cubicBezTo>
                    <a:pt x="19060" y="1"/>
                    <a:pt x="16639" y="1426"/>
                    <a:pt x="15005" y="2185"/>
                  </a:cubicBezTo>
                  <a:cubicBezTo>
                    <a:pt x="14810" y="2283"/>
                    <a:pt x="14653" y="2614"/>
                    <a:pt x="14478" y="2829"/>
                  </a:cubicBezTo>
                  <a:cubicBezTo>
                    <a:pt x="14537" y="2844"/>
                    <a:pt x="14596" y="2881"/>
                    <a:pt x="14639" y="2881"/>
                  </a:cubicBezTo>
                  <a:cubicBezTo>
                    <a:pt x="14652" y="2881"/>
                    <a:pt x="14664" y="2877"/>
                    <a:pt x="14673" y="2868"/>
                  </a:cubicBezTo>
                  <a:cubicBezTo>
                    <a:pt x="15007" y="2766"/>
                    <a:pt x="15230" y="2723"/>
                    <a:pt x="15370" y="2723"/>
                  </a:cubicBezTo>
                  <a:cubicBezTo>
                    <a:pt x="15899" y="2723"/>
                    <a:pt x="15239" y="3341"/>
                    <a:pt x="14946" y="3726"/>
                  </a:cubicBezTo>
                  <a:cubicBezTo>
                    <a:pt x="16594" y="3543"/>
                    <a:pt x="17314" y="1316"/>
                    <a:pt x="19154" y="1316"/>
                  </a:cubicBezTo>
                  <a:cubicBezTo>
                    <a:pt x="19274" y="1316"/>
                    <a:pt x="19400" y="1326"/>
                    <a:pt x="19531" y="1346"/>
                  </a:cubicBezTo>
                  <a:cubicBezTo>
                    <a:pt x="19005" y="1600"/>
                    <a:pt x="18731" y="1736"/>
                    <a:pt x="18185" y="1990"/>
                  </a:cubicBezTo>
                  <a:cubicBezTo>
                    <a:pt x="18868" y="2244"/>
                    <a:pt x="19200" y="2361"/>
                    <a:pt x="19883" y="2634"/>
                  </a:cubicBezTo>
                  <a:cubicBezTo>
                    <a:pt x="19674" y="2592"/>
                    <a:pt x="19479" y="2573"/>
                    <a:pt x="19296" y="2573"/>
                  </a:cubicBezTo>
                  <a:cubicBezTo>
                    <a:pt x="17792" y="2573"/>
                    <a:pt x="17107" y="3858"/>
                    <a:pt x="15941" y="3980"/>
                  </a:cubicBezTo>
                  <a:cubicBezTo>
                    <a:pt x="15414" y="4019"/>
                    <a:pt x="14868" y="4234"/>
                    <a:pt x="14322" y="4370"/>
                  </a:cubicBezTo>
                  <a:cubicBezTo>
                    <a:pt x="14341" y="3882"/>
                    <a:pt x="14341" y="3843"/>
                    <a:pt x="14341" y="3843"/>
                  </a:cubicBezTo>
                  <a:cubicBezTo>
                    <a:pt x="14402" y="3743"/>
                    <a:pt x="14483" y="3654"/>
                    <a:pt x="14425" y="3654"/>
                  </a:cubicBezTo>
                  <a:cubicBezTo>
                    <a:pt x="14314" y="3654"/>
                    <a:pt x="13695" y="3979"/>
                    <a:pt x="11454" y="5170"/>
                  </a:cubicBezTo>
                  <a:cubicBezTo>
                    <a:pt x="11746" y="4526"/>
                    <a:pt x="12332" y="3531"/>
                    <a:pt x="12214" y="3453"/>
                  </a:cubicBezTo>
                  <a:cubicBezTo>
                    <a:pt x="12050" y="3352"/>
                    <a:pt x="11923" y="3310"/>
                    <a:pt x="11823" y="3310"/>
                  </a:cubicBezTo>
                  <a:cubicBezTo>
                    <a:pt x="11274" y="3310"/>
                    <a:pt x="11521" y="4579"/>
                    <a:pt x="10891" y="4579"/>
                  </a:cubicBezTo>
                  <a:cubicBezTo>
                    <a:pt x="10854" y="4579"/>
                    <a:pt x="10814" y="4575"/>
                    <a:pt x="10771" y="4565"/>
                  </a:cubicBezTo>
                  <a:cubicBezTo>
                    <a:pt x="10892" y="3758"/>
                    <a:pt x="10931" y="3712"/>
                    <a:pt x="10756" y="3712"/>
                  </a:cubicBezTo>
                  <a:cubicBezTo>
                    <a:pt x="10734" y="3712"/>
                    <a:pt x="10708" y="3713"/>
                    <a:pt x="10678" y="3713"/>
                  </a:cubicBezTo>
                  <a:cubicBezTo>
                    <a:pt x="10643" y="3713"/>
                    <a:pt x="10602" y="3712"/>
                    <a:pt x="10556" y="3707"/>
                  </a:cubicBezTo>
                  <a:cubicBezTo>
                    <a:pt x="10478" y="4078"/>
                    <a:pt x="8780" y="4234"/>
                    <a:pt x="10185" y="4858"/>
                  </a:cubicBezTo>
                  <a:cubicBezTo>
                    <a:pt x="10673" y="5073"/>
                    <a:pt x="9444" y="5014"/>
                    <a:pt x="9600" y="5502"/>
                  </a:cubicBezTo>
                  <a:cubicBezTo>
                    <a:pt x="9600" y="5502"/>
                    <a:pt x="9658" y="5502"/>
                    <a:pt x="9658" y="5541"/>
                  </a:cubicBezTo>
                  <a:cubicBezTo>
                    <a:pt x="9702" y="5559"/>
                    <a:pt x="9749" y="5566"/>
                    <a:pt x="9800" y="5566"/>
                  </a:cubicBezTo>
                  <a:cubicBezTo>
                    <a:pt x="10002" y="5566"/>
                    <a:pt x="10248" y="5450"/>
                    <a:pt x="10452" y="5450"/>
                  </a:cubicBezTo>
                  <a:cubicBezTo>
                    <a:pt x="10583" y="5450"/>
                    <a:pt x="10697" y="5498"/>
                    <a:pt x="10771" y="5658"/>
                  </a:cubicBezTo>
                  <a:cubicBezTo>
                    <a:pt x="9561" y="5951"/>
                    <a:pt x="9268" y="5931"/>
                    <a:pt x="9151" y="6517"/>
                  </a:cubicBezTo>
                  <a:cubicBezTo>
                    <a:pt x="9021" y="7112"/>
                    <a:pt x="8359" y="7849"/>
                    <a:pt x="7908" y="7849"/>
                  </a:cubicBezTo>
                  <a:cubicBezTo>
                    <a:pt x="7886" y="7849"/>
                    <a:pt x="7865" y="7847"/>
                    <a:pt x="7844" y="7843"/>
                  </a:cubicBezTo>
                  <a:cubicBezTo>
                    <a:pt x="7763" y="7833"/>
                    <a:pt x="7687" y="7828"/>
                    <a:pt x="7615" y="7828"/>
                  </a:cubicBezTo>
                  <a:cubicBezTo>
                    <a:pt x="6590" y="7828"/>
                    <a:pt x="6397" y="8817"/>
                    <a:pt x="5795" y="9346"/>
                  </a:cubicBezTo>
                  <a:cubicBezTo>
                    <a:pt x="5483" y="9580"/>
                    <a:pt x="5132" y="10009"/>
                    <a:pt x="5444" y="10497"/>
                  </a:cubicBezTo>
                  <a:cubicBezTo>
                    <a:pt x="5550" y="10645"/>
                    <a:pt x="5678" y="10694"/>
                    <a:pt x="5818" y="10694"/>
                  </a:cubicBezTo>
                  <a:cubicBezTo>
                    <a:pt x="6065" y="10694"/>
                    <a:pt x="6346" y="10541"/>
                    <a:pt x="6595" y="10516"/>
                  </a:cubicBezTo>
                  <a:cubicBezTo>
                    <a:pt x="8078" y="10321"/>
                    <a:pt x="7727" y="8273"/>
                    <a:pt x="10166" y="8117"/>
                  </a:cubicBezTo>
                  <a:cubicBezTo>
                    <a:pt x="10187" y="8116"/>
                    <a:pt x="10209" y="8115"/>
                    <a:pt x="10229" y="8115"/>
                  </a:cubicBezTo>
                  <a:cubicBezTo>
                    <a:pt x="11118" y="8115"/>
                    <a:pt x="11439" y="8915"/>
                    <a:pt x="11668" y="9658"/>
                  </a:cubicBezTo>
                  <a:cubicBezTo>
                    <a:pt x="11707" y="9825"/>
                    <a:pt x="11720" y="9975"/>
                    <a:pt x="11824" y="9975"/>
                  </a:cubicBezTo>
                  <a:cubicBezTo>
                    <a:pt x="11878" y="9975"/>
                    <a:pt x="11958" y="9934"/>
                    <a:pt x="12078" y="9834"/>
                  </a:cubicBezTo>
                  <a:cubicBezTo>
                    <a:pt x="13132" y="8917"/>
                    <a:pt x="11824" y="8682"/>
                    <a:pt x="11883" y="8058"/>
                  </a:cubicBezTo>
                  <a:cubicBezTo>
                    <a:pt x="11902" y="7921"/>
                    <a:pt x="11824" y="7804"/>
                    <a:pt x="11824" y="7668"/>
                  </a:cubicBezTo>
                  <a:cubicBezTo>
                    <a:pt x="12135" y="7647"/>
                    <a:pt x="12288" y="7602"/>
                    <a:pt x="12381" y="7602"/>
                  </a:cubicBezTo>
                  <a:cubicBezTo>
                    <a:pt x="12634" y="7602"/>
                    <a:pt x="12450" y="7933"/>
                    <a:pt x="13775" y="9970"/>
                  </a:cubicBezTo>
                  <a:cubicBezTo>
                    <a:pt x="13873" y="9736"/>
                    <a:pt x="13932" y="9443"/>
                    <a:pt x="14107" y="9248"/>
                  </a:cubicBezTo>
                  <a:cubicBezTo>
                    <a:pt x="14439" y="8799"/>
                    <a:pt x="14653" y="8175"/>
                    <a:pt x="15336" y="8117"/>
                  </a:cubicBezTo>
                  <a:cubicBezTo>
                    <a:pt x="15358" y="8115"/>
                    <a:pt x="15379" y="8115"/>
                    <a:pt x="15399" y="8115"/>
                  </a:cubicBezTo>
                  <a:cubicBezTo>
                    <a:pt x="16109" y="8115"/>
                    <a:pt x="15978" y="8772"/>
                    <a:pt x="15902" y="9170"/>
                  </a:cubicBezTo>
                  <a:cubicBezTo>
                    <a:pt x="15785" y="10107"/>
                    <a:pt x="16449" y="10360"/>
                    <a:pt x="16956" y="10809"/>
                  </a:cubicBezTo>
                  <a:cubicBezTo>
                    <a:pt x="17005" y="10852"/>
                    <a:pt x="17060" y="10869"/>
                    <a:pt x="17119" y="10869"/>
                  </a:cubicBezTo>
                  <a:cubicBezTo>
                    <a:pt x="17364" y="10869"/>
                    <a:pt x="17668" y="10570"/>
                    <a:pt x="17797" y="10570"/>
                  </a:cubicBezTo>
                  <a:cubicBezTo>
                    <a:pt x="17849" y="10570"/>
                    <a:pt x="17872" y="10618"/>
                    <a:pt x="17853" y="10751"/>
                  </a:cubicBezTo>
                  <a:cubicBezTo>
                    <a:pt x="17775" y="11316"/>
                    <a:pt x="17190" y="11921"/>
                    <a:pt x="16741" y="12448"/>
                  </a:cubicBezTo>
                  <a:cubicBezTo>
                    <a:pt x="16582" y="12608"/>
                    <a:pt x="16399" y="12661"/>
                    <a:pt x="16213" y="12661"/>
                  </a:cubicBezTo>
                  <a:cubicBezTo>
                    <a:pt x="15844" y="12661"/>
                    <a:pt x="15465" y="12452"/>
                    <a:pt x="15233" y="12452"/>
                  </a:cubicBezTo>
                  <a:cubicBezTo>
                    <a:pt x="15181" y="12452"/>
                    <a:pt x="15137" y="12462"/>
                    <a:pt x="15102" y="12487"/>
                  </a:cubicBezTo>
                  <a:cubicBezTo>
                    <a:pt x="14778" y="12730"/>
                    <a:pt x="14460" y="12825"/>
                    <a:pt x="14171" y="12825"/>
                  </a:cubicBezTo>
                  <a:cubicBezTo>
                    <a:pt x="13763" y="12825"/>
                    <a:pt x="13410" y="12637"/>
                    <a:pt x="13171" y="12409"/>
                  </a:cubicBezTo>
                  <a:cubicBezTo>
                    <a:pt x="12973" y="12218"/>
                    <a:pt x="12784" y="12144"/>
                    <a:pt x="12611" y="12144"/>
                  </a:cubicBezTo>
                  <a:cubicBezTo>
                    <a:pt x="12236" y="12144"/>
                    <a:pt x="11938" y="12493"/>
                    <a:pt x="11805" y="12760"/>
                  </a:cubicBezTo>
                  <a:cubicBezTo>
                    <a:pt x="11612" y="13128"/>
                    <a:pt x="11435" y="13232"/>
                    <a:pt x="11264" y="13232"/>
                  </a:cubicBezTo>
                  <a:cubicBezTo>
                    <a:pt x="11053" y="13232"/>
                    <a:pt x="10849" y="13075"/>
                    <a:pt x="10634" y="13053"/>
                  </a:cubicBezTo>
                  <a:cubicBezTo>
                    <a:pt x="11083" y="12019"/>
                    <a:pt x="7941" y="12643"/>
                    <a:pt x="9932" y="10907"/>
                  </a:cubicBezTo>
                  <a:cubicBezTo>
                    <a:pt x="9932" y="10907"/>
                    <a:pt x="9885" y="10783"/>
                    <a:pt x="9848" y="10783"/>
                  </a:cubicBezTo>
                  <a:cubicBezTo>
                    <a:pt x="9843" y="10783"/>
                    <a:pt x="9838" y="10785"/>
                    <a:pt x="9834" y="10790"/>
                  </a:cubicBezTo>
                  <a:cubicBezTo>
                    <a:pt x="7902" y="11043"/>
                    <a:pt x="5639" y="10595"/>
                    <a:pt x="4137" y="12507"/>
                  </a:cubicBezTo>
                  <a:cubicBezTo>
                    <a:pt x="3532" y="13326"/>
                    <a:pt x="2927" y="14048"/>
                    <a:pt x="2420" y="14751"/>
                  </a:cubicBezTo>
                  <a:cubicBezTo>
                    <a:pt x="1483" y="15999"/>
                    <a:pt x="761" y="17189"/>
                    <a:pt x="371" y="18594"/>
                  </a:cubicBezTo>
                  <a:cubicBezTo>
                    <a:pt x="39" y="19785"/>
                    <a:pt x="0" y="21150"/>
                    <a:pt x="332" y="22848"/>
                  </a:cubicBezTo>
                  <a:cubicBezTo>
                    <a:pt x="540" y="23918"/>
                    <a:pt x="1540" y="24671"/>
                    <a:pt x="2584" y="24671"/>
                  </a:cubicBezTo>
                  <a:cubicBezTo>
                    <a:pt x="3007" y="24671"/>
                    <a:pt x="3437" y="24548"/>
                    <a:pt x="3824" y="24272"/>
                  </a:cubicBezTo>
                  <a:cubicBezTo>
                    <a:pt x="4173" y="24031"/>
                    <a:pt x="4447" y="23935"/>
                    <a:pt x="4672" y="23935"/>
                  </a:cubicBezTo>
                  <a:cubicBezTo>
                    <a:pt x="5510" y="23935"/>
                    <a:pt x="5667" y="25259"/>
                    <a:pt x="6480" y="25259"/>
                  </a:cubicBezTo>
                  <a:cubicBezTo>
                    <a:pt x="6523" y="25259"/>
                    <a:pt x="6568" y="25256"/>
                    <a:pt x="6615" y="25248"/>
                  </a:cubicBezTo>
                  <a:cubicBezTo>
                    <a:pt x="6615" y="27979"/>
                    <a:pt x="8585" y="30145"/>
                    <a:pt x="8605" y="32799"/>
                  </a:cubicBezTo>
                  <a:cubicBezTo>
                    <a:pt x="8605" y="34262"/>
                    <a:pt x="10380" y="35687"/>
                    <a:pt x="11375" y="37091"/>
                  </a:cubicBezTo>
                  <a:cubicBezTo>
                    <a:pt x="12017" y="38031"/>
                    <a:pt x="12669" y="38936"/>
                    <a:pt x="13769" y="38936"/>
                  </a:cubicBezTo>
                  <a:cubicBezTo>
                    <a:pt x="14108" y="38936"/>
                    <a:pt x="14490" y="38850"/>
                    <a:pt x="14927" y="38652"/>
                  </a:cubicBezTo>
                  <a:cubicBezTo>
                    <a:pt x="15375" y="38516"/>
                    <a:pt x="15707" y="38438"/>
                    <a:pt x="15980" y="38126"/>
                  </a:cubicBezTo>
                  <a:cubicBezTo>
                    <a:pt x="16995" y="36896"/>
                    <a:pt x="18146" y="35726"/>
                    <a:pt x="16683" y="34126"/>
                  </a:cubicBezTo>
                  <a:cubicBezTo>
                    <a:pt x="16312" y="33716"/>
                    <a:pt x="20487" y="32877"/>
                    <a:pt x="18458" y="29911"/>
                  </a:cubicBezTo>
                  <a:cubicBezTo>
                    <a:pt x="18244" y="29579"/>
                    <a:pt x="18400" y="28897"/>
                    <a:pt x="18127" y="28701"/>
                  </a:cubicBezTo>
                  <a:cubicBezTo>
                    <a:pt x="17073" y="27921"/>
                    <a:pt x="18224" y="27589"/>
                    <a:pt x="18536" y="27219"/>
                  </a:cubicBezTo>
                  <a:cubicBezTo>
                    <a:pt x="20390" y="25033"/>
                    <a:pt x="22848" y="23024"/>
                    <a:pt x="23609" y="20155"/>
                  </a:cubicBezTo>
                  <a:lnTo>
                    <a:pt x="23609" y="20155"/>
                  </a:lnTo>
                  <a:cubicBezTo>
                    <a:pt x="20683" y="21189"/>
                    <a:pt x="21268" y="21131"/>
                    <a:pt x="20702" y="21287"/>
                  </a:cubicBezTo>
                  <a:cubicBezTo>
                    <a:pt x="20651" y="21305"/>
                    <a:pt x="20589" y="21313"/>
                    <a:pt x="20522" y="21313"/>
                  </a:cubicBezTo>
                  <a:cubicBezTo>
                    <a:pt x="20309" y="21313"/>
                    <a:pt x="20058" y="21234"/>
                    <a:pt x="20058" y="21189"/>
                  </a:cubicBezTo>
                  <a:cubicBezTo>
                    <a:pt x="20156" y="19628"/>
                    <a:pt x="17756" y="20214"/>
                    <a:pt x="17814" y="18224"/>
                  </a:cubicBezTo>
                  <a:cubicBezTo>
                    <a:pt x="17834" y="16916"/>
                    <a:pt x="16195" y="15590"/>
                    <a:pt x="16195" y="13794"/>
                  </a:cubicBezTo>
                  <a:lnTo>
                    <a:pt x="16195" y="13794"/>
                  </a:lnTo>
                  <a:cubicBezTo>
                    <a:pt x="16663" y="13951"/>
                    <a:pt x="17170" y="13931"/>
                    <a:pt x="17268" y="14536"/>
                  </a:cubicBezTo>
                  <a:cubicBezTo>
                    <a:pt x="17678" y="16702"/>
                    <a:pt x="19531" y="18048"/>
                    <a:pt x="20156" y="20116"/>
                  </a:cubicBezTo>
                  <a:cubicBezTo>
                    <a:pt x="20196" y="20306"/>
                    <a:pt x="20482" y="20496"/>
                    <a:pt x="20777" y="20496"/>
                  </a:cubicBezTo>
                  <a:cubicBezTo>
                    <a:pt x="20906" y="20496"/>
                    <a:pt x="21038" y="20459"/>
                    <a:pt x="21151" y="20370"/>
                  </a:cubicBezTo>
                  <a:cubicBezTo>
                    <a:pt x="22146" y="19589"/>
                    <a:pt x="23453" y="19531"/>
                    <a:pt x="24429" y="18575"/>
                  </a:cubicBezTo>
                  <a:cubicBezTo>
                    <a:pt x="25151" y="17892"/>
                    <a:pt x="25892" y="17287"/>
                    <a:pt x="26380" y="16409"/>
                  </a:cubicBezTo>
                  <a:cubicBezTo>
                    <a:pt x="25862" y="16236"/>
                    <a:pt x="25673" y="15256"/>
                    <a:pt x="25052" y="15256"/>
                  </a:cubicBezTo>
                  <a:cubicBezTo>
                    <a:pt x="24832" y="15256"/>
                    <a:pt x="24558" y="15379"/>
                    <a:pt x="24195" y="15707"/>
                  </a:cubicBezTo>
                  <a:cubicBezTo>
                    <a:pt x="24132" y="15763"/>
                    <a:pt x="24028" y="15797"/>
                    <a:pt x="23928" y="15797"/>
                  </a:cubicBezTo>
                  <a:cubicBezTo>
                    <a:pt x="23718" y="15797"/>
                    <a:pt x="23532" y="15643"/>
                    <a:pt x="23824" y="15219"/>
                  </a:cubicBezTo>
                  <a:cubicBezTo>
                    <a:pt x="23902" y="15121"/>
                    <a:pt x="23843" y="14907"/>
                    <a:pt x="23824" y="14751"/>
                  </a:cubicBezTo>
                  <a:cubicBezTo>
                    <a:pt x="23824" y="14751"/>
                    <a:pt x="23763" y="14742"/>
                    <a:pt x="23705" y="14742"/>
                  </a:cubicBezTo>
                  <a:cubicBezTo>
                    <a:pt x="23677" y="14742"/>
                    <a:pt x="23648" y="14744"/>
                    <a:pt x="23629" y="14751"/>
                  </a:cubicBezTo>
                  <a:cubicBezTo>
                    <a:pt x="23365" y="14861"/>
                    <a:pt x="23166" y="14908"/>
                    <a:pt x="23016" y="14908"/>
                  </a:cubicBezTo>
                  <a:cubicBezTo>
                    <a:pt x="22267" y="14908"/>
                    <a:pt x="22721" y="13736"/>
                    <a:pt x="22283" y="13443"/>
                  </a:cubicBezTo>
                  <a:cubicBezTo>
                    <a:pt x="22263" y="13404"/>
                    <a:pt x="22478" y="12994"/>
                    <a:pt x="22556" y="12994"/>
                  </a:cubicBezTo>
                  <a:cubicBezTo>
                    <a:pt x="22751" y="12994"/>
                    <a:pt x="23063" y="13053"/>
                    <a:pt x="23122" y="13190"/>
                  </a:cubicBezTo>
                  <a:cubicBezTo>
                    <a:pt x="23674" y="14578"/>
                    <a:pt x="25037" y="14927"/>
                    <a:pt x="26232" y="14927"/>
                  </a:cubicBezTo>
                  <a:cubicBezTo>
                    <a:pt x="26600" y="14927"/>
                    <a:pt x="26951" y="14894"/>
                    <a:pt x="27258" y="14848"/>
                  </a:cubicBezTo>
                  <a:cubicBezTo>
                    <a:pt x="27562" y="14802"/>
                    <a:pt x="27839" y="14780"/>
                    <a:pt x="28092" y="14780"/>
                  </a:cubicBezTo>
                  <a:cubicBezTo>
                    <a:pt x="29450" y="14780"/>
                    <a:pt x="30139" y="15421"/>
                    <a:pt x="30731" y="16507"/>
                  </a:cubicBezTo>
                  <a:cubicBezTo>
                    <a:pt x="30834" y="16694"/>
                    <a:pt x="30998" y="16742"/>
                    <a:pt x="31167" y="16742"/>
                  </a:cubicBezTo>
                  <a:cubicBezTo>
                    <a:pt x="31349" y="16742"/>
                    <a:pt x="31539" y="16687"/>
                    <a:pt x="31671" y="16687"/>
                  </a:cubicBezTo>
                  <a:cubicBezTo>
                    <a:pt x="31789" y="16687"/>
                    <a:pt x="31862" y="16731"/>
                    <a:pt x="31843" y="16897"/>
                  </a:cubicBezTo>
                  <a:cubicBezTo>
                    <a:pt x="31726" y="18653"/>
                    <a:pt x="33014" y="19746"/>
                    <a:pt x="33502" y="21209"/>
                  </a:cubicBezTo>
                  <a:cubicBezTo>
                    <a:pt x="33564" y="21388"/>
                    <a:pt x="33631" y="21452"/>
                    <a:pt x="33710" y="21452"/>
                  </a:cubicBezTo>
                  <a:cubicBezTo>
                    <a:pt x="33802" y="21452"/>
                    <a:pt x="33911" y="21363"/>
                    <a:pt x="34048" y="21267"/>
                  </a:cubicBezTo>
                  <a:cubicBezTo>
                    <a:pt x="35121" y="20565"/>
                    <a:pt x="34438" y="19121"/>
                    <a:pt x="35453" y="18321"/>
                  </a:cubicBezTo>
                  <a:cubicBezTo>
                    <a:pt x="36272" y="17677"/>
                    <a:pt x="37268" y="17072"/>
                    <a:pt x="37638" y="15941"/>
                  </a:cubicBezTo>
                  <a:cubicBezTo>
                    <a:pt x="37645" y="15922"/>
                    <a:pt x="37783" y="15892"/>
                    <a:pt x="37987" y="15892"/>
                  </a:cubicBezTo>
                  <a:cubicBezTo>
                    <a:pt x="38407" y="15892"/>
                    <a:pt x="39104" y="16018"/>
                    <a:pt x="39472" y="16624"/>
                  </a:cubicBezTo>
                  <a:lnTo>
                    <a:pt x="39394" y="16272"/>
                  </a:lnTo>
                  <a:cubicBezTo>
                    <a:pt x="39238" y="15531"/>
                    <a:pt x="39043" y="14809"/>
                    <a:pt x="38829" y="14087"/>
                  </a:cubicBezTo>
                  <a:cubicBezTo>
                    <a:pt x="38048" y="11590"/>
                    <a:pt x="36780" y="9170"/>
                    <a:pt x="35043" y="7004"/>
                  </a:cubicBezTo>
                  <a:cubicBezTo>
                    <a:pt x="33209" y="4761"/>
                    <a:pt x="31043" y="2946"/>
                    <a:pt x="28663" y="1658"/>
                  </a:cubicBezTo>
                  <a:cubicBezTo>
                    <a:pt x="27999" y="1287"/>
                    <a:pt x="27317" y="975"/>
                    <a:pt x="26634" y="683"/>
                  </a:cubicBezTo>
                  <a:cubicBezTo>
                    <a:pt x="26536" y="624"/>
                    <a:pt x="26419" y="585"/>
                    <a:pt x="26321" y="566"/>
                  </a:cubicBezTo>
                  <a:cubicBezTo>
                    <a:pt x="25591" y="691"/>
                    <a:pt x="24759" y="771"/>
                    <a:pt x="24081" y="771"/>
                  </a:cubicBezTo>
                  <a:cubicBezTo>
                    <a:pt x="23492" y="771"/>
                    <a:pt x="23019" y="711"/>
                    <a:pt x="22829" y="566"/>
                  </a:cubicBezTo>
                  <a:cubicBezTo>
                    <a:pt x="22313" y="162"/>
                    <a:pt x="21699" y="1"/>
                    <a:pt x="210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1"/>
            <p:cNvSpPr/>
            <p:nvPr/>
          </p:nvSpPr>
          <p:spPr>
            <a:xfrm>
              <a:off x="5035300" y="1076824"/>
              <a:ext cx="2517229" cy="2476726"/>
            </a:xfrm>
            <a:custGeom>
              <a:avLst/>
              <a:gdLst/>
              <a:ahLst/>
              <a:cxnLst/>
              <a:rect l="l" t="t" r="r" b="b"/>
              <a:pathLst>
                <a:path w="39278" h="38646" extrusionOk="0">
                  <a:moveTo>
                    <a:pt x="15864" y="8329"/>
                  </a:moveTo>
                  <a:cubicBezTo>
                    <a:pt x="15864" y="8333"/>
                    <a:pt x="15864" y="8336"/>
                    <a:pt x="15866" y="8340"/>
                  </a:cubicBezTo>
                  <a:lnTo>
                    <a:pt x="15866" y="8340"/>
                  </a:lnTo>
                  <a:cubicBezTo>
                    <a:pt x="15865" y="8336"/>
                    <a:pt x="15864" y="8333"/>
                    <a:pt x="15864" y="8329"/>
                  </a:cubicBezTo>
                  <a:close/>
                  <a:moveTo>
                    <a:pt x="24316" y="6312"/>
                  </a:moveTo>
                  <a:cubicBezTo>
                    <a:pt x="24361" y="6312"/>
                    <a:pt x="24405" y="6321"/>
                    <a:pt x="24449" y="6339"/>
                  </a:cubicBezTo>
                  <a:cubicBezTo>
                    <a:pt x="24546" y="6358"/>
                    <a:pt x="24625" y="6437"/>
                    <a:pt x="24664" y="6495"/>
                  </a:cubicBezTo>
                  <a:cubicBezTo>
                    <a:pt x="24761" y="6632"/>
                    <a:pt x="24800" y="6788"/>
                    <a:pt x="24820" y="6924"/>
                  </a:cubicBezTo>
                  <a:cubicBezTo>
                    <a:pt x="24839" y="7022"/>
                    <a:pt x="24839" y="7080"/>
                    <a:pt x="24800" y="7178"/>
                  </a:cubicBezTo>
                  <a:cubicBezTo>
                    <a:pt x="24761" y="7236"/>
                    <a:pt x="24742" y="7276"/>
                    <a:pt x="24703" y="7315"/>
                  </a:cubicBezTo>
                  <a:cubicBezTo>
                    <a:pt x="24605" y="7373"/>
                    <a:pt x="24449" y="7373"/>
                    <a:pt x="24410" y="7373"/>
                  </a:cubicBezTo>
                  <a:lnTo>
                    <a:pt x="24312" y="7373"/>
                  </a:lnTo>
                  <a:cubicBezTo>
                    <a:pt x="24215" y="7432"/>
                    <a:pt x="24137" y="7471"/>
                    <a:pt x="24078" y="7529"/>
                  </a:cubicBezTo>
                  <a:cubicBezTo>
                    <a:pt x="24039" y="7568"/>
                    <a:pt x="23981" y="7646"/>
                    <a:pt x="23981" y="7724"/>
                  </a:cubicBezTo>
                  <a:cubicBezTo>
                    <a:pt x="23961" y="7783"/>
                    <a:pt x="23981" y="7861"/>
                    <a:pt x="24020" y="7919"/>
                  </a:cubicBezTo>
                  <a:cubicBezTo>
                    <a:pt x="24020" y="7939"/>
                    <a:pt x="24039" y="7939"/>
                    <a:pt x="24039" y="7939"/>
                  </a:cubicBezTo>
                  <a:cubicBezTo>
                    <a:pt x="24332" y="8036"/>
                    <a:pt x="24527" y="8173"/>
                    <a:pt x="24644" y="8368"/>
                  </a:cubicBezTo>
                  <a:cubicBezTo>
                    <a:pt x="24820" y="8700"/>
                    <a:pt x="24683" y="9051"/>
                    <a:pt x="24625" y="9344"/>
                  </a:cubicBezTo>
                  <a:cubicBezTo>
                    <a:pt x="24546" y="9597"/>
                    <a:pt x="24507" y="9793"/>
                    <a:pt x="24527" y="9929"/>
                  </a:cubicBezTo>
                  <a:cubicBezTo>
                    <a:pt x="24527" y="9988"/>
                    <a:pt x="24546" y="10066"/>
                    <a:pt x="24605" y="10105"/>
                  </a:cubicBezTo>
                  <a:cubicBezTo>
                    <a:pt x="24625" y="10124"/>
                    <a:pt x="24625" y="10183"/>
                    <a:pt x="24644" y="10202"/>
                  </a:cubicBezTo>
                  <a:cubicBezTo>
                    <a:pt x="24644" y="10261"/>
                    <a:pt x="24644" y="10280"/>
                    <a:pt x="24625" y="10300"/>
                  </a:cubicBezTo>
                  <a:cubicBezTo>
                    <a:pt x="24605" y="10378"/>
                    <a:pt x="24527" y="10436"/>
                    <a:pt x="24507" y="10456"/>
                  </a:cubicBezTo>
                  <a:cubicBezTo>
                    <a:pt x="24410" y="10495"/>
                    <a:pt x="24293" y="10553"/>
                    <a:pt x="24176" y="10553"/>
                  </a:cubicBezTo>
                  <a:cubicBezTo>
                    <a:pt x="24059" y="10573"/>
                    <a:pt x="23907" y="10583"/>
                    <a:pt x="23739" y="10583"/>
                  </a:cubicBezTo>
                  <a:cubicBezTo>
                    <a:pt x="23571" y="10583"/>
                    <a:pt x="23386" y="10573"/>
                    <a:pt x="23200" y="10553"/>
                  </a:cubicBezTo>
                  <a:cubicBezTo>
                    <a:pt x="23161" y="10553"/>
                    <a:pt x="23103" y="10534"/>
                    <a:pt x="23083" y="10475"/>
                  </a:cubicBezTo>
                  <a:cubicBezTo>
                    <a:pt x="23064" y="10436"/>
                    <a:pt x="22986" y="10397"/>
                    <a:pt x="22868" y="10339"/>
                  </a:cubicBezTo>
                  <a:cubicBezTo>
                    <a:pt x="22732" y="10261"/>
                    <a:pt x="22517" y="10163"/>
                    <a:pt x="22478" y="9949"/>
                  </a:cubicBezTo>
                  <a:cubicBezTo>
                    <a:pt x="22459" y="9871"/>
                    <a:pt x="22459" y="9773"/>
                    <a:pt x="22498" y="9695"/>
                  </a:cubicBezTo>
                  <a:cubicBezTo>
                    <a:pt x="22537" y="9519"/>
                    <a:pt x="22693" y="9363"/>
                    <a:pt x="22908" y="9188"/>
                  </a:cubicBezTo>
                  <a:cubicBezTo>
                    <a:pt x="23005" y="9110"/>
                    <a:pt x="23025" y="9032"/>
                    <a:pt x="23064" y="9012"/>
                  </a:cubicBezTo>
                  <a:cubicBezTo>
                    <a:pt x="23064" y="8993"/>
                    <a:pt x="23083" y="8973"/>
                    <a:pt x="23064" y="8934"/>
                  </a:cubicBezTo>
                  <a:cubicBezTo>
                    <a:pt x="23064" y="8875"/>
                    <a:pt x="22986" y="8797"/>
                    <a:pt x="22868" y="8680"/>
                  </a:cubicBezTo>
                  <a:cubicBezTo>
                    <a:pt x="22615" y="8427"/>
                    <a:pt x="22498" y="8115"/>
                    <a:pt x="22498" y="7802"/>
                  </a:cubicBezTo>
                  <a:cubicBezTo>
                    <a:pt x="22498" y="7568"/>
                    <a:pt x="22576" y="7354"/>
                    <a:pt x="22712" y="7158"/>
                  </a:cubicBezTo>
                  <a:cubicBezTo>
                    <a:pt x="22986" y="6768"/>
                    <a:pt x="23571" y="6554"/>
                    <a:pt x="23981" y="6397"/>
                  </a:cubicBezTo>
                  <a:cubicBezTo>
                    <a:pt x="24039" y="6378"/>
                    <a:pt x="24078" y="6378"/>
                    <a:pt x="24137" y="6358"/>
                  </a:cubicBezTo>
                  <a:cubicBezTo>
                    <a:pt x="24201" y="6326"/>
                    <a:pt x="24260" y="6312"/>
                    <a:pt x="24316" y="6312"/>
                  </a:cubicBezTo>
                  <a:close/>
                  <a:moveTo>
                    <a:pt x="34907" y="21363"/>
                  </a:moveTo>
                  <a:cubicBezTo>
                    <a:pt x="34888" y="21382"/>
                    <a:pt x="34829" y="21402"/>
                    <a:pt x="34790" y="21461"/>
                  </a:cubicBezTo>
                  <a:cubicBezTo>
                    <a:pt x="34712" y="21519"/>
                    <a:pt x="34654" y="21597"/>
                    <a:pt x="34615" y="21656"/>
                  </a:cubicBezTo>
                  <a:cubicBezTo>
                    <a:pt x="34595" y="21948"/>
                    <a:pt x="34654" y="22241"/>
                    <a:pt x="34693" y="22553"/>
                  </a:cubicBezTo>
                  <a:cubicBezTo>
                    <a:pt x="34693" y="22592"/>
                    <a:pt x="34712" y="22651"/>
                    <a:pt x="34712" y="22729"/>
                  </a:cubicBezTo>
                  <a:cubicBezTo>
                    <a:pt x="34907" y="22631"/>
                    <a:pt x="34985" y="22553"/>
                    <a:pt x="35180" y="22456"/>
                  </a:cubicBezTo>
                  <a:cubicBezTo>
                    <a:pt x="35258" y="22085"/>
                    <a:pt x="35239" y="21792"/>
                    <a:pt x="35141" y="21597"/>
                  </a:cubicBezTo>
                  <a:cubicBezTo>
                    <a:pt x="35083" y="21500"/>
                    <a:pt x="35005" y="21422"/>
                    <a:pt x="34907" y="21363"/>
                  </a:cubicBezTo>
                  <a:close/>
                  <a:moveTo>
                    <a:pt x="21932" y="28895"/>
                  </a:moveTo>
                  <a:cubicBezTo>
                    <a:pt x="21815" y="28895"/>
                    <a:pt x="21776" y="28895"/>
                    <a:pt x="21776" y="28914"/>
                  </a:cubicBezTo>
                  <a:cubicBezTo>
                    <a:pt x="21776" y="28934"/>
                    <a:pt x="21776" y="28953"/>
                    <a:pt x="21795" y="29090"/>
                  </a:cubicBezTo>
                  <a:cubicBezTo>
                    <a:pt x="21795" y="29148"/>
                    <a:pt x="21834" y="29304"/>
                    <a:pt x="21795" y="29421"/>
                  </a:cubicBezTo>
                  <a:cubicBezTo>
                    <a:pt x="21620" y="29929"/>
                    <a:pt x="21405" y="30455"/>
                    <a:pt x="20820" y="30768"/>
                  </a:cubicBezTo>
                  <a:cubicBezTo>
                    <a:pt x="20722" y="30807"/>
                    <a:pt x="20644" y="30885"/>
                    <a:pt x="20625" y="30943"/>
                  </a:cubicBezTo>
                  <a:lnTo>
                    <a:pt x="20547" y="31080"/>
                  </a:lnTo>
                  <a:lnTo>
                    <a:pt x="20547" y="31255"/>
                  </a:lnTo>
                  <a:cubicBezTo>
                    <a:pt x="20566" y="31333"/>
                    <a:pt x="20605" y="31392"/>
                    <a:pt x="20664" y="31470"/>
                  </a:cubicBezTo>
                  <a:lnTo>
                    <a:pt x="20703" y="31490"/>
                  </a:lnTo>
                  <a:cubicBezTo>
                    <a:pt x="20859" y="31685"/>
                    <a:pt x="21034" y="31880"/>
                    <a:pt x="21073" y="32153"/>
                  </a:cubicBezTo>
                  <a:cubicBezTo>
                    <a:pt x="21132" y="32348"/>
                    <a:pt x="21112" y="32543"/>
                    <a:pt x="21034" y="32816"/>
                  </a:cubicBezTo>
                  <a:cubicBezTo>
                    <a:pt x="20976" y="32992"/>
                    <a:pt x="21054" y="33226"/>
                    <a:pt x="21171" y="33441"/>
                  </a:cubicBezTo>
                  <a:cubicBezTo>
                    <a:pt x="21269" y="33616"/>
                    <a:pt x="21366" y="33733"/>
                    <a:pt x="21444" y="33792"/>
                  </a:cubicBezTo>
                  <a:lnTo>
                    <a:pt x="21464" y="33792"/>
                  </a:lnTo>
                  <a:cubicBezTo>
                    <a:pt x="21502" y="33794"/>
                    <a:pt x="21540" y="33795"/>
                    <a:pt x="21576" y="33795"/>
                  </a:cubicBezTo>
                  <a:cubicBezTo>
                    <a:pt x="21886" y="33795"/>
                    <a:pt x="22104" y="33723"/>
                    <a:pt x="22244" y="33636"/>
                  </a:cubicBezTo>
                  <a:cubicBezTo>
                    <a:pt x="22342" y="33499"/>
                    <a:pt x="22478" y="33304"/>
                    <a:pt x="22556" y="33090"/>
                  </a:cubicBezTo>
                  <a:cubicBezTo>
                    <a:pt x="22693" y="32582"/>
                    <a:pt x="22654" y="31899"/>
                    <a:pt x="22595" y="31138"/>
                  </a:cubicBezTo>
                  <a:cubicBezTo>
                    <a:pt x="22556" y="30553"/>
                    <a:pt x="22517" y="29909"/>
                    <a:pt x="22595" y="29421"/>
                  </a:cubicBezTo>
                  <a:lnTo>
                    <a:pt x="22595" y="29324"/>
                  </a:lnTo>
                  <a:cubicBezTo>
                    <a:pt x="22576" y="29246"/>
                    <a:pt x="22517" y="29187"/>
                    <a:pt x="22459" y="29109"/>
                  </a:cubicBezTo>
                  <a:cubicBezTo>
                    <a:pt x="22322" y="28992"/>
                    <a:pt x="22127" y="28895"/>
                    <a:pt x="21932" y="28895"/>
                  </a:cubicBezTo>
                  <a:close/>
                  <a:moveTo>
                    <a:pt x="20973" y="0"/>
                  </a:moveTo>
                  <a:cubicBezTo>
                    <a:pt x="19527" y="0"/>
                    <a:pt x="17657" y="874"/>
                    <a:pt x="16156" y="1598"/>
                  </a:cubicBezTo>
                  <a:cubicBezTo>
                    <a:pt x="15688" y="1812"/>
                    <a:pt x="15278" y="2027"/>
                    <a:pt x="14927" y="2183"/>
                  </a:cubicBezTo>
                  <a:cubicBezTo>
                    <a:pt x="14888" y="2202"/>
                    <a:pt x="14810" y="2300"/>
                    <a:pt x="14674" y="2495"/>
                  </a:cubicBezTo>
                  <a:cubicBezTo>
                    <a:pt x="14927" y="2417"/>
                    <a:pt x="15142" y="2398"/>
                    <a:pt x="15278" y="2378"/>
                  </a:cubicBezTo>
                  <a:cubicBezTo>
                    <a:pt x="15376" y="2378"/>
                    <a:pt x="15474" y="2398"/>
                    <a:pt x="15552" y="2456"/>
                  </a:cubicBezTo>
                  <a:cubicBezTo>
                    <a:pt x="15591" y="2495"/>
                    <a:pt x="15610" y="2554"/>
                    <a:pt x="15610" y="2593"/>
                  </a:cubicBezTo>
                  <a:cubicBezTo>
                    <a:pt x="15610" y="2651"/>
                    <a:pt x="15610" y="2710"/>
                    <a:pt x="15591" y="2749"/>
                  </a:cubicBezTo>
                  <a:cubicBezTo>
                    <a:pt x="15552" y="2905"/>
                    <a:pt x="15376" y="3100"/>
                    <a:pt x="15220" y="3276"/>
                  </a:cubicBezTo>
                  <a:cubicBezTo>
                    <a:pt x="15278" y="3256"/>
                    <a:pt x="15356" y="3237"/>
                    <a:pt x="15395" y="3198"/>
                  </a:cubicBezTo>
                  <a:cubicBezTo>
                    <a:pt x="15844" y="3002"/>
                    <a:pt x="16195" y="2651"/>
                    <a:pt x="16625" y="2261"/>
                  </a:cubicBezTo>
                  <a:cubicBezTo>
                    <a:pt x="17093" y="1812"/>
                    <a:pt x="17620" y="1324"/>
                    <a:pt x="18283" y="1090"/>
                  </a:cubicBezTo>
                  <a:cubicBezTo>
                    <a:pt x="18501" y="1001"/>
                    <a:pt x="18744" y="953"/>
                    <a:pt x="19013" y="953"/>
                  </a:cubicBezTo>
                  <a:cubicBezTo>
                    <a:pt x="19153" y="953"/>
                    <a:pt x="19300" y="966"/>
                    <a:pt x="19454" y="993"/>
                  </a:cubicBezTo>
                  <a:cubicBezTo>
                    <a:pt x="19512" y="1012"/>
                    <a:pt x="19571" y="1051"/>
                    <a:pt x="19571" y="1129"/>
                  </a:cubicBezTo>
                  <a:cubicBezTo>
                    <a:pt x="19571" y="1207"/>
                    <a:pt x="19512" y="1285"/>
                    <a:pt x="19454" y="1324"/>
                  </a:cubicBezTo>
                  <a:cubicBezTo>
                    <a:pt x="19064" y="1500"/>
                    <a:pt x="18869" y="1598"/>
                    <a:pt x="18498" y="1793"/>
                  </a:cubicBezTo>
                  <a:cubicBezTo>
                    <a:pt x="19025" y="1988"/>
                    <a:pt x="19298" y="2085"/>
                    <a:pt x="19844" y="2300"/>
                  </a:cubicBezTo>
                  <a:cubicBezTo>
                    <a:pt x="19903" y="2320"/>
                    <a:pt x="19961" y="2417"/>
                    <a:pt x="19903" y="2515"/>
                  </a:cubicBezTo>
                  <a:cubicBezTo>
                    <a:pt x="19868" y="2584"/>
                    <a:pt x="19786" y="2654"/>
                    <a:pt x="19699" y="2654"/>
                  </a:cubicBezTo>
                  <a:cubicBezTo>
                    <a:pt x="19689" y="2654"/>
                    <a:pt x="19679" y="2653"/>
                    <a:pt x="19669" y="2651"/>
                  </a:cubicBezTo>
                  <a:cubicBezTo>
                    <a:pt x="19473" y="2612"/>
                    <a:pt x="19283" y="2593"/>
                    <a:pt x="19105" y="2593"/>
                  </a:cubicBezTo>
                  <a:cubicBezTo>
                    <a:pt x="18927" y="2593"/>
                    <a:pt x="18761" y="2612"/>
                    <a:pt x="18615" y="2651"/>
                  </a:cubicBezTo>
                  <a:cubicBezTo>
                    <a:pt x="18108" y="2768"/>
                    <a:pt x="17717" y="3041"/>
                    <a:pt x="17308" y="3295"/>
                  </a:cubicBezTo>
                  <a:cubicBezTo>
                    <a:pt x="16859" y="3588"/>
                    <a:pt x="16391" y="3939"/>
                    <a:pt x="15805" y="3978"/>
                  </a:cubicBezTo>
                  <a:cubicBezTo>
                    <a:pt x="15474" y="4017"/>
                    <a:pt x="15103" y="4134"/>
                    <a:pt x="14732" y="4232"/>
                  </a:cubicBezTo>
                  <a:lnTo>
                    <a:pt x="14225" y="4368"/>
                  </a:lnTo>
                  <a:cubicBezTo>
                    <a:pt x="14213" y="4380"/>
                    <a:pt x="14199" y="4385"/>
                    <a:pt x="14184" y="4385"/>
                  </a:cubicBezTo>
                  <a:cubicBezTo>
                    <a:pt x="14151" y="4385"/>
                    <a:pt x="14115" y="4362"/>
                    <a:pt x="14088" y="4349"/>
                  </a:cubicBezTo>
                  <a:cubicBezTo>
                    <a:pt x="14030" y="4329"/>
                    <a:pt x="14030" y="4271"/>
                    <a:pt x="14030" y="4232"/>
                  </a:cubicBezTo>
                  <a:cubicBezTo>
                    <a:pt x="14030" y="4017"/>
                    <a:pt x="14049" y="3880"/>
                    <a:pt x="14049" y="3822"/>
                  </a:cubicBezTo>
                  <a:lnTo>
                    <a:pt x="14049" y="3822"/>
                  </a:lnTo>
                  <a:cubicBezTo>
                    <a:pt x="13854" y="3919"/>
                    <a:pt x="13542" y="4076"/>
                    <a:pt x="13054" y="4310"/>
                  </a:cubicBezTo>
                  <a:cubicBezTo>
                    <a:pt x="12644" y="4524"/>
                    <a:pt x="12098" y="4798"/>
                    <a:pt x="11415" y="5149"/>
                  </a:cubicBezTo>
                  <a:cubicBezTo>
                    <a:pt x="11389" y="5175"/>
                    <a:pt x="11358" y="5186"/>
                    <a:pt x="11327" y="5186"/>
                  </a:cubicBezTo>
                  <a:cubicBezTo>
                    <a:pt x="11290" y="5186"/>
                    <a:pt x="11252" y="5170"/>
                    <a:pt x="11220" y="5149"/>
                  </a:cubicBezTo>
                  <a:cubicBezTo>
                    <a:pt x="11181" y="5110"/>
                    <a:pt x="11161" y="5032"/>
                    <a:pt x="11200" y="4993"/>
                  </a:cubicBezTo>
                  <a:cubicBezTo>
                    <a:pt x="11298" y="4758"/>
                    <a:pt x="11435" y="4524"/>
                    <a:pt x="11552" y="4271"/>
                  </a:cubicBezTo>
                  <a:cubicBezTo>
                    <a:pt x="11747" y="3880"/>
                    <a:pt x="11883" y="3568"/>
                    <a:pt x="11942" y="3432"/>
                  </a:cubicBezTo>
                  <a:cubicBezTo>
                    <a:pt x="11766" y="3334"/>
                    <a:pt x="11688" y="3334"/>
                    <a:pt x="11649" y="3334"/>
                  </a:cubicBezTo>
                  <a:lnTo>
                    <a:pt x="11610" y="3334"/>
                  </a:lnTo>
                  <a:cubicBezTo>
                    <a:pt x="11571" y="3373"/>
                    <a:pt x="11513" y="3490"/>
                    <a:pt x="11454" y="3744"/>
                  </a:cubicBezTo>
                  <a:cubicBezTo>
                    <a:pt x="11396" y="3919"/>
                    <a:pt x="11357" y="4134"/>
                    <a:pt x="11220" y="4310"/>
                  </a:cubicBezTo>
                  <a:cubicBezTo>
                    <a:pt x="11181" y="4368"/>
                    <a:pt x="11083" y="4466"/>
                    <a:pt x="10966" y="4524"/>
                  </a:cubicBezTo>
                  <a:cubicBezTo>
                    <a:pt x="10886" y="4547"/>
                    <a:pt x="10806" y="4557"/>
                    <a:pt x="10730" y="4557"/>
                  </a:cubicBezTo>
                  <a:cubicBezTo>
                    <a:pt x="10676" y="4557"/>
                    <a:pt x="10625" y="4552"/>
                    <a:pt x="10576" y="4544"/>
                  </a:cubicBezTo>
                  <a:cubicBezTo>
                    <a:pt x="10498" y="4524"/>
                    <a:pt x="10439" y="4466"/>
                    <a:pt x="10479" y="4407"/>
                  </a:cubicBezTo>
                  <a:cubicBezTo>
                    <a:pt x="10498" y="4251"/>
                    <a:pt x="10518" y="4115"/>
                    <a:pt x="10518" y="4017"/>
                  </a:cubicBezTo>
                  <a:cubicBezTo>
                    <a:pt x="10537" y="3841"/>
                    <a:pt x="10576" y="3763"/>
                    <a:pt x="10576" y="3724"/>
                  </a:cubicBezTo>
                  <a:lnTo>
                    <a:pt x="10557" y="3724"/>
                  </a:lnTo>
                  <a:cubicBezTo>
                    <a:pt x="10420" y="3841"/>
                    <a:pt x="10205" y="3959"/>
                    <a:pt x="10088" y="4017"/>
                  </a:cubicBezTo>
                  <a:cubicBezTo>
                    <a:pt x="9893" y="4115"/>
                    <a:pt x="9796" y="4154"/>
                    <a:pt x="9737" y="4212"/>
                  </a:cubicBezTo>
                  <a:cubicBezTo>
                    <a:pt x="9737" y="4212"/>
                    <a:pt x="9757" y="4232"/>
                    <a:pt x="9757" y="4251"/>
                  </a:cubicBezTo>
                  <a:cubicBezTo>
                    <a:pt x="9835" y="4329"/>
                    <a:pt x="9952" y="4407"/>
                    <a:pt x="10205" y="4524"/>
                  </a:cubicBezTo>
                  <a:cubicBezTo>
                    <a:pt x="10244" y="4544"/>
                    <a:pt x="10322" y="4563"/>
                    <a:pt x="10342" y="4622"/>
                  </a:cubicBezTo>
                  <a:cubicBezTo>
                    <a:pt x="10381" y="4641"/>
                    <a:pt x="10400" y="4700"/>
                    <a:pt x="10400" y="4758"/>
                  </a:cubicBezTo>
                  <a:cubicBezTo>
                    <a:pt x="10400" y="4817"/>
                    <a:pt x="10342" y="4895"/>
                    <a:pt x="10322" y="4915"/>
                  </a:cubicBezTo>
                  <a:cubicBezTo>
                    <a:pt x="10225" y="5012"/>
                    <a:pt x="10088" y="5032"/>
                    <a:pt x="10010" y="5051"/>
                  </a:cubicBezTo>
                  <a:cubicBezTo>
                    <a:pt x="9893" y="5110"/>
                    <a:pt x="9757" y="5129"/>
                    <a:pt x="9718" y="5188"/>
                  </a:cubicBezTo>
                  <a:cubicBezTo>
                    <a:pt x="9698" y="5188"/>
                    <a:pt x="9698" y="5207"/>
                    <a:pt x="9698" y="5207"/>
                  </a:cubicBezTo>
                  <a:cubicBezTo>
                    <a:pt x="9715" y="5213"/>
                    <a:pt x="9736" y="5215"/>
                    <a:pt x="9761" y="5215"/>
                  </a:cubicBezTo>
                  <a:cubicBezTo>
                    <a:pt x="9822" y="5215"/>
                    <a:pt x="9911" y="5202"/>
                    <a:pt x="10049" y="5188"/>
                  </a:cubicBezTo>
                  <a:cubicBezTo>
                    <a:pt x="10158" y="5161"/>
                    <a:pt x="10295" y="5124"/>
                    <a:pt x="10434" y="5124"/>
                  </a:cubicBezTo>
                  <a:cubicBezTo>
                    <a:pt x="10495" y="5124"/>
                    <a:pt x="10556" y="5131"/>
                    <a:pt x="10615" y="5149"/>
                  </a:cubicBezTo>
                  <a:cubicBezTo>
                    <a:pt x="10732" y="5207"/>
                    <a:pt x="10810" y="5285"/>
                    <a:pt x="10869" y="5402"/>
                  </a:cubicBezTo>
                  <a:cubicBezTo>
                    <a:pt x="10888" y="5441"/>
                    <a:pt x="10888" y="5500"/>
                    <a:pt x="10830" y="5578"/>
                  </a:cubicBezTo>
                  <a:cubicBezTo>
                    <a:pt x="10810" y="5617"/>
                    <a:pt x="10732" y="5676"/>
                    <a:pt x="10693" y="5695"/>
                  </a:cubicBezTo>
                  <a:cubicBezTo>
                    <a:pt x="10498" y="5734"/>
                    <a:pt x="10322" y="5773"/>
                    <a:pt x="10186" y="5812"/>
                  </a:cubicBezTo>
                  <a:cubicBezTo>
                    <a:pt x="9639" y="5929"/>
                    <a:pt x="9444" y="6007"/>
                    <a:pt x="9347" y="6085"/>
                  </a:cubicBezTo>
                  <a:cubicBezTo>
                    <a:pt x="9308" y="6124"/>
                    <a:pt x="9269" y="6202"/>
                    <a:pt x="9230" y="6378"/>
                  </a:cubicBezTo>
                  <a:cubicBezTo>
                    <a:pt x="9152" y="6749"/>
                    <a:pt x="8918" y="7139"/>
                    <a:pt x="8644" y="7432"/>
                  </a:cubicBezTo>
                  <a:cubicBezTo>
                    <a:pt x="8469" y="7627"/>
                    <a:pt x="8254" y="7763"/>
                    <a:pt x="8040" y="7861"/>
                  </a:cubicBezTo>
                  <a:cubicBezTo>
                    <a:pt x="7937" y="7905"/>
                    <a:pt x="7846" y="7927"/>
                    <a:pt x="7757" y="7927"/>
                  </a:cubicBezTo>
                  <a:cubicBezTo>
                    <a:pt x="7727" y="7927"/>
                    <a:pt x="7698" y="7924"/>
                    <a:pt x="7669" y="7919"/>
                  </a:cubicBezTo>
                  <a:cubicBezTo>
                    <a:pt x="7583" y="7902"/>
                    <a:pt x="7504" y="7895"/>
                    <a:pt x="7431" y="7895"/>
                  </a:cubicBezTo>
                  <a:cubicBezTo>
                    <a:pt x="7254" y="7895"/>
                    <a:pt x="7110" y="7937"/>
                    <a:pt x="6986" y="7978"/>
                  </a:cubicBezTo>
                  <a:cubicBezTo>
                    <a:pt x="6713" y="8115"/>
                    <a:pt x="6537" y="8368"/>
                    <a:pt x="6322" y="8700"/>
                  </a:cubicBezTo>
                  <a:cubicBezTo>
                    <a:pt x="6186" y="8914"/>
                    <a:pt x="6010" y="9149"/>
                    <a:pt x="5796" y="9344"/>
                  </a:cubicBezTo>
                  <a:cubicBezTo>
                    <a:pt x="5542" y="9578"/>
                    <a:pt x="5347" y="9773"/>
                    <a:pt x="5308" y="9968"/>
                  </a:cubicBezTo>
                  <a:cubicBezTo>
                    <a:pt x="5269" y="10066"/>
                    <a:pt x="5269" y="10202"/>
                    <a:pt x="5405" y="10358"/>
                  </a:cubicBezTo>
                  <a:cubicBezTo>
                    <a:pt x="5444" y="10417"/>
                    <a:pt x="5523" y="10475"/>
                    <a:pt x="5562" y="10495"/>
                  </a:cubicBezTo>
                  <a:cubicBezTo>
                    <a:pt x="5594" y="10500"/>
                    <a:pt x="5625" y="10502"/>
                    <a:pt x="5657" y="10502"/>
                  </a:cubicBezTo>
                  <a:cubicBezTo>
                    <a:pt x="5759" y="10502"/>
                    <a:pt x="5866" y="10477"/>
                    <a:pt x="6030" y="10417"/>
                  </a:cubicBezTo>
                  <a:cubicBezTo>
                    <a:pt x="6127" y="10397"/>
                    <a:pt x="6283" y="10358"/>
                    <a:pt x="6401" y="10319"/>
                  </a:cubicBezTo>
                  <a:cubicBezTo>
                    <a:pt x="6596" y="10300"/>
                    <a:pt x="6732" y="10261"/>
                    <a:pt x="6869" y="10163"/>
                  </a:cubicBezTo>
                  <a:cubicBezTo>
                    <a:pt x="7103" y="10007"/>
                    <a:pt x="7279" y="9734"/>
                    <a:pt x="7513" y="9422"/>
                  </a:cubicBezTo>
                  <a:cubicBezTo>
                    <a:pt x="7786" y="9051"/>
                    <a:pt x="8079" y="8622"/>
                    <a:pt x="8625" y="8310"/>
                  </a:cubicBezTo>
                  <a:cubicBezTo>
                    <a:pt x="8976" y="8115"/>
                    <a:pt x="9425" y="7958"/>
                    <a:pt x="10010" y="7919"/>
                  </a:cubicBezTo>
                  <a:cubicBezTo>
                    <a:pt x="10064" y="7913"/>
                    <a:pt x="10116" y="7909"/>
                    <a:pt x="10167" y="7909"/>
                  </a:cubicBezTo>
                  <a:cubicBezTo>
                    <a:pt x="10414" y="7909"/>
                    <a:pt x="10632" y="7985"/>
                    <a:pt x="10810" y="8115"/>
                  </a:cubicBezTo>
                  <a:cubicBezTo>
                    <a:pt x="11278" y="8427"/>
                    <a:pt x="11493" y="9012"/>
                    <a:pt x="11649" y="9539"/>
                  </a:cubicBezTo>
                  <a:cubicBezTo>
                    <a:pt x="11649" y="9578"/>
                    <a:pt x="11669" y="9597"/>
                    <a:pt x="11669" y="9636"/>
                  </a:cubicBezTo>
                  <a:cubicBezTo>
                    <a:pt x="11669" y="9695"/>
                    <a:pt x="11688" y="9714"/>
                    <a:pt x="11688" y="9734"/>
                  </a:cubicBezTo>
                  <a:cubicBezTo>
                    <a:pt x="11708" y="9714"/>
                    <a:pt x="11747" y="9714"/>
                    <a:pt x="11766" y="9675"/>
                  </a:cubicBezTo>
                  <a:cubicBezTo>
                    <a:pt x="11942" y="9519"/>
                    <a:pt x="12039" y="9402"/>
                    <a:pt x="12078" y="9305"/>
                  </a:cubicBezTo>
                  <a:cubicBezTo>
                    <a:pt x="12098" y="9246"/>
                    <a:pt x="12098" y="9207"/>
                    <a:pt x="12098" y="9149"/>
                  </a:cubicBezTo>
                  <a:cubicBezTo>
                    <a:pt x="12078" y="9032"/>
                    <a:pt x="11981" y="8914"/>
                    <a:pt x="11844" y="8739"/>
                  </a:cubicBezTo>
                  <a:cubicBezTo>
                    <a:pt x="11688" y="8563"/>
                    <a:pt x="11474" y="8349"/>
                    <a:pt x="11493" y="8036"/>
                  </a:cubicBezTo>
                  <a:cubicBezTo>
                    <a:pt x="11493" y="7978"/>
                    <a:pt x="11493" y="7919"/>
                    <a:pt x="11474" y="7822"/>
                  </a:cubicBezTo>
                  <a:cubicBezTo>
                    <a:pt x="11474" y="7763"/>
                    <a:pt x="11454" y="7744"/>
                    <a:pt x="11454" y="7685"/>
                  </a:cubicBezTo>
                  <a:cubicBezTo>
                    <a:pt x="11454" y="7646"/>
                    <a:pt x="11454" y="7568"/>
                    <a:pt x="11493" y="7529"/>
                  </a:cubicBezTo>
                  <a:cubicBezTo>
                    <a:pt x="11552" y="7471"/>
                    <a:pt x="11591" y="7451"/>
                    <a:pt x="11649" y="7451"/>
                  </a:cubicBezTo>
                  <a:cubicBezTo>
                    <a:pt x="11805" y="7451"/>
                    <a:pt x="11942" y="7432"/>
                    <a:pt x="12157" y="7432"/>
                  </a:cubicBezTo>
                  <a:cubicBezTo>
                    <a:pt x="12227" y="7416"/>
                    <a:pt x="12279" y="7407"/>
                    <a:pt x="12321" y="7407"/>
                  </a:cubicBezTo>
                  <a:cubicBezTo>
                    <a:pt x="12440" y="7407"/>
                    <a:pt x="12470" y="7488"/>
                    <a:pt x="12586" y="7763"/>
                  </a:cubicBezTo>
                  <a:cubicBezTo>
                    <a:pt x="12722" y="8036"/>
                    <a:pt x="12937" y="8563"/>
                    <a:pt x="13542" y="9500"/>
                  </a:cubicBezTo>
                  <a:cubicBezTo>
                    <a:pt x="13600" y="9383"/>
                    <a:pt x="13659" y="9227"/>
                    <a:pt x="13756" y="9110"/>
                  </a:cubicBezTo>
                  <a:cubicBezTo>
                    <a:pt x="13835" y="9012"/>
                    <a:pt x="13913" y="8914"/>
                    <a:pt x="13991" y="8797"/>
                  </a:cubicBezTo>
                  <a:cubicBezTo>
                    <a:pt x="14127" y="8544"/>
                    <a:pt x="14322" y="8251"/>
                    <a:pt x="14654" y="8056"/>
                  </a:cubicBezTo>
                  <a:cubicBezTo>
                    <a:pt x="14791" y="7958"/>
                    <a:pt x="14966" y="7919"/>
                    <a:pt x="15181" y="7880"/>
                  </a:cubicBezTo>
                  <a:cubicBezTo>
                    <a:pt x="15395" y="7880"/>
                    <a:pt x="15571" y="7919"/>
                    <a:pt x="15688" y="7978"/>
                  </a:cubicBezTo>
                  <a:cubicBezTo>
                    <a:pt x="15786" y="8056"/>
                    <a:pt x="15864" y="8154"/>
                    <a:pt x="15922" y="8251"/>
                  </a:cubicBezTo>
                  <a:cubicBezTo>
                    <a:pt x="15922" y="8232"/>
                    <a:pt x="15942" y="8173"/>
                    <a:pt x="15942" y="8154"/>
                  </a:cubicBezTo>
                  <a:cubicBezTo>
                    <a:pt x="16313" y="7588"/>
                    <a:pt x="16488" y="7334"/>
                    <a:pt x="16898" y="6788"/>
                  </a:cubicBezTo>
                  <a:cubicBezTo>
                    <a:pt x="16917" y="6749"/>
                    <a:pt x="16956" y="6710"/>
                    <a:pt x="17015" y="6690"/>
                  </a:cubicBezTo>
                  <a:cubicBezTo>
                    <a:pt x="17026" y="6684"/>
                    <a:pt x="17039" y="6682"/>
                    <a:pt x="17053" y="6682"/>
                  </a:cubicBezTo>
                  <a:cubicBezTo>
                    <a:pt x="17087" y="6682"/>
                    <a:pt x="17124" y="6696"/>
                    <a:pt x="17152" y="6710"/>
                  </a:cubicBezTo>
                  <a:lnTo>
                    <a:pt x="17308" y="6710"/>
                  </a:lnTo>
                  <a:cubicBezTo>
                    <a:pt x="17327" y="6710"/>
                    <a:pt x="17360" y="6708"/>
                    <a:pt x="17399" y="6708"/>
                  </a:cubicBezTo>
                  <a:cubicBezTo>
                    <a:pt x="17477" y="6708"/>
                    <a:pt x="17581" y="6716"/>
                    <a:pt x="17659" y="6768"/>
                  </a:cubicBezTo>
                  <a:cubicBezTo>
                    <a:pt x="17717" y="6788"/>
                    <a:pt x="17776" y="6846"/>
                    <a:pt x="17795" y="6905"/>
                  </a:cubicBezTo>
                  <a:cubicBezTo>
                    <a:pt x="17815" y="6983"/>
                    <a:pt x="17815" y="7061"/>
                    <a:pt x="17815" y="7158"/>
                  </a:cubicBezTo>
                  <a:cubicBezTo>
                    <a:pt x="17912" y="7197"/>
                    <a:pt x="18049" y="7256"/>
                    <a:pt x="18186" y="7256"/>
                  </a:cubicBezTo>
                  <a:cubicBezTo>
                    <a:pt x="18225" y="7256"/>
                    <a:pt x="18244" y="7256"/>
                    <a:pt x="18283" y="7236"/>
                  </a:cubicBezTo>
                  <a:cubicBezTo>
                    <a:pt x="18303" y="7236"/>
                    <a:pt x="18303" y="7197"/>
                    <a:pt x="18322" y="7197"/>
                  </a:cubicBezTo>
                  <a:cubicBezTo>
                    <a:pt x="18322" y="7197"/>
                    <a:pt x="18342" y="7178"/>
                    <a:pt x="18342" y="7158"/>
                  </a:cubicBezTo>
                  <a:cubicBezTo>
                    <a:pt x="18381" y="7139"/>
                    <a:pt x="18400" y="7080"/>
                    <a:pt x="18400" y="6983"/>
                  </a:cubicBezTo>
                  <a:cubicBezTo>
                    <a:pt x="18420" y="6846"/>
                    <a:pt x="18478" y="6710"/>
                    <a:pt x="18576" y="6612"/>
                  </a:cubicBezTo>
                  <a:cubicBezTo>
                    <a:pt x="18751" y="6417"/>
                    <a:pt x="19005" y="6319"/>
                    <a:pt x="19200" y="6261"/>
                  </a:cubicBezTo>
                  <a:cubicBezTo>
                    <a:pt x="19395" y="6183"/>
                    <a:pt x="19571" y="6124"/>
                    <a:pt x="19708" y="6027"/>
                  </a:cubicBezTo>
                  <a:cubicBezTo>
                    <a:pt x="19747" y="6007"/>
                    <a:pt x="19791" y="5997"/>
                    <a:pt x="19832" y="5997"/>
                  </a:cubicBezTo>
                  <a:cubicBezTo>
                    <a:pt x="19873" y="5997"/>
                    <a:pt x="19912" y="6007"/>
                    <a:pt x="19942" y="6027"/>
                  </a:cubicBezTo>
                  <a:cubicBezTo>
                    <a:pt x="19981" y="6085"/>
                    <a:pt x="20000" y="6163"/>
                    <a:pt x="19961" y="6222"/>
                  </a:cubicBezTo>
                  <a:cubicBezTo>
                    <a:pt x="19883" y="6378"/>
                    <a:pt x="19786" y="6495"/>
                    <a:pt x="19688" y="6612"/>
                  </a:cubicBezTo>
                  <a:cubicBezTo>
                    <a:pt x="19512" y="6866"/>
                    <a:pt x="19415" y="7002"/>
                    <a:pt x="19454" y="7080"/>
                  </a:cubicBezTo>
                  <a:cubicBezTo>
                    <a:pt x="19454" y="7100"/>
                    <a:pt x="19454" y="7100"/>
                    <a:pt x="19473" y="7139"/>
                  </a:cubicBezTo>
                  <a:cubicBezTo>
                    <a:pt x="19512" y="7178"/>
                    <a:pt x="19649" y="7236"/>
                    <a:pt x="19961" y="7256"/>
                  </a:cubicBezTo>
                  <a:cubicBezTo>
                    <a:pt x="20059" y="7256"/>
                    <a:pt x="20156" y="7295"/>
                    <a:pt x="20234" y="7354"/>
                  </a:cubicBezTo>
                  <a:cubicBezTo>
                    <a:pt x="20351" y="7432"/>
                    <a:pt x="20449" y="7529"/>
                    <a:pt x="20488" y="7646"/>
                  </a:cubicBezTo>
                  <a:cubicBezTo>
                    <a:pt x="20566" y="7763"/>
                    <a:pt x="20625" y="7919"/>
                    <a:pt x="20586" y="8056"/>
                  </a:cubicBezTo>
                  <a:cubicBezTo>
                    <a:pt x="20586" y="8173"/>
                    <a:pt x="20566" y="8290"/>
                    <a:pt x="20488" y="8407"/>
                  </a:cubicBezTo>
                  <a:cubicBezTo>
                    <a:pt x="20390" y="8583"/>
                    <a:pt x="20273" y="8719"/>
                    <a:pt x="20098" y="8797"/>
                  </a:cubicBezTo>
                  <a:cubicBezTo>
                    <a:pt x="19983" y="8849"/>
                    <a:pt x="19857" y="8868"/>
                    <a:pt x="19726" y="8868"/>
                  </a:cubicBezTo>
                  <a:cubicBezTo>
                    <a:pt x="19457" y="8868"/>
                    <a:pt x="19164" y="8785"/>
                    <a:pt x="18888" y="8719"/>
                  </a:cubicBezTo>
                  <a:cubicBezTo>
                    <a:pt x="18501" y="8607"/>
                    <a:pt x="18066" y="8495"/>
                    <a:pt x="17589" y="8495"/>
                  </a:cubicBezTo>
                  <a:cubicBezTo>
                    <a:pt x="17320" y="8495"/>
                    <a:pt x="17037" y="8530"/>
                    <a:pt x="16742" y="8622"/>
                  </a:cubicBezTo>
                  <a:cubicBezTo>
                    <a:pt x="16664" y="8641"/>
                    <a:pt x="16625" y="8641"/>
                    <a:pt x="16566" y="8641"/>
                  </a:cubicBezTo>
                  <a:cubicBezTo>
                    <a:pt x="16430" y="8641"/>
                    <a:pt x="16254" y="8544"/>
                    <a:pt x="16137" y="8466"/>
                  </a:cubicBezTo>
                  <a:cubicBezTo>
                    <a:pt x="16059" y="8427"/>
                    <a:pt x="15981" y="8407"/>
                    <a:pt x="15903" y="8368"/>
                  </a:cubicBezTo>
                  <a:cubicBezTo>
                    <a:pt x="15887" y="8368"/>
                    <a:pt x="15871" y="8355"/>
                    <a:pt x="15866" y="8340"/>
                  </a:cubicBezTo>
                  <a:lnTo>
                    <a:pt x="15866" y="8340"/>
                  </a:lnTo>
                  <a:cubicBezTo>
                    <a:pt x="15901" y="8553"/>
                    <a:pt x="15863" y="8820"/>
                    <a:pt x="15844" y="9012"/>
                  </a:cubicBezTo>
                  <a:lnTo>
                    <a:pt x="15844" y="9090"/>
                  </a:lnTo>
                  <a:cubicBezTo>
                    <a:pt x="15805" y="9305"/>
                    <a:pt x="15844" y="9500"/>
                    <a:pt x="15883" y="9636"/>
                  </a:cubicBezTo>
                  <a:cubicBezTo>
                    <a:pt x="15981" y="9929"/>
                    <a:pt x="16234" y="10105"/>
                    <a:pt x="16527" y="10319"/>
                  </a:cubicBezTo>
                  <a:cubicBezTo>
                    <a:pt x="16625" y="10397"/>
                    <a:pt x="16742" y="10495"/>
                    <a:pt x="16839" y="10593"/>
                  </a:cubicBezTo>
                  <a:cubicBezTo>
                    <a:pt x="16859" y="10612"/>
                    <a:pt x="16878" y="10612"/>
                    <a:pt x="16878" y="10612"/>
                  </a:cubicBezTo>
                  <a:cubicBezTo>
                    <a:pt x="16956" y="10612"/>
                    <a:pt x="17054" y="10573"/>
                    <a:pt x="17230" y="10475"/>
                  </a:cubicBezTo>
                  <a:cubicBezTo>
                    <a:pt x="17308" y="10417"/>
                    <a:pt x="17444" y="10319"/>
                    <a:pt x="17561" y="10319"/>
                  </a:cubicBezTo>
                  <a:cubicBezTo>
                    <a:pt x="17620" y="10319"/>
                    <a:pt x="17659" y="10319"/>
                    <a:pt x="17698" y="10358"/>
                  </a:cubicBezTo>
                  <a:cubicBezTo>
                    <a:pt x="17737" y="10378"/>
                    <a:pt x="17756" y="10417"/>
                    <a:pt x="17756" y="10456"/>
                  </a:cubicBezTo>
                  <a:cubicBezTo>
                    <a:pt x="17795" y="10514"/>
                    <a:pt x="17795" y="10593"/>
                    <a:pt x="17795" y="10671"/>
                  </a:cubicBezTo>
                  <a:cubicBezTo>
                    <a:pt x="17717" y="11295"/>
                    <a:pt x="17054" y="11978"/>
                    <a:pt x="16625" y="12446"/>
                  </a:cubicBezTo>
                  <a:cubicBezTo>
                    <a:pt x="16488" y="12563"/>
                    <a:pt x="16352" y="12661"/>
                    <a:pt x="16195" y="12719"/>
                  </a:cubicBezTo>
                  <a:cubicBezTo>
                    <a:pt x="16106" y="12746"/>
                    <a:pt x="16013" y="12756"/>
                    <a:pt x="15922" y="12756"/>
                  </a:cubicBezTo>
                  <a:cubicBezTo>
                    <a:pt x="15675" y="12756"/>
                    <a:pt x="15435" y="12679"/>
                    <a:pt x="15278" y="12622"/>
                  </a:cubicBezTo>
                  <a:cubicBezTo>
                    <a:pt x="15083" y="12563"/>
                    <a:pt x="15005" y="12544"/>
                    <a:pt x="14966" y="12544"/>
                  </a:cubicBezTo>
                  <a:cubicBezTo>
                    <a:pt x="14615" y="12797"/>
                    <a:pt x="14244" y="12914"/>
                    <a:pt x="13932" y="12914"/>
                  </a:cubicBezTo>
                  <a:cubicBezTo>
                    <a:pt x="13464" y="12914"/>
                    <a:pt x="13074" y="12719"/>
                    <a:pt x="12820" y="12446"/>
                  </a:cubicBezTo>
                  <a:cubicBezTo>
                    <a:pt x="12644" y="12310"/>
                    <a:pt x="12488" y="12231"/>
                    <a:pt x="12391" y="12231"/>
                  </a:cubicBezTo>
                  <a:cubicBezTo>
                    <a:pt x="12332" y="12231"/>
                    <a:pt x="12235" y="12231"/>
                    <a:pt x="12176" y="12271"/>
                  </a:cubicBezTo>
                  <a:cubicBezTo>
                    <a:pt x="12000" y="12349"/>
                    <a:pt x="11864" y="12544"/>
                    <a:pt x="11766" y="12719"/>
                  </a:cubicBezTo>
                  <a:cubicBezTo>
                    <a:pt x="11669" y="12914"/>
                    <a:pt x="11552" y="13090"/>
                    <a:pt x="11415" y="13188"/>
                  </a:cubicBezTo>
                  <a:cubicBezTo>
                    <a:pt x="11357" y="13246"/>
                    <a:pt x="11259" y="13285"/>
                    <a:pt x="11181" y="13305"/>
                  </a:cubicBezTo>
                  <a:cubicBezTo>
                    <a:pt x="11146" y="13311"/>
                    <a:pt x="11112" y="13314"/>
                    <a:pt x="11079" y="13314"/>
                  </a:cubicBezTo>
                  <a:cubicBezTo>
                    <a:pt x="10905" y="13314"/>
                    <a:pt x="10749" y="13240"/>
                    <a:pt x="10635" y="13207"/>
                  </a:cubicBezTo>
                  <a:cubicBezTo>
                    <a:pt x="10537" y="13149"/>
                    <a:pt x="10479" y="13129"/>
                    <a:pt x="10400" y="13129"/>
                  </a:cubicBezTo>
                  <a:cubicBezTo>
                    <a:pt x="10342" y="13129"/>
                    <a:pt x="10303" y="13110"/>
                    <a:pt x="10283" y="13051"/>
                  </a:cubicBezTo>
                  <a:cubicBezTo>
                    <a:pt x="10244" y="13012"/>
                    <a:pt x="10244" y="12953"/>
                    <a:pt x="10283" y="12914"/>
                  </a:cubicBezTo>
                  <a:cubicBezTo>
                    <a:pt x="10303" y="12836"/>
                    <a:pt x="10303" y="12797"/>
                    <a:pt x="10303" y="12739"/>
                  </a:cubicBezTo>
                  <a:cubicBezTo>
                    <a:pt x="10244" y="12622"/>
                    <a:pt x="10030" y="12524"/>
                    <a:pt x="9718" y="12407"/>
                  </a:cubicBezTo>
                  <a:cubicBezTo>
                    <a:pt x="9444" y="12310"/>
                    <a:pt x="9054" y="12173"/>
                    <a:pt x="8937" y="11919"/>
                  </a:cubicBezTo>
                  <a:cubicBezTo>
                    <a:pt x="8879" y="11822"/>
                    <a:pt x="8879" y="11685"/>
                    <a:pt x="8937" y="11568"/>
                  </a:cubicBezTo>
                  <a:cubicBezTo>
                    <a:pt x="9015" y="11373"/>
                    <a:pt x="9152" y="11139"/>
                    <a:pt x="9444" y="10866"/>
                  </a:cubicBezTo>
                  <a:lnTo>
                    <a:pt x="9444" y="10866"/>
                  </a:lnTo>
                  <a:cubicBezTo>
                    <a:pt x="9015" y="10905"/>
                    <a:pt x="8566" y="10944"/>
                    <a:pt x="8098" y="10944"/>
                  </a:cubicBezTo>
                  <a:cubicBezTo>
                    <a:pt x="7064" y="10983"/>
                    <a:pt x="6049" y="11041"/>
                    <a:pt x="5171" y="11529"/>
                  </a:cubicBezTo>
                  <a:cubicBezTo>
                    <a:pt x="4781" y="11744"/>
                    <a:pt x="4430" y="12036"/>
                    <a:pt x="4098" y="12466"/>
                  </a:cubicBezTo>
                  <a:cubicBezTo>
                    <a:pt x="3591" y="13149"/>
                    <a:pt x="3084" y="13714"/>
                    <a:pt x="2576" y="14261"/>
                  </a:cubicBezTo>
                  <a:cubicBezTo>
                    <a:pt x="2440" y="14378"/>
                    <a:pt x="2323" y="14495"/>
                    <a:pt x="2225" y="14612"/>
                  </a:cubicBezTo>
                  <a:cubicBezTo>
                    <a:pt x="1464" y="15451"/>
                    <a:pt x="840" y="16270"/>
                    <a:pt x="449" y="17441"/>
                  </a:cubicBezTo>
                  <a:cubicBezTo>
                    <a:pt x="352" y="17734"/>
                    <a:pt x="254" y="18085"/>
                    <a:pt x="196" y="18456"/>
                  </a:cubicBezTo>
                  <a:cubicBezTo>
                    <a:pt x="1" y="19529"/>
                    <a:pt x="40" y="20895"/>
                    <a:pt x="352" y="22670"/>
                  </a:cubicBezTo>
                  <a:cubicBezTo>
                    <a:pt x="430" y="23002"/>
                    <a:pt x="547" y="23295"/>
                    <a:pt x="762" y="23548"/>
                  </a:cubicBezTo>
                  <a:cubicBezTo>
                    <a:pt x="976" y="23841"/>
                    <a:pt x="1308" y="24056"/>
                    <a:pt x="1620" y="24212"/>
                  </a:cubicBezTo>
                  <a:cubicBezTo>
                    <a:pt x="1865" y="24313"/>
                    <a:pt x="2142" y="24371"/>
                    <a:pt x="2427" y="24371"/>
                  </a:cubicBezTo>
                  <a:cubicBezTo>
                    <a:pt x="2528" y="24371"/>
                    <a:pt x="2630" y="24364"/>
                    <a:pt x="2732" y="24348"/>
                  </a:cubicBezTo>
                  <a:cubicBezTo>
                    <a:pt x="3025" y="24309"/>
                    <a:pt x="3318" y="24212"/>
                    <a:pt x="3591" y="24017"/>
                  </a:cubicBezTo>
                  <a:cubicBezTo>
                    <a:pt x="3949" y="23748"/>
                    <a:pt x="4275" y="23643"/>
                    <a:pt x="4553" y="23643"/>
                  </a:cubicBezTo>
                  <a:cubicBezTo>
                    <a:pt x="4577" y="23643"/>
                    <a:pt x="4601" y="23644"/>
                    <a:pt x="4625" y="23646"/>
                  </a:cubicBezTo>
                  <a:cubicBezTo>
                    <a:pt x="5074" y="23685"/>
                    <a:pt x="5347" y="24056"/>
                    <a:pt x="5562" y="24368"/>
                  </a:cubicBezTo>
                  <a:cubicBezTo>
                    <a:pt x="5757" y="24641"/>
                    <a:pt x="5932" y="24856"/>
                    <a:pt x="6147" y="24934"/>
                  </a:cubicBezTo>
                  <a:cubicBezTo>
                    <a:pt x="6214" y="24947"/>
                    <a:pt x="6282" y="24970"/>
                    <a:pt x="6349" y="24970"/>
                  </a:cubicBezTo>
                  <a:cubicBezTo>
                    <a:pt x="6379" y="24970"/>
                    <a:pt x="6409" y="24965"/>
                    <a:pt x="6440" y="24953"/>
                  </a:cubicBezTo>
                  <a:cubicBezTo>
                    <a:pt x="6498" y="24953"/>
                    <a:pt x="6537" y="24953"/>
                    <a:pt x="6576" y="24992"/>
                  </a:cubicBezTo>
                  <a:cubicBezTo>
                    <a:pt x="6596" y="25012"/>
                    <a:pt x="6615" y="25051"/>
                    <a:pt x="6615" y="25109"/>
                  </a:cubicBezTo>
                  <a:cubicBezTo>
                    <a:pt x="6518" y="26417"/>
                    <a:pt x="7005" y="27548"/>
                    <a:pt x="7552" y="28699"/>
                  </a:cubicBezTo>
                  <a:cubicBezTo>
                    <a:pt x="8079" y="29890"/>
                    <a:pt x="8664" y="31138"/>
                    <a:pt x="8625" y="32660"/>
                  </a:cubicBezTo>
                  <a:cubicBezTo>
                    <a:pt x="8586" y="33616"/>
                    <a:pt x="9405" y="34553"/>
                    <a:pt x="10244" y="35529"/>
                  </a:cubicBezTo>
                  <a:cubicBezTo>
                    <a:pt x="10635" y="35958"/>
                    <a:pt x="11025" y="36407"/>
                    <a:pt x="11357" y="36855"/>
                  </a:cubicBezTo>
                  <a:cubicBezTo>
                    <a:pt x="11903" y="37675"/>
                    <a:pt x="12430" y="38397"/>
                    <a:pt x="13171" y="38592"/>
                  </a:cubicBezTo>
                  <a:cubicBezTo>
                    <a:pt x="13306" y="38626"/>
                    <a:pt x="13458" y="38645"/>
                    <a:pt x="13624" y="38645"/>
                  </a:cubicBezTo>
                  <a:cubicBezTo>
                    <a:pt x="13936" y="38645"/>
                    <a:pt x="14298" y="38575"/>
                    <a:pt x="14693" y="38397"/>
                  </a:cubicBezTo>
                  <a:cubicBezTo>
                    <a:pt x="14791" y="38358"/>
                    <a:pt x="14869" y="38319"/>
                    <a:pt x="14966" y="38299"/>
                  </a:cubicBezTo>
                  <a:cubicBezTo>
                    <a:pt x="15028" y="38306"/>
                    <a:pt x="15085" y="38309"/>
                    <a:pt x="15139" y="38309"/>
                  </a:cubicBezTo>
                  <a:cubicBezTo>
                    <a:pt x="15407" y="38309"/>
                    <a:pt x="15581" y="38228"/>
                    <a:pt x="15727" y="38065"/>
                  </a:cubicBezTo>
                  <a:cubicBezTo>
                    <a:pt x="15766" y="38006"/>
                    <a:pt x="15786" y="37967"/>
                    <a:pt x="15844" y="37909"/>
                  </a:cubicBezTo>
                  <a:cubicBezTo>
                    <a:pt x="16469" y="37167"/>
                    <a:pt x="17054" y="36446"/>
                    <a:pt x="17054" y="35704"/>
                  </a:cubicBezTo>
                  <a:cubicBezTo>
                    <a:pt x="17054" y="35275"/>
                    <a:pt x="16898" y="34826"/>
                    <a:pt x="16410" y="34280"/>
                  </a:cubicBezTo>
                  <a:cubicBezTo>
                    <a:pt x="16371" y="34260"/>
                    <a:pt x="16352" y="34202"/>
                    <a:pt x="16352" y="34163"/>
                  </a:cubicBezTo>
                  <a:cubicBezTo>
                    <a:pt x="16352" y="34104"/>
                    <a:pt x="16352" y="34065"/>
                    <a:pt x="16371" y="34007"/>
                  </a:cubicBezTo>
                  <a:cubicBezTo>
                    <a:pt x="16391" y="33948"/>
                    <a:pt x="16469" y="33890"/>
                    <a:pt x="16527" y="33850"/>
                  </a:cubicBezTo>
                  <a:cubicBezTo>
                    <a:pt x="16625" y="33753"/>
                    <a:pt x="16781" y="33655"/>
                    <a:pt x="16976" y="33558"/>
                  </a:cubicBezTo>
                  <a:cubicBezTo>
                    <a:pt x="17464" y="33265"/>
                    <a:pt x="18108" y="32875"/>
                    <a:pt x="18478" y="32329"/>
                  </a:cubicBezTo>
                  <a:cubicBezTo>
                    <a:pt x="18615" y="32094"/>
                    <a:pt x="18712" y="31821"/>
                    <a:pt x="18712" y="31509"/>
                  </a:cubicBezTo>
                  <a:cubicBezTo>
                    <a:pt x="18712" y="31119"/>
                    <a:pt x="18576" y="30651"/>
                    <a:pt x="18186" y="30085"/>
                  </a:cubicBezTo>
                  <a:cubicBezTo>
                    <a:pt x="18049" y="29890"/>
                    <a:pt x="18030" y="29616"/>
                    <a:pt x="18010" y="29402"/>
                  </a:cubicBezTo>
                  <a:cubicBezTo>
                    <a:pt x="17991" y="29207"/>
                    <a:pt x="17991" y="29070"/>
                    <a:pt x="17912" y="28973"/>
                  </a:cubicBezTo>
                  <a:cubicBezTo>
                    <a:pt x="17893" y="28934"/>
                    <a:pt x="17893" y="28914"/>
                    <a:pt x="17854" y="28914"/>
                  </a:cubicBezTo>
                  <a:cubicBezTo>
                    <a:pt x="17620" y="28719"/>
                    <a:pt x="17444" y="28524"/>
                    <a:pt x="17405" y="28329"/>
                  </a:cubicBezTo>
                  <a:cubicBezTo>
                    <a:pt x="17366" y="28212"/>
                    <a:pt x="17366" y="28095"/>
                    <a:pt x="17405" y="27997"/>
                  </a:cubicBezTo>
                  <a:cubicBezTo>
                    <a:pt x="17503" y="27724"/>
                    <a:pt x="17795" y="27529"/>
                    <a:pt x="17952" y="27392"/>
                  </a:cubicBezTo>
                  <a:cubicBezTo>
                    <a:pt x="18108" y="27295"/>
                    <a:pt x="18205" y="27236"/>
                    <a:pt x="18244" y="27177"/>
                  </a:cubicBezTo>
                  <a:cubicBezTo>
                    <a:pt x="18791" y="26534"/>
                    <a:pt x="19278" y="25987"/>
                    <a:pt x="19688" y="25499"/>
                  </a:cubicBezTo>
                  <a:cubicBezTo>
                    <a:pt x="22439" y="22378"/>
                    <a:pt x="22439" y="22417"/>
                    <a:pt x="22966" y="21012"/>
                  </a:cubicBezTo>
                  <a:cubicBezTo>
                    <a:pt x="23005" y="20856"/>
                    <a:pt x="23083" y="20661"/>
                    <a:pt x="23161" y="20465"/>
                  </a:cubicBezTo>
                  <a:lnTo>
                    <a:pt x="23161" y="20465"/>
                  </a:lnTo>
                  <a:cubicBezTo>
                    <a:pt x="21600" y="21031"/>
                    <a:pt x="21171" y="21246"/>
                    <a:pt x="20976" y="21343"/>
                  </a:cubicBezTo>
                  <a:cubicBezTo>
                    <a:pt x="20839" y="21422"/>
                    <a:pt x="20781" y="21441"/>
                    <a:pt x="20566" y="21500"/>
                  </a:cubicBezTo>
                  <a:cubicBezTo>
                    <a:pt x="20508" y="21516"/>
                    <a:pt x="20433" y="21522"/>
                    <a:pt x="20357" y="21522"/>
                  </a:cubicBezTo>
                  <a:cubicBezTo>
                    <a:pt x="20253" y="21522"/>
                    <a:pt x="20146" y="21511"/>
                    <a:pt x="20078" y="21500"/>
                  </a:cubicBezTo>
                  <a:cubicBezTo>
                    <a:pt x="19981" y="21480"/>
                    <a:pt x="19883" y="21441"/>
                    <a:pt x="19805" y="21422"/>
                  </a:cubicBezTo>
                  <a:cubicBezTo>
                    <a:pt x="19786" y="21422"/>
                    <a:pt x="19766" y="21402"/>
                    <a:pt x="19766" y="21382"/>
                  </a:cubicBezTo>
                  <a:cubicBezTo>
                    <a:pt x="19766" y="21382"/>
                    <a:pt x="19747" y="21343"/>
                    <a:pt x="19708" y="21304"/>
                  </a:cubicBezTo>
                  <a:lnTo>
                    <a:pt x="19708" y="21226"/>
                  </a:lnTo>
                  <a:cubicBezTo>
                    <a:pt x="19747" y="21012"/>
                    <a:pt x="19688" y="20836"/>
                    <a:pt x="19610" y="20719"/>
                  </a:cubicBezTo>
                  <a:cubicBezTo>
                    <a:pt x="19473" y="20446"/>
                    <a:pt x="19161" y="20270"/>
                    <a:pt x="18791" y="20075"/>
                  </a:cubicBezTo>
                  <a:cubicBezTo>
                    <a:pt x="18400" y="19880"/>
                    <a:pt x="17932" y="19665"/>
                    <a:pt x="17698" y="19197"/>
                  </a:cubicBezTo>
                  <a:cubicBezTo>
                    <a:pt x="17542" y="18963"/>
                    <a:pt x="17444" y="18651"/>
                    <a:pt x="17464" y="18222"/>
                  </a:cubicBezTo>
                  <a:cubicBezTo>
                    <a:pt x="17503" y="17675"/>
                    <a:pt x="17152" y="17090"/>
                    <a:pt x="16761" y="16368"/>
                  </a:cubicBezTo>
                  <a:cubicBezTo>
                    <a:pt x="16352" y="15646"/>
                    <a:pt x="15864" y="14788"/>
                    <a:pt x="15864" y="13812"/>
                  </a:cubicBezTo>
                  <a:cubicBezTo>
                    <a:pt x="15864" y="13773"/>
                    <a:pt x="15883" y="13695"/>
                    <a:pt x="15942" y="13675"/>
                  </a:cubicBezTo>
                  <a:cubicBezTo>
                    <a:pt x="15967" y="13638"/>
                    <a:pt x="16007" y="13625"/>
                    <a:pt x="16043" y="13625"/>
                  </a:cubicBezTo>
                  <a:cubicBezTo>
                    <a:pt x="16064" y="13625"/>
                    <a:pt x="16084" y="13629"/>
                    <a:pt x="16098" y="13636"/>
                  </a:cubicBezTo>
                  <a:cubicBezTo>
                    <a:pt x="16195" y="13675"/>
                    <a:pt x="16274" y="13695"/>
                    <a:pt x="16371" y="13714"/>
                  </a:cubicBezTo>
                  <a:cubicBezTo>
                    <a:pt x="16586" y="13773"/>
                    <a:pt x="16859" y="13831"/>
                    <a:pt x="17054" y="14027"/>
                  </a:cubicBezTo>
                  <a:cubicBezTo>
                    <a:pt x="17152" y="14124"/>
                    <a:pt x="17230" y="14280"/>
                    <a:pt x="17269" y="14475"/>
                  </a:cubicBezTo>
                  <a:cubicBezTo>
                    <a:pt x="17503" y="15568"/>
                    <a:pt x="18088" y="16446"/>
                    <a:pt x="18693" y="17344"/>
                  </a:cubicBezTo>
                  <a:cubicBezTo>
                    <a:pt x="19259" y="18183"/>
                    <a:pt x="19844" y="19041"/>
                    <a:pt x="20137" y="20056"/>
                  </a:cubicBezTo>
                  <a:cubicBezTo>
                    <a:pt x="20137" y="20075"/>
                    <a:pt x="20156" y="20114"/>
                    <a:pt x="20176" y="20153"/>
                  </a:cubicBezTo>
                  <a:cubicBezTo>
                    <a:pt x="20234" y="20212"/>
                    <a:pt x="20332" y="20270"/>
                    <a:pt x="20430" y="20309"/>
                  </a:cubicBezTo>
                  <a:cubicBezTo>
                    <a:pt x="20498" y="20323"/>
                    <a:pt x="20567" y="20337"/>
                    <a:pt x="20623" y="20337"/>
                  </a:cubicBezTo>
                  <a:cubicBezTo>
                    <a:pt x="20646" y="20337"/>
                    <a:pt x="20666" y="20335"/>
                    <a:pt x="20683" y="20329"/>
                  </a:cubicBezTo>
                  <a:cubicBezTo>
                    <a:pt x="20742" y="20329"/>
                    <a:pt x="20820" y="20309"/>
                    <a:pt x="20859" y="20251"/>
                  </a:cubicBezTo>
                  <a:cubicBezTo>
                    <a:pt x="21327" y="19919"/>
                    <a:pt x="21854" y="19685"/>
                    <a:pt x="22342" y="19470"/>
                  </a:cubicBezTo>
                  <a:cubicBezTo>
                    <a:pt x="23005" y="19197"/>
                    <a:pt x="23610" y="18983"/>
                    <a:pt x="24137" y="18475"/>
                  </a:cubicBezTo>
                  <a:cubicBezTo>
                    <a:pt x="24254" y="18358"/>
                    <a:pt x="24390" y="18222"/>
                    <a:pt x="24527" y="18085"/>
                  </a:cubicBezTo>
                  <a:cubicBezTo>
                    <a:pt x="25054" y="17578"/>
                    <a:pt x="25600" y="17090"/>
                    <a:pt x="25951" y="16466"/>
                  </a:cubicBezTo>
                  <a:cubicBezTo>
                    <a:pt x="25756" y="16348"/>
                    <a:pt x="25600" y="16134"/>
                    <a:pt x="25464" y="15939"/>
                  </a:cubicBezTo>
                  <a:cubicBezTo>
                    <a:pt x="25307" y="15685"/>
                    <a:pt x="25151" y="15490"/>
                    <a:pt x="24956" y="15431"/>
                  </a:cubicBezTo>
                  <a:cubicBezTo>
                    <a:pt x="24917" y="15412"/>
                    <a:pt x="24883" y="15402"/>
                    <a:pt x="24849" y="15402"/>
                  </a:cubicBezTo>
                  <a:cubicBezTo>
                    <a:pt x="24815" y="15402"/>
                    <a:pt x="24781" y="15412"/>
                    <a:pt x="24742" y="15431"/>
                  </a:cubicBezTo>
                  <a:cubicBezTo>
                    <a:pt x="24586" y="15451"/>
                    <a:pt x="24390" y="15568"/>
                    <a:pt x="24098" y="15822"/>
                  </a:cubicBezTo>
                  <a:cubicBezTo>
                    <a:pt x="24039" y="15880"/>
                    <a:pt x="23903" y="15939"/>
                    <a:pt x="23805" y="15939"/>
                  </a:cubicBezTo>
                  <a:cubicBezTo>
                    <a:pt x="23781" y="15944"/>
                    <a:pt x="23755" y="15946"/>
                    <a:pt x="23729" y="15946"/>
                  </a:cubicBezTo>
                  <a:cubicBezTo>
                    <a:pt x="23649" y="15946"/>
                    <a:pt x="23561" y="15924"/>
                    <a:pt x="23473" y="15880"/>
                  </a:cubicBezTo>
                  <a:cubicBezTo>
                    <a:pt x="23415" y="15861"/>
                    <a:pt x="23376" y="15822"/>
                    <a:pt x="23356" y="15763"/>
                  </a:cubicBezTo>
                  <a:cubicBezTo>
                    <a:pt x="23317" y="15724"/>
                    <a:pt x="23298" y="15646"/>
                    <a:pt x="23298" y="15568"/>
                  </a:cubicBezTo>
                  <a:cubicBezTo>
                    <a:pt x="23298" y="15431"/>
                    <a:pt x="23376" y="15275"/>
                    <a:pt x="23493" y="15100"/>
                  </a:cubicBezTo>
                  <a:lnTo>
                    <a:pt x="23493" y="14885"/>
                  </a:lnTo>
                  <a:cubicBezTo>
                    <a:pt x="23254" y="15004"/>
                    <a:pt x="23039" y="15055"/>
                    <a:pt x="22863" y="15055"/>
                  </a:cubicBezTo>
                  <a:cubicBezTo>
                    <a:pt x="22809" y="15055"/>
                    <a:pt x="22758" y="15050"/>
                    <a:pt x="22712" y="15041"/>
                  </a:cubicBezTo>
                  <a:cubicBezTo>
                    <a:pt x="22595" y="15002"/>
                    <a:pt x="22498" y="14963"/>
                    <a:pt x="22420" y="14885"/>
                  </a:cubicBezTo>
                  <a:cubicBezTo>
                    <a:pt x="22225" y="14690"/>
                    <a:pt x="22205" y="14378"/>
                    <a:pt x="22205" y="14124"/>
                  </a:cubicBezTo>
                  <a:cubicBezTo>
                    <a:pt x="22186" y="13812"/>
                    <a:pt x="22166" y="13617"/>
                    <a:pt x="22029" y="13539"/>
                  </a:cubicBezTo>
                  <a:lnTo>
                    <a:pt x="22010" y="13519"/>
                  </a:lnTo>
                  <a:cubicBezTo>
                    <a:pt x="22010" y="13519"/>
                    <a:pt x="22010" y="13500"/>
                    <a:pt x="21990" y="13500"/>
                  </a:cubicBezTo>
                  <a:cubicBezTo>
                    <a:pt x="21971" y="13441"/>
                    <a:pt x="21971" y="13402"/>
                    <a:pt x="21971" y="13383"/>
                  </a:cubicBezTo>
                  <a:cubicBezTo>
                    <a:pt x="21971" y="13305"/>
                    <a:pt x="22029" y="13188"/>
                    <a:pt x="22088" y="13110"/>
                  </a:cubicBezTo>
                  <a:cubicBezTo>
                    <a:pt x="22127" y="13031"/>
                    <a:pt x="22205" y="12895"/>
                    <a:pt x="22303" y="12836"/>
                  </a:cubicBezTo>
                  <a:cubicBezTo>
                    <a:pt x="22322" y="12817"/>
                    <a:pt x="22381" y="12817"/>
                    <a:pt x="22420" y="12797"/>
                  </a:cubicBezTo>
                  <a:cubicBezTo>
                    <a:pt x="22595" y="12797"/>
                    <a:pt x="22849" y="12817"/>
                    <a:pt x="23005" y="12914"/>
                  </a:cubicBezTo>
                  <a:cubicBezTo>
                    <a:pt x="23064" y="12934"/>
                    <a:pt x="23142" y="13012"/>
                    <a:pt x="23161" y="13090"/>
                  </a:cubicBezTo>
                  <a:cubicBezTo>
                    <a:pt x="23395" y="13695"/>
                    <a:pt x="23844" y="14105"/>
                    <a:pt x="24332" y="14358"/>
                  </a:cubicBezTo>
                  <a:cubicBezTo>
                    <a:pt x="24891" y="14632"/>
                    <a:pt x="25538" y="14723"/>
                    <a:pt x="26150" y="14723"/>
                  </a:cubicBezTo>
                  <a:cubicBezTo>
                    <a:pt x="26499" y="14723"/>
                    <a:pt x="26837" y="14693"/>
                    <a:pt x="27142" y="14651"/>
                  </a:cubicBezTo>
                  <a:cubicBezTo>
                    <a:pt x="27456" y="14597"/>
                    <a:pt x="27746" y="14571"/>
                    <a:pt x="28013" y="14571"/>
                  </a:cubicBezTo>
                  <a:cubicBezTo>
                    <a:pt x="28525" y="14571"/>
                    <a:pt x="28955" y="14667"/>
                    <a:pt x="29327" y="14846"/>
                  </a:cubicBezTo>
                  <a:cubicBezTo>
                    <a:pt x="29971" y="15139"/>
                    <a:pt x="30381" y="15666"/>
                    <a:pt x="30751" y="16348"/>
                  </a:cubicBezTo>
                  <a:lnTo>
                    <a:pt x="30751" y="16368"/>
                  </a:lnTo>
                  <a:cubicBezTo>
                    <a:pt x="30790" y="16446"/>
                    <a:pt x="30810" y="16485"/>
                    <a:pt x="30868" y="16505"/>
                  </a:cubicBezTo>
                  <a:cubicBezTo>
                    <a:pt x="30910" y="16521"/>
                    <a:pt x="30958" y="16527"/>
                    <a:pt x="31014" y="16527"/>
                  </a:cubicBezTo>
                  <a:cubicBezTo>
                    <a:pt x="31092" y="16527"/>
                    <a:pt x="31185" y="16516"/>
                    <a:pt x="31298" y="16505"/>
                  </a:cubicBezTo>
                  <a:cubicBezTo>
                    <a:pt x="31365" y="16491"/>
                    <a:pt x="31460" y="16468"/>
                    <a:pt x="31551" y="16468"/>
                  </a:cubicBezTo>
                  <a:cubicBezTo>
                    <a:pt x="31592" y="16468"/>
                    <a:pt x="31632" y="16473"/>
                    <a:pt x="31668" y="16485"/>
                  </a:cubicBezTo>
                  <a:cubicBezTo>
                    <a:pt x="31727" y="16505"/>
                    <a:pt x="31785" y="16524"/>
                    <a:pt x="31844" y="16602"/>
                  </a:cubicBezTo>
                  <a:cubicBezTo>
                    <a:pt x="31883" y="16661"/>
                    <a:pt x="31922" y="16778"/>
                    <a:pt x="31883" y="16836"/>
                  </a:cubicBezTo>
                  <a:cubicBezTo>
                    <a:pt x="31824" y="17890"/>
                    <a:pt x="32273" y="18729"/>
                    <a:pt x="32800" y="19568"/>
                  </a:cubicBezTo>
                  <a:cubicBezTo>
                    <a:pt x="33093" y="20036"/>
                    <a:pt x="33346" y="20543"/>
                    <a:pt x="33541" y="21090"/>
                  </a:cubicBezTo>
                  <a:cubicBezTo>
                    <a:pt x="33580" y="21168"/>
                    <a:pt x="33600" y="21207"/>
                    <a:pt x="33600" y="21207"/>
                  </a:cubicBezTo>
                  <a:cubicBezTo>
                    <a:pt x="33619" y="21207"/>
                    <a:pt x="33639" y="21187"/>
                    <a:pt x="33737" y="21109"/>
                  </a:cubicBezTo>
                  <a:cubicBezTo>
                    <a:pt x="33776" y="21090"/>
                    <a:pt x="33795" y="21051"/>
                    <a:pt x="33834" y="21051"/>
                  </a:cubicBezTo>
                  <a:cubicBezTo>
                    <a:pt x="33990" y="20953"/>
                    <a:pt x="34107" y="20836"/>
                    <a:pt x="34205" y="20700"/>
                  </a:cubicBezTo>
                  <a:cubicBezTo>
                    <a:pt x="34400" y="20407"/>
                    <a:pt x="34458" y="20056"/>
                    <a:pt x="34517" y="19665"/>
                  </a:cubicBezTo>
                  <a:cubicBezTo>
                    <a:pt x="34615" y="19139"/>
                    <a:pt x="34712" y="18514"/>
                    <a:pt x="35278" y="18085"/>
                  </a:cubicBezTo>
                  <a:lnTo>
                    <a:pt x="35649" y="17792"/>
                  </a:lnTo>
                  <a:cubicBezTo>
                    <a:pt x="36371" y="17226"/>
                    <a:pt x="37093" y="16700"/>
                    <a:pt x="37385" y="15783"/>
                  </a:cubicBezTo>
                  <a:cubicBezTo>
                    <a:pt x="37385" y="15763"/>
                    <a:pt x="37405" y="15744"/>
                    <a:pt x="37424" y="15724"/>
                  </a:cubicBezTo>
                  <a:cubicBezTo>
                    <a:pt x="37444" y="15685"/>
                    <a:pt x="37483" y="15666"/>
                    <a:pt x="37502" y="15666"/>
                  </a:cubicBezTo>
                  <a:cubicBezTo>
                    <a:pt x="37541" y="15646"/>
                    <a:pt x="37619" y="15627"/>
                    <a:pt x="37678" y="15627"/>
                  </a:cubicBezTo>
                  <a:cubicBezTo>
                    <a:pt x="37750" y="15614"/>
                    <a:pt x="37847" y="15606"/>
                    <a:pt x="37958" y="15606"/>
                  </a:cubicBezTo>
                  <a:cubicBezTo>
                    <a:pt x="38206" y="15606"/>
                    <a:pt x="38526" y="15648"/>
                    <a:pt x="38810" y="15783"/>
                  </a:cubicBezTo>
                  <a:cubicBezTo>
                    <a:pt x="38985" y="15861"/>
                    <a:pt x="39141" y="15978"/>
                    <a:pt x="39278" y="16134"/>
                  </a:cubicBezTo>
                  <a:cubicBezTo>
                    <a:pt x="39141" y="15392"/>
                    <a:pt x="38946" y="14670"/>
                    <a:pt x="38712" y="13968"/>
                  </a:cubicBezTo>
                  <a:cubicBezTo>
                    <a:pt x="37932" y="11451"/>
                    <a:pt x="36663" y="9032"/>
                    <a:pt x="34946" y="6866"/>
                  </a:cubicBezTo>
                  <a:cubicBezTo>
                    <a:pt x="33112" y="4622"/>
                    <a:pt x="30927" y="2807"/>
                    <a:pt x="28546" y="1520"/>
                  </a:cubicBezTo>
                  <a:cubicBezTo>
                    <a:pt x="27883" y="1149"/>
                    <a:pt x="27200" y="837"/>
                    <a:pt x="26517" y="544"/>
                  </a:cubicBezTo>
                  <a:cubicBezTo>
                    <a:pt x="25815" y="720"/>
                    <a:pt x="24976" y="817"/>
                    <a:pt x="24293" y="837"/>
                  </a:cubicBezTo>
                  <a:cubicBezTo>
                    <a:pt x="24193" y="839"/>
                    <a:pt x="24094" y="841"/>
                    <a:pt x="23996" y="841"/>
                  </a:cubicBezTo>
                  <a:cubicBezTo>
                    <a:pt x="23385" y="841"/>
                    <a:pt x="22828" y="779"/>
                    <a:pt x="22576" y="544"/>
                  </a:cubicBezTo>
                  <a:cubicBezTo>
                    <a:pt x="22225" y="232"/>
                    <a:pt x="21815" y="56"/>
                    <a:pt x="21308" y="17"/>
                  </a:cubicBezTo>
                  <a:cubicBezTo>
                    <a:pt x="21199" y="6"/>
                    <a:pt x="21087" y="0"/>
                    <a:pt x="20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1"/>
            <p:cNvSpPr/>
            <p:nvPr/>
          </p:nvSpPr>
          <p:spPr>
            <a:xfrm>
              <a:off x="5106566" y="1154180"/>
              <a:ext cx="2413471" cy="2344193"/>
            </a:xfrm>
            <a:custGeom>
              <a:avLst/>
              <a:gdLst/>
              <a:ahLst/>
              <a:cxnLst/>
              <a:rect l="l" t="t" r="r" b="b"/>
              <a:pathLst>
                <a:path w="37659" h="36578" extrusionOk="0">
                  <a:moveTo>
                    <a:pt x="19747" y="0"/>
                  </a:moveTo>
                  <a:lnTo>
                    <a:pt x="19688" y="293"/>
                  </a:lnTo>
                  <a:cubicBezTo>
                    <a:pt x="20176" y="625"/>
                    <a:pt x="20235" y="1347"/>
                    <a:pt x="19805" y="1952"/>
                  </a:cubicBezTo>
                  <a:cubicBezTo>
                    <a:pt x="19468" y="2390"/>
                    <a:pt x="18911" y="2654"/>
                    <a:pt x="18388" y="2654"/>
                  </a:cubicBezTo>
                  <a:cubicBezTo>
                    <a:pt x="18307" y="2654"/>
                    <a:pt x="18226" y="2648"/>
                    <a:pt x="18147" y="2634"/>
                  </a:cubicBezTo>
                  <a:cubicBezTo>
                    <a:pt x="18047" y="2611"/>
                    <a:pt x="17963" y="2604"/>
                    <a:pt x="17891" y="2604"/>
                  </a:cubicBezTo>
                  <a:cubicBezTo>
                    <a:pt x="17780" y="2604"/>
                    <a:pt x="17699" y="2623"/>
                    <a:pt x="17639" y="2634"/>
                  </a:cubicBezTo>
                  <a:cubicBezTo>
                    <a:pt x="17444" y="2673"/>
                    <a:pt x="17249" y="2771"/>
                    <a:pt x="16820" y="3064"/>
                  </a:cubicBezTo>
                  <a:cubicBezTo>
                    <a:pt x="16430" y="3337"/>
                    <a:pt x="15649" y="3922"/>
                    <a:pt x="14635" y="4020"/>
                  </a:cubicBezTo>
                  <a:cubicBezTo>
                    <a:pt x="14440" y="4039"/>
                    <a:pt x="14225" y="4098"/>
                    <a:pt x="13835" y="4215"/>
                  </a:cubicBezTo>
                  <a:cubicBezTo>
                    <a:pt x="13659" y="4273"/>
                    <a:pt x="13464" y="4312"/>
                    <a:pt x="13269" y="4391"/>
                  </a:cubicBezTo>
                  <a:cubicBezTo>
                    <a:pt x="13142" y="4424"/>
                    <a:pt x="13016" y="4439"/>
                    <a:pt x="12892" y="4439"/>
                  </a:cubicBezTo>
                  <a:cubicBezTo>
                    <a:pt x="12654" y="4439"/>
                    <a:pt x="12427" y="4383"/>
                    <a:pt x="12235" y="4293"/>
                  </a:cubicBezTo>
                  <a:cubicBezTo>
                    <a:pt x="11844" y="4488"/>
                    <a:pt x="11357" y="4722"/>
                    <a:pt x="10752" y="5073"/>
                  </a:cubicBezTo>
                  <a:cubicBezTo>
                    <a:pt x="10713" y="5093"/>
                    <a:pt x="10674" y="5112"/>
                    <a:pt x="10635" y="5151"/>
                  </a:cubicBezTo>
                  <a:cubicBezTo>
                    <a:pt x="10576" y="5190"/>
                    <a:pt x="10557" y="5249"/>
                    <a:pt x="10518" y="5288"/>
                  </a:cubicBezTo>
                  <a:cubicBezTo>
                    <a:pt x="10615" y="5269"/>
                    <a:pt x="10674" y="5269"/>
                    <a:pt x="10771" y="5249"/>
                  </a:cubicBezTo>
                  <a:cubicBezTo>
                    <a:pt x="10810" y="5249"/>
                    <a:pt x="10843" y="5246"/>
                    <a:pt x="10893" y="5246"/>
                  </a:cubicBezTo>
                  <a:cubicBezTo>
                    <a:pt x="11016" y="5246"/>
                    <a:pt x="11245" y="5266"/>
                    <a:pt x="11942" y="5405"/>
                  </a:cubicBezTo>
                  <a:cubicBezTo>
                    <a:pt x="11992" y="5398"/>
                    <a:pt x="12034" y="5392"/>
                    <a:pt x="12070" y="5392"/>
                  </a:cubicBezTo>
                  <a:cubicBezTo>
                    <a:pt x="12231" y="5392"/>
                    <a:pt x="12302" y="5507"/>
                    <a:pt x="12684" y="6127"/>
                  </a:cubicBezTo>
                  <a:cubicBezTo>
                    <a:pt x="12703" y="6166"/>
                    <a:pt x="12723" y="6244"/>
                    <a:pt x="12781" y="6342"/>
                  </a:cubicBezTo>
                  <a:cubicBezTo>
                    <a:pt x="12879" y="6264"/>
                    <a:pt x="12996" y="6166"/>
                    <a:pt x="13113" y="6088"/>
                  </a:cubicBezTo>
                  <a:cubicBezTo>
                    <a:pt x="13483" y="5873"/>
                    <a:pt x="13874" y="5756"/>
                    <a:pt x="14264" y="5737"/>
                  </a:cubicBezTo>
                  <a:lnTo>
                    <a:pt x="14557" y="5737"/>
                  </a:lnTo>
                  <a:cubicBezTo>
                    <a:pt x="14674" y="5561"/>
                    <a:pt x="14752" y="5464"/>
                    <a:pt x="14869" y="5269"/>
                  </a:cubicBezTo>
                  <a:cubicBezTo>
                    <a:pt x="14966" y="5112"/>
                    <a:pt x="15103" y="4995"/>
                    <a:pt x="15220" y="4898"/>
                  </a:cubicBezTo>
                  <a:cubicBezTo>
                    <a:pt x="15526" y="4653"/>
                    <a:pt x="15879" y="4541"/>
                    <a:pt x="16205" y="4541"/>
                  </a:cubicBezTo>
                  <a:cubicBezTo>
                    <a:pt x="16296" y="4541"/>
                    <a:pt x="16384" y="4549"/>
                    <a:pt x="16469" y="4566"/>
                  </a:cubicBezTo>
                  <a:cubicBezTo>
                    <a:pt x="16586" y="4566"/>
                    <a:pt x="16820" y="4566"/>
                    <a:pt x="17054" y="4625"/>
                  </a:cubicBezTo>
                  <a:cubicBezTo>
                    <a:pt x="17464" y="4332"/>
                    <a:pt x="17874" y="4215"/>
                    <a:pt x="17932" y="4195"/>
                  </a:cubicBezTo>
                  <a:cubicBezTo>
                    <a:pt x="18049" y="4137"/>
                    <a:pt x="18069" y="4137"/>
                    <a:pt x="18088" y="4117"/>
                  </a:cubicBezTo>
                  <a:cubicBezTo>
                    <a:pt x="18373" y="3944"/>
                    <a:pt x="18690" y="3851"/>
                    <a:pt x="18986" y="3851"/>
                  </a:cubicBezTo>
                  <a:cubicBezTo>
                    <a:pt x="19257" y="3851"/>
                    <a:pt x="19512" y="3930"/>
                    <a:pt x="19708" y="4098"/>
                  </a:cubicBezTo>
                  <a:cubicBezTo>
                    <a:pt x="20098" y="4391"/>
                    <a:pt x="20196" y="4917"/>
                    <a:pt x="20000" y="5444"/>
                  </a:cubicBezTo>
                  <a:cubicBezTo>
                    <a:pt x="20137" y="5542"/>
                    <a:pt x="20293" y="5678"/>
                    <a:pt x="20391" y="5834"/>
                  </a:cubicBezTo>
                  <a:cubicBezTo>
                    <a:pt x="20469" y="5698"/>
                    <a:pt x="20527" y="5581"/>
                    <a:pt x="20625" y="5464"/>
                  </a:cubicBezTo>
                  <a:cubicBezTo>
                    <a:pt x="21249" y="4683"/>
                    <a:pt x="22322" y="4371"/>
                    <a:pt x="22576" y="4273"/>
                  </a:cubicBezTo>
                  <a:cubicBezTo>
                    <a:pt x="22635" y="4234"/>
                    <a:pt x="22674" y="4234"/>
                    <a:pt x="22732" y="4215"/>
                  </a:cubicBezTo>
                  <a:cubicBezTo>
                    <a:pt x="22930" y="4149"/>
                    <a:pt x="23172" y="4092"/>
                    <a:pt x="23423" y="4092"/>
                  </a:cubicBezTo>
                  <a:cubicBezTo>
                    <a:pt x="23543" y="4092"/>
                    <a:pt x="23665" y="4105"/>
                    <a:pt x="23786" y="4137"/>
                  </a:cubicBezTo>
                  <a:cubicBezTo>
                    <a:pt x="24176" y="4234"/>
                    <a:pt x="24410" y="4488"/>
                    <a:pt x="24527" y="4683"/>
                  </a:cubicBezTo>
                  <a:cubicBezTo>
                    <a:pt x="24761" y="4995"/>
                    <a:pt x="24800" y="5386"/>
                    <a:pt x="24800" y="5464"/>
                  </a:cubicBezTo>
                  <a:cubicBezTo>
                    <a:pt x="24820" y="5600"/>
                    <a:pt x="24878" y="5951"/>
                    <a:pt x="24683" y="6342"/>
                  </a:cubicBezTo>
                  <a:cubicBezTo>
                    <a:pt x="24625" y="6439"/>
                    <a:pt x="24586" y="6537"/>
                    <a:pt x="24508" y="6634"/>
                  </a:cubicBezTo>
                  <a:lnTo>
                    <a:pt x="24508" y="6654"/>
                  </a:lnTo>
                  <a:cubicBezTo>
                    <a:pt x="24878" y="7356"/>
                    <a:pt x="24586" y="8176"/>
                    <a:pt x="24527" y="8371"/>
                  </a:cubicBezTo>
                  <a:cubicBezTo>
                    <a:pt x="24508" y="8429"/>
                    <a:pt x="24508" y="8488"/>
                    <a:pt x="24488" y="8507"/>
                  </a:cubicBezTo>
                  <a:cubicBezTo>
                    <a:pt x="24527" y="8605"/>
                    <a:pt x="24566" y="8761"/>
                    <a:pt x="24586" y="8898"/>
                  </a:cubicBezTo>
                  <a:cubicBezTo>
                    <a:pt x="24586" y="9112"/>
                    <a:pt x="24527" y="9346"/>
                    <a:pt x="24430" y="9542"/>
                  </a:cubicBezTo>
                  <a:cubicBezTo>
                    <a:pt x="24234" y="9932"/>
                    <a:pt x="23922" y="10146"/>
                    <a:pt x="23786" y="10244"/>
                  </a:cubicBezTo>
                  <a:cubicBezTo>
                    <a:pt x="23493" y="10420"/>
                    <a:pt x="23161" y="10478"/>
                    <a:pt x="23025" y="10517"/>
                  </a:cubicBezTo>
                  <a:cubicBezTo>
                    <a:pt x="22810" y="10549"/>
                    <a:pt x="22566" y="10564"/>
                    <a:pt x="22308" y="10564"/>
                  </a:cubicBezTo>
                  <a:cubicBezTo>
                    <a:pt x="22097" y="10564"/>
                    <a:pt x="21878" y="10554"/>
                    <a:pt x="21659" y="10537"/>
                  </a:cubicBezTo>
                  <a:cubicBezTo>
                    <a:pt x="21386" y="10478"/>
                    <a:pt x="21152" y="10381"/>
                    <a:pt x="20976" y="10185"/>
                  </a:cubicBezTo>
                  <a:cubicBezTo>
                    <a:pt x="20976" y="10185"/>
                    <a:pt x="20313" y="9893"/>
                    <a:pt x="20117" y="9268"/>
                  </a:cubicBezTo>
                  <a:cubicBezTo>
                    <a:pt x="20039" y="8976"/>
                    <a:pt x="20078" y="8683"/>
                    <a:pt x="20176" y="8390"/>
                  </a:cubicBezTo>
                  <a:cubicBezTo>
                    <a:pt x="20215" y="8215"/>
                    <a:pt x="20313" y="8078"/>
                    <a:pt x="20410" y="7922"/>
                  </a:cubicBezTo>
                  <a:cubicBezTo>
                    <a:pt x="20410" y="7922"/>
                    <a:pt x="20410" y="7903"/>
                    <a:pt x="20391" y="7903"/>
                  </a:cubicBezTo>
                  <a:cubicBezTo>
                    <a:pt x="20196" y="8234"/>
                    <a:pt x="19844" y="8586"/>
                    <a:pt x="19415" y="8800"/>
                  </a:cubicBezTo>
                  <a:cubicBezTo>
                    <a:pt x="19099" y="8948"/>
                    <a:pt x="18776" y="8999"/>
                    <a:pt x="18479" y="8999"/>
                  </a:cubicBezTo>
                  <a:cubicBezTo>
                    <a:pt x="18227" y="8999"/>
                    <a:pt x="17993" y="8962"/>
                    <a:pt x="17796" y="8917"/>
                  </a:cubicBezTo>
                  <a:lnTo>
                    <a:pt x="17796" y="8917"/>
                  </a:lnTo>
                  <a:cubicBezTo>
                    <a:pt x="17932" y="9210"/>
                    <a:pt x="17893" y="9503"/>
                    <a:pt x="17874" y="9639"/>
                  </a:cubicBezTo>
                  <a:cubicBezTo>
                    <a:pt x="17757" y="10556"/>
                    <a:pt x="16996" y="11434"/>
                    <a:pt x="16566" y="11903"/>
                  </a:cubicBezTo>
                  <a:cubicBezTo>
                    <a:pt x="16625" y="11942"/>
                    <a:pt x="16722" y="12020"/>
                    <a:pt x="16800" y="12098"/>
                  </a:cubicBezTo>
                  <a:cubicBezTo>
                    <a:pt x="17054" y="12332"/>
                    <a:pt x="17191" y="12663"/>
                    <a:pt x="17249" y="12995"/>
                  </a:cubicBezTo>
                  <a:cubicBezTo>
                    <a:pt x="17405" y="13873"/>
                    <a:pt x="17874" y="14615"/>
                    <a:pt x="18518" y="15551"/>
                  </a:cubicBezTo>
                  <a:cubicBezTo>
                    <a:pt x="18947" y="16195"/>
                    <a:pt x="19454" y="16956"/>
                    <a:pt x="19805" y="17854"/>
                  </a:cubicBezTo>
                  <a:cubicBezTo>
                    <a:pt x="20196" y="17639"/>
                    <a:pt x="20586" y="17483"/>
                    <a:pt x="20898" y="17366"/>
                  </a:cubicBezTo>
                  <a:cubicBezTo>
                    <a:pt x="21581" y="17093"/>
                    <a:pt x="21971" y="16917"/>
                    <a:pt x="22264" y="16624"/>
                  </a:cubicBezTo>
                  <a:cubicBezTo>
                    <a:pt x="22420" y="16488"/>
                    <a:pt x="22556" y="16371"/>
                    <a:pt x="22674" y="16234"/>
                  </a:cubicBezTo>
                  <a:cubicBezTo>
                    <a:pt x="22830" y="16098"/>
                    <a:pt x="22966" y="15980"/>
                    <a:pt x="23103" y="15824"/>
                  </a:cubicBezTo>
                  <a:lnTo>
                    <a:pt x="23103" y="15824"/>
                  </a:lnTo>
                  <a:cubicBezTo>
                    <a:pt x="22966" y="15883"/>
                    <a:pt x="22869" y="15902"/>
                    <a:pt x="22771" y="15902"/>
                  </a:cubicBezTo>
                  <a:cubicBezTo>
                    <a:pt x="22693" y="15914"/>
                    <a:pt x="22601" y="15923"/>
                    <a:pt x="22502" y="15923"/>
                  </a:cubicBezTo>
                  <a:cubicBezTo>
                    <a:pt x="22280" y="15923"/>
                    <a:pt x="22019" y="15881"/>
                    <a:pt x="21776" y="15746"/>
                  </a:cubicBezTo>
                  <a:cubicBezTo>
                    <a:pt x="21581" y="15649"/>
                    <a:pt x="21405" y="15512"/>
                    <a:pt x="21269" y="15298"/>
                  </a:cubicBezTo>
                  <a:cubicBezTo>
                    <a:pt x="21210" y="15200"/>
                    <a:pt x="21171" y="15122"/>
                    <a:pt x="21152" y="15024"/>
                  </a:cubicBezTo>
                  <a:cubicBezTo>
                    <a:pt x="20878" y="14946"/>
                    <a:pt x="20664" y="14829"/>
                    <a:pt x="20469" y="14654"/>
                  </a:cubicBezTo>
                  <a:cubicBezTo>
                    <a:pt x="19942" y="14166"/>
                    <a:pt x="19942" y="13405"/>
                    <a:pt x="19942" y="13288"/>
                  </a:cubicBezTo>
                  <a:lnTo>
                    <a:pt x="19942" y="13171"/>
                  </a:lnTo>
                  <a:cubicBezTo>
                    <a:pt x="19922" y="13151"/>
                    <a:pt x="19903" y="13093"/>
                    <a:pt x="19883" y="13073"/>
                  </a:cubicBezTo>
                  <a:cubicBezTo>
                    <a:pt x="19786" y="12878"/>
                    <a:pt x="19727" y="12703"/>
                    <a:pt x="19727" y="12566"/>
                  </a:cubicBezTo>
                  <a:lnTo>
                    <a:pt x="19727" y="12312"/>
                  </a:lnTo>
                  <a:cubicBezTo>
                    <a:pt x="19786" y="12000"/>
                    <a:pt x="19981" y="11688"/>
                    <a:pt x="20000" y="11629"/>
                  </a:cubicBezTo>
                  <a:cubicBezTo>
                    <a:pt x="20000" y="11629"/>
                    <a:pt x="20235" y="11142"/>
                    <a:pt x="20683" y="10868"/>
                  </a:cubicBezTo>
                  <a:cubicBezTo>
                    <a:pt x="20800" y="10810"/>
                    <a:pt x="21074" y="10654"/>
                    <a:pt x="21405" y="10654"/>
                  </a:cubicBezTo>
                  <a:cubicBezTo>
                    <a:pt x="21737" y="10654"/>
                    <a:pt x="22186" y="10712"/>
                    <a:pt x="22576" y="10946"/>
                  </a:cubicBezTo>
                  <a:cubicBezTo>
                    <a:pt x="22732" y="11044"/>
                    <a:pt x="22966" y="11220"/>
                    <a:pt x="23103" y="11551"/>
                  </a:cubicBezTo>
                  <a:cubicBezTo>
                    <a:pt x="23259" y="11942"/>
                    <a:pt x="23513" y="12195"/>
                    <a:pt x="23805" y="12371"/>
                  </a:cubicBezTo>
                  <a:cubicBezTo>
                    <a:pt x="24178" y="12557"/>
                    <a:pt x="24638" y="12633"/>
                    <a:pt x="25115" y="12633"/>
                  </a:cubicBezTo>
                  <a:cubicBezTo>
                    <a:pt x="25386" y="12633"/>
                    <a:pt x="25663" y="12608"/>
                    <a:pt x="25932" y="12566"/>
                  </a:cubicBezTo>
                  <a:cubicBezTo>
                    <a:pt x="26290" y="12507"/>
                    <a:pt x="26632" y="12477"/>
                    <a:pt x="26959" y="12477"/>
                  </a:cubicBezTo>
                  <a:cubicBezTo>
                    <a:pt x="27612" y="12477"/>
                    <a:pt x="28202" y="12598"/>
                    <a:pt x="28722" y="12859"/>
                  </a:cubicBezTo>
                  <a:cubicBezTo>
                    <a:pt x="29464" y="13210"/>
                    <a:pt x="29971" y="13776"/>
                    <a:pt x="30342" y="14381"/>
                  </a:cubicBezTo>
                  <a:cubicBezTo>
                    <a:pt x="30478" y="14381"/>
                    <a:pt x="30673" y="14381"/>
                    <a:pt x="30868" y="14439"/>
                  </a:cubicBezTo>
                  <a:cubicBezTo>
                    <a:pt x="31122" y="14517"/>
                    <a:pt x="31395" y="14654"/>
                    <a:pt x="31610" y="14927"/>
                  </a:cubicBezTo>
                  <a:cubicBezTo>
                    <a:pt x="31844" y="15259"/>
                    <a:pt x="31844" y="15629"/>
                    <a:pt x="31825" y="15824"/>
                  </a:cubicBezTo>
                  <a:cubicBezTo>
                    <a:pt x="31786" y="16488"/>
                    <a:pt x="32020" y="16995"/>
                    <a:pt x="32468" y="17776"/>
                  </a:cubicBezTo>
                  <a:cubicBezTo>
                    <a:pt x="32683" y="17190"/>
                    <a:pt x="32976" y="16605"/>
                    <a:pt x="33561" y="16156"/>
                  </a:cubicBezTo>
                  <a:cubicBezTo>
                    <a:pt x="33698" y="16059"/>
                    <a:pt x="33834" y="15922"/>
                    <a:pt x="33951" y="15863"/>
                  </a:cubicBezTo>
                  <a:cubicBezTo>
                    <a:pt x="34732" y="15278"/>
                    <a:pt x="35122" y="14927"/>
                    <a:pt x="35298" y="14420"/>
                  </a:cubicBezTo>
                  <a:cubicBezTo>
                    <a:pt x="35356" y="14185"/>
                    <a:pt x="35454" y="14049"/>
                    <a:pt x="35551" y="13951"/>
                  </a:cubicBezTo>
                  <a:cubicBezTo>
                    <a:pt x="35746" y="13737"/>
                    <a:pt x="35942" y="13639"/>
                    <a:pt x="36000" y="13600"/>
                  </a:cubicBezTo>
                  <a:cubicBezTo>
                    <a:pt x="36195" y="13502"/>
                    <a:pt x="36410" y="13483"/>
                    <a:pt x="36488" y="13463"/>
                  </a:cubicBezTo>
                  <a:cubicBezTo>
                    <a:pt x="36976" y="13444"/>
                    <a:pt x="37405" y="13190"/>
                    <a:pt x="37659" y="12839"/>
                  </a:cubicBezTo>
                  <a:cubicBezTo>
                    <a:pt x="36878" y="10322"/>
                    <a:pt x="35610" y="7903"/>
                    <a:pt x="33873" y="5737"/>
                  </a:cubicBezTo>
                  <a:cubicBezTo>
                    <a:pt x="32039" y="3493"/>
                    <a:pt x="29873" y="1678"/>
                    <a:pt x="27493" y="391"/>
                  </a:cubicBezTo>
                  <a:cubicBezTo>
                    <a:pt x="27068" y="329"/>
                    <a:pt x="26644" y="299"/>
                    <a:pt x="26230" y="299"/>
                  </a:cubicBezTo>
                  <a:cubicBezTo>
                    <a:pt x="25463" y="299"/>
                    <a:pt x="24731" y="403"/>
                    <a:pt x="24098" y="605"/>
                  </a:cubicBezTo>
                  <a:cubicBezTo>
                    <a:pt x="23708" y="722"/>
                    <a:pt x="23317" y="800"/>
                    <a:pt x="23064" y="820"/>
                  </a:cubicBezTo>
                  <a:cubicBezTo>
                    <a:pt x="22920" y="829"/>
                    <a:pt x="22747" y="836"/>
                    <a:pt x="22559" y="836"/>
                  </a:cubicBezTo>
                  <a:cubicBezTo>
                    <a:pt x="21908" y="836"/>
                    <a:pt x="21070" y="743"/>
                    <a:pt x="20586" y="274"/>
                  </a:cubicBezTo>
                  <a:cubicBezTo>
                    <a:pt x="20410" y="98"/>
                    <a:pt x="20196" y="20"/>
                    <a:pt x="19903" y="0"/>
                  </a:cubicBezTo>
                  <a:close/>
                  <a:moveTo>
                    <a:pt x="6654" y="11083"/>
                  </a:moveTo>
                  <a:cubicBezTo>
                    <a:pt x="5620" y="11122"/>
                    <a:pt x="5015" y="11200"/>
                    <a:pt x="4508" y="11493"/>
                  </a:cubicBezTo>
                  <a:cubicBezTo>
                    <a:pt x="4313" y="11610"/>
                    <a:pt x="4118" y="11766"/>
                    <a:pt x="3923" y="12020"/>
                  </a:cubicBezTo>
                  <a:cubicBezTo>
                    <a:pt x="3357" y="12781"/>
                    <a:pt x="2772" y="13424"/>
                    <a:pt x="2284" y="13932"/>
                  </a:cubicBezTo>
                  <a:cubicBezTo>
                    <a:pt x="1386" y="14907"/>
                    <a:pt x="801" y="15590"/>
                    <a:pt x="450" y="16605"/>
                  </a:cubicBezTo>
                  <a:cubicBezTo>
                    <a:pt x="137" y="17561"/>
                    <a:pt x="1" y="19005"/>
                    <a:pt x="391" y="21268"/>
                  </a:cubicBezTo>
                  <a:cubicBezTo>
                    <a:pt x="411" y="21444"/>
                    <a:pt x="489" y="21580"/>
                    <a:pt x="606" y="21736"/>
                  </a:cubicBezTo>
                  <a:lnTo>
                    <a:pt x="625" y="21756"/>
                  </a:lnTo>
                  <a:cubicBezTo>
                    <a:pt x="742" y="21932"/>
                    <a:pt x="937" y="22049"/>
                    <a:pt x="1113" y="22127"/>
                  </a:cubicBezTo>
                  <a:cubicBezTo>
                    <a:pt x="1328" y="22224"/>
                    <a:pt x="1523" y="22224"/>
                    <a:pt x="1679" y="22224"/>
                  </a:cubicBezTo>
                  <a:cubicBezTo>
                    <a:pt x="1796" y="22205"/>
                    <a:pt x="1874" y="22166"/>
                    <a:pt x="1972" y="22107"/>
                  </a:cubicBezTo>
                  <a:cubicBezTo>
                    <a:pt x="2501" y="21742"/>
                    <a:pt x="3082" y="21479"/>
                    <a:pt x="3699" y="21479"/>
                  </a:cubicBezTo>
                  <a:cubicBezTo>
                    <a:pt x="3741" y="21479"/>
                    <a:pt x="3783" y="21480"/>
                    <a:pt x="3825" y="21483"/>
                  </a:cubicBezTo>
                  <a:cubicBezTo>
                    <a:pt x="4801" y="21580"/>
                    <a:pt x="5289" y="22400"/>
                    <a:pt x="5425" y="22595"/>
                  </a:cubicBezTo>
                  <a:cubicBezTo>
                    <a:pt x="5503" y="22653"/>
                    <a:pt x="5523" y="22732"/>
                    <a:pt x="5581" y="22790"/>
                  </a:cubicBezTo>
                  <a:lnTo>
                    <a:pt x="5601" y="22810"/>
                  </a:lnTo>
                  <a:cubicBezTo>
                    <a:pt x="5874" y="22810"/>
                    <a:pt x="6147" y="22907"/>
                    <a:pt x="6342" y="23102"/>
                  </a:cubicBezTo>
                  <a:cubicBezTo>
                    <a:pt x="6576" y="23317"/>
                    <a:pt x="6732" y="23668"/>
                    <a:pt x="6674" y="24019"/>
                  </a:cubicBezTo>
                  <a:cubicBezTo>
                    <a:pt x="6596" y="25053"/>
                    <a:pt x="6967" y="25951"/>
                    <a:pt x="7513" y="27141"/>
                  </a:cubicBezTo>
                  <a:cubicBezTo>
                    <a:pt x="8020" y="28312"/>
                    <a:pt x="8703" y="29775"/>
                    <a:pt x="8645" y="31590"/>
                  </a:cubicBezTo>
                  <a:cubicBezTo>
                    <a:pt x="8645" y="32058"/>
                    <a:pt x="9074" y="32663"/>
                    <a:pt x="10049" y="33775"/>
                  </a:cubicBezTo>
                  <a:cubicBezTo>
                    <a:pt x="10401" y="34224"/>
                    <a:pt x="10849" y="34712"/>
                    <a:pt x="11181" y="35219"/>
                  </a:cubicBezTo>
                  <a:cubicBezTo>
                    <a:pt x="11805" y="36117"/>
                    <a:pt x="12118" y="36468"/>
                    <a:pt x="12449" y="36565"/>
                  </a:cubicBezTo>
                  <a:cubicBezTo>
                    <a:pt x="12491" y="36571"/>
                    <a:pt x="12541" y="36577"/>
                    <a:pt x="12603" y="36577"/>
                  </a:cubicBezTo>
                  <a:cubicBezTo>
                    <a:pt x="12747" y="36577"/>
                    <a:pt x="12955" y="36546"/>
                    <a:pt x="13269" y="36409"/>
                  </a:cubicBezTo>
                  <a:cubicBezTo>
                    <a:pt x="13386" y="36370"/>
                    <a:pt x="13503" y="36312"/>
                    <a:pt x="13581" y="36292"/>
                  </a:cubicBezTo>
                  <a:cubicBezTo>
                    <a:pt x="13718" y="36253"/>
                    <a:pt x="13776" y="36214"/>
                    <a:pt x="13796" y="36214"/>
                  </a:cubicBezTo>
                  <a:cubicBezTo>
                    <a:pt x="13854" y="36117"/>
                    <a:pt x="13893" y="36078"/>
                    <a:pt x="13932" y="36019"/>
                  </a:cubicBezTo>
                  <a:cubicBezTo>
                    <a:pt x="14654" y="35141"/>
                    <a:pt x="14908" y="34790"/>
                    <a:pt x="14908" y="34497"/>
                  </a:cubicBezTo>
                  <a:cubicBezTo>
                    <a:pt x="14908" y="34400"/>
                    <a:pt x="14869" y="34165"/>
                    <a:pt x="14479" y="33756"/>
                  </a:cubicBezTo>
                  <a:lnTo>
                    <a:pt x="14459" y="33736"/>
                  </a:lnTo>
                  <a:cubicBezTo>
                    <a:pt x="14342" y="33561"/>
                    <a:pt x="14225" y="33346"/>
                    <a:pt x="14186" y="33073"/>
                  </a:cubicBezTo>
                  <a:cubicBezTo>
                    <a:pt x="14166" y="32780"/>
                    <a:pt x="14244" y="32507"/>
                    <a:pt x="14322" y="32351"/>
                  </a:cubicBezTo>
                  <a:cubicBezTo>
                    <a:pt x="14459" y="32058"/>
                    <a:pt x="14674" y="31863"/>
                    <a:pt x="14752" y="31804"/>
                  </a:cubicBezTo>
                  <a:cubicBezTo>
                    <a:pt x="14947" y="31668"/>
                    <a:pt x="15201" y="31492"/>
                    <a:pt x="15337" y="31414"/>
                  </a:cubicBezTo>
                  <a:cubicBezTo>
                    <a:pt x="15883" y="31102"/>
                    <a:pt x="16274" y="30829"/>
                    <a:pt x="16430" y="30556"/>
                  </a:cubicBezTo>
                  <a:cubicBezTo>
                    <a:pt x="16488" y="30458"/>
                    <a:pt x="16508" y="30400"/>
                    <a:pt x="16508" y="30322"/>
                  </a:cubicBezTo>
                  <a:cubicBezTo>
                    <a:pt x="16508" y="30205"/>
                    <a:pt x="16469" y="29931"/>
                    <a:pt x="16137" y="29483"/>
                  </a:cubicBezTo>
                  <a:cubicBezTo>
                    <a:pt x="15825" y="29053"/>
                    <a:pt x="15805" y="28487"/>
                    <a:pt x="15805" y="28351"/>
                  </a:cubicBezTo>
                  <a:cubicBezTo>
                    <a:pt x="15552" y="28117"/>
                    <a:pt x="15337" y="27824"/>
                    <a:pt x="15220" y="27473"/>
                  </a:cubicBezTo>
                  <a:cubicBezTo>
                    <a:pt x="15122" y="27122"/>
                    <a:pt x="15142" y="26790"/>
                    <a:pt x="15259" y="26458"/>
                  </a:cubicBezTo>
                  <a:cubicBezTo>
                    <a:pt x="15513" y="25775"/>
                    <a:pt x="16196" y="25366"/>
                    <a:pt x="16274" y="25327"/>
                  </a:cubicBezTo>
                  <a:cubicBezTo>
                    <a:pt x="16313" y="25288"/>
                    <a:pt x="16332" y="25268"/>
                    <a:pt x="16371" y="25249"/>
                  </a:cubicBezTo>
                  <a:cubicBezTo>
                    <a:pt x="16898" y="24605"/>
                    <a:pt x="17366" y="24078"/>
                    <a:pt x="17776" y="23610"/>
                  </a:cubicBezTo>
                  <a:cubicBezTo>
                    <a:pt x="18810" y="22439"/>
                    <a:pt x="19435" y="21756"/>
                    <a:pt x="19844" y="21268"/>
                  </a:cubicBezTo>
                  <a:lnTo>
                    <a:pt x="19844" y="21268"/>
                  </a:lnTo>
                  <a:cubicBezTo>
                    <a:pt x="19805" y="21288"/>
                    <a:pt x="19747" y="21288"/>
                    <a:pt x="19708" y="21327"/>
                  </a:cubicBezTo>
                  <a:cubicBezTo>
                    <a:pt x="19524" y="21375"/>
                    <a:pt x="19344" y="21390"/>
                    <a:pt x="19185" y="21390"/>
                  </a:cubicBezTo>
                  <a:cubicBezTo>
                    <a:pt x="18954" y="21390"/>
                    <a:pt x="18766" y="21358"/>
                    <a:pt x="18674" y="21346"/>
                  </a:cubicBezTo>
                  <a:cubicBezTo>
                    <a:pt x="18557" y="21327"/>
                    <a:pt x="18342" y="21268"/>
                    <a:pt x="18147" y="21171"/>
                  </a:cubicBezTo>
                  <a:cubicBezTo>
                    <a:pt x="18088" y="21151"/>
                    <a:pt x="17971" y="21093"/>
                    <a:pt x="17854" y="20975"/>
                  </a:cubicBezTo>
                  <a:cubicBezTo>
                    <a:pt x="17776" y="20936"/>
                    <a:pt x="17659" y="20780"/>
                    <a:pt x="17561" y="20566"/>
                  </a:cubicBezTo>
                  <a:cubicBezTo>
                    <a:pt x="17503" y="20449"/>
                    <a:pt x="17483" y="20273"/>
                    <a:pt x="17483" y="20117"/>
                  </a:cubicBezTo>
                  <a:cubicBezTo>
                    <a:pt x="17444" y="20097"/>
                    <a:pt x="17308" y="20019"/>
                    <a:pt x="17074" y="19902"/>
                  </a:cubicBezTo>
                  <a:cubicBezTo>
                    <a:pt x="16722" y="19727"/>
                    <a:pt x="16001" y="19395"/>
                    <a:pt x="15552" y="18693"/>
                  </a:cubicBezTo>
                  <a:cubicBezTo>
                    <a:pt x="15318" y="18263"/>
                    <a:pt x="15201" y="17756"/>
                    <a:pt x="15201" y="17190"/>
                  </a:cubicBezTo>
                  <a:cubicBezTo>
                    <a:pt x="15201" y="16976"/>
                    <a:pt x="15044" y="16663"/>
                    <a:pt x="14596" y="15883"/>
                  </a:cubicBezTo>
                  <a:cubicBezTo>
                    <a:pt x="14225" y="15200"/>
                    <a:pt x="13562" y="14146"/>
                    <a:pt x="13562" y="12859"/>
                  </a:cubicBezTo>
                  <a:lnTo>
                    <a:pt x="13562" y="12839"/>
                  </a:lnTo>
                  <a:cubicBezTo>
                    <a:pt x="13269" y="12937"/>
                    <a:pt x="12976" y="12976"/>
                    <a:pt x="12703" y="12976"/>
                  </a:cubicBezTo>
                  <a:cubicBezTo>
                    <a:pt x="12137" y="12976"/>
                    <a:pt x="11669" y="12839"/>
                    <a:pt x="11337" y="12605"/>
                  </a:cubicBezTo>
                  <a:cubicBezTo>
                    <a:pt x="11240" y="12742"/>
                    <a:pt x="11123" y="12859"/>
                    <a:pt x="10986" y="12956"/>
                  </a:cubicBezTo>
                  <a:cubicBezTo>
                    <a:pt x="10752" y="13151"/>
                    <a:pt x="10479" y="13268"/>
                    <a:pt x="10186" y="13346"/>
                  </a:cubicBezTo>
                  <a:cubicBezTo>
                    <a:pt x="10045" y="13375"/>
                    <a:pt x="9911" y="13387"/>
                    <a:pt x="9786" y="13387"/>
                  </a:cubicBezTo>
                  <a:cubicBezTo>
                    <a:pt x="9322" y="13387"/>
                    <a:pt x="8992" y="13229"/>
                    <a:pt x="8976" y="13229"/>
                  </a:cubicBezTo>
                  <a:cubicBezTo>
                    <a:pt x="8957" y="13229"/>
                    <a:pt x="8918" y="13190"/>
                    <a:pt x="8918" y="13190"/>
                  </a:cubicBezTo>
                  <a:cubicBezTo>
                    <a:pt x="8586" y="13151"/>
                    <a:pt x="8313" y="12956"/>
                    <a:pt x="8157" y="12663"/>
                  </a:cubicBezTo>
                  <a:cubicBezTo>
                    <a:pt x="8118" y="12585"/>
                    <a:pt x="8098" y="12507"/>
                    <a:pt x="8059" y="12449"/>
                  </a:cubicBezTo>
                  <a:cubicBezTo>
                    <a:pt x="7942" y="12410"/>
                    <a:pt x="7045" y="12195"/>
                    <a:pt x="6752" y="11473"/>
                  </a:cubicBezTo>
                  <a:cubicBezTo>
                    <a:pt x="6693" y="11337"/>
                    <a:pt x="6674" y="11200"/>
                    <a:pt x="6654" y="11083"/>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1"/>
            <p:cNvSpPr/>
            <p:nvPr/>
          </p:nvSpPr>
          <p:spPr>
            <a:xfrm>
              <a:off x="4766769" y="1372980"/>
              <a:ext cx="2798317" cy="930166"/>
            </a:xfrm>
            <a:custGeom>
              <a:avLst/>
              <a:gdLst/>
              <a:ahLst/>
              <a:cxnLst/>
              <a:rect l="l" t="t" r="r" b="b"/>
              <a:pathLst>
                <a:path w="43664" h="14514" extrusionOk="0">
                  <a:moveTo>
                    <a:pt x="38941" y="1"/>
                  </a:moveTo>
                  <a:lnTo>
                    <a:pt x="38941" y="1"/>
                  </a:lnTo>
                  <a:cubicBezTo>
                    <a:pt x="40326" y="625"/>
                    <a:pt x="41126" y="1679"/>
                    <a:pt x="41126" y="2381"/>
                  </a:cubicBezTo>
                  <a:cubicBezTo>
                    <a:pt x="41126" y="2713"/>
                    <a:pt x="41341" y="2830"/>
                    <a:pt x="41439" y="3006"/>
                  </a:cubicBezTo>
                  <a:cubicBezTo>
                    <a:pt x="41575" y="3201"/>
                    <a:pt x="41439" y="3474"/>
                    <a:pt x="40405" y="4157"/>
                  </a:cubicBezTo>
                  <a:cubicBezTo>
                    <a:pt x="39370" y="4820"/>
                    <a:pt x="38414" y="5133"/>
                    <a:pt x="37341" y="5191"/>
                  </a:cubicBezTo>
                  <a:cubicBezTo>
                    <a:pt x="37162" y="5203"/>
                    <a:pt x="36979" y="5208"/>
                    <a:pt x="36792" y="5208"/>
                  </a:cubicBezTo>
                  <a:cubicBezTo>
                    <a:pt x="36045" y="5208"/>
                    <a:pt x="35230" y="5121"/>
                    <a:pt x="34278" y="4996"/>
                  </a:cubicBezTo>
                  <a:cubicBezTo>
                    <a:pt x="33642" y="4909"/>
                    <a:pt x="33149" y="4879"/>
                    <a:pt x="32743" y="4879"/>
                  </a:cubicBezTo>
                  <a:cubicBezTo>
                    <a:pt x="31907" y="4879"/>
                    <a:pt x="31444" y="5004"/>
                    <a:pt x="30875" y="5004"/>
                  </a:cubicBezTo>
                  <a:cubicBezTo>
                    <a:pt x="30611" y="5004"/>
                    <a:pt x="30324" y="4977"/>
                    <a:pt x="29966" y="4898"/>
                  </a:cubicBezTo>
                  <a:cubicBezTo>
                    <a:pt x="29474" y="4798"/>
                    <a:pt x="29086" y="4754"/>
                    <a:pt x="28799" y="4754"/>
                  </a:cubicBezTo>
                  <a:cubicBezTo>
                    <a:pt x="28195" y="4754"/>
                    <a:pt x="28030" y="4946"/>
                    <a:pt x="28268" y="5211"/>
                  </a:cubicBezTo>
                  <a:cubicBezTo>
                    <a:pt x="28400" y="5342"/>
                    <a:pt x="28327" y="5374"/>
                    <a:pt x="28169" y="5374"/>
                  </a:cubicBezTo>
                  <a:cubicBezTo>
                    <a:pt x="28021" y="5374"/>
                    <a:pt x="27798" y="5346"/>
                    <a:pt x="27597" y="5346"/>
                  </a:cubicBezTo>
                  <a:cubicBezTo>
                    <a:pt x="27374" y="5346"/>
                    <a:pt x="27177" y="5380"/>
                    <a:pt x="27137" y="5523"/>
                  </a:cubicBezTo>
                  <a:cubicBezTo>
                    <a:pt x="27120" y="5568"/>
                    <a:pt x="27053" y="5588"/>
                    <a:pt x="26947" y="5588"/>
                  </a:cubicBezTo>
                  <a:cubicBezTo>
                    <a:pt x="26185" y="5588"/>
                    <a:pt x="23423" y="4541"/>
                    <a:pt x="23098" y="4215"/>
                  </a:cubicBezTo>
                  <a:cubicBezTo>
                    <a:pt x="22746" y="3884"/>
                    <a:pt x="25985" y="2655"/>
                    <a:pt x="24620" y="2381"/>
                  </a:cubicBezTo>
                  <a:cubicBezTo>
                    <a:pt x="23254" y="2128"/>
                    <a:pt x="20542" y="1874"/>
                    <a:pt x="19156" y="1679"/>
                  </a:cubicBezTo>
                  <a:cubicBezTo>
                    <a:pt x="18812" y="1630"/>
                    <a:pt x="18416" y="1607"/>
                    <a:pt x="18035" y="1607"/>
                  </a:cubicBezTo>
                  <a:cubicBezTo>
                    <a:pt x="16881" y="1607"/>
                    <a:pt x="15862" y="1820"/>
                    <a:pt x="16815" y="2186"/>
                  </a:cubicBezTo>
                  <a:cubicBezTo>
                    <a:pt x="17781" y="2564"/>
                    <a:pt x="17708" y="2906"/>
                    <a:pt x="17272" y="2906"/>
                  </a:cubicBezTo>
                  <a:cubicBezTo>
                    <a:pt x="17145" y="2906"/>
                    <a:pt x="16987" y="2877"/>
                    <a:pt x="16815" y="2811"/>
                  </a:cubicBezTo>
                  <a:cubicBezTo>
                    <a:pt x="16707" y="2770"/>
                    <a:pt x="16610" y="2754"/>
                    <a:pt x="16517" y="2754"/>
                  </a:cubicBezTo>
                  <a:cubicBezTo>
                    <a:pt x="16078" y="2754"/>
                    <a:pt x="15757" y="3127"/>
                    <a:pt x="15088" y="3127"/>
                  </a:cubicBezTo>
                  <a:cubicBezTo>
                    <a:pt x="14872" y="3127"/>
                    <a:pt x="14621" y="3089"/>
                    <a:pt x="14317" y="2986"/>
                  </a:cubicBezTo>
                  <a:cubicBezTo>
                    <a:pt x="12912" y="2498"/>
                    <a:pt x="12795" y="2694"/>
                    <a:pt x="11469" y="2011"/>
                  </a:cubicBezTo>
                  <a:cubicBezTo>
                    <a:pt x="11088" y="1809"/>
                    <a:pt x="10748" y="1726"/>
                    <a:pt x="10481" y="1726"/>
                  </a:cubicBezTo>
                  <a:cubicBezTo>
                    <a:pt x="9843" y="1726"/>
                    <a:pt x="9615" y="2195"/>
                    <a:pt x="10220" y="2635"/>
                  </a:cubicBezTo>
                  <a:cubicBezTo>
                    <a:pt x="11078" y="3259"/>
                    <a:pt x="10434" y="3494"/>
                    <a:pt x="9888" y="3494"/>
                  </a:cubicBezTo>
                  <a:cubicBezTo>
                    <a:pt x="9322" y="3494"/>
                    <a:pt x="8386" y="4079"/>
                    <a:pt x="9342" y="4996"/>
                  </a:cubicBezTo>
                  <a:cubicBezTo>
                    <a:pt x="10298" y="5932"/>
                    <a:pt x="12912" y="7532"/>
                    <a:pt x="11703" y="7532"/>
                  </a:cubicBezTo>
                  <a:cubicBezTo>
                    <a:pt x="11205" y="7532"/>
                    <a:pt x="10612" y="7580"/>
                    <a:pt x="10023" y="7580"/>
                  </a:cubicBezTo>
                  <a:cubicBezTo>
                    <a:pt x="9201" y="7580"/>
                    <a:pt x="8385" y="7488"/>
                    <a:pt x="7839" y="7045"/>
                  </a:cubicBezTo>
                  <a:cubicBezTo>
                    <a:pt x="6864" y="6303"/>
                    <a:pt x="6181" y="5932"/>
                    <a:pt x="5713" y="5464"/>
                  </a:cubicBezTo>
                  <a:cubicBezTo>
                    <a:pt x="5627" y="5378"/>
                    <a:pt x="5572" y="5342"/>
                    <a:pt x="5542" y="5342"/>
                  </a:cubicBezTo>
                  <a:cubicBezTo>
                    <a:pt x="5410" y="5342"/>
                    <a:pt x="5783" y="6057"/>
                    <a:pt x="6181" y="6264"/>
                  </a:cubicBezTo>
                  <a:cubicBezTo>
                    <a:pt x="6280" y="6320"/>
                    <a:pt x="6288" y="6345"/>
                    <a:pt x="6235" y="6345"/>
                  </a:cubicBezTo>
                  <a:cubicBezTo>
                    <a:pt x="6050" y="6345"/>
                    <a:pt x="5123" y="6041"/>
                    <a:pt x="4835" y="5737"/>
                  </a:cubicBezTo>
                  <a:cubicBezTo>
                    <a:pt x="4464" y="5367"/>
                    <a:pt x="3839" y="4898"/>
                    <a:pt x="3547" y="4606"/>
                  </a:cubicBezTo>
                  <a:cubicBezTo>
                    <a:pt x="3254" y="4313"/>
                    <a:pt x="2805" y="3181"/>
                    <a:pt x="3098" y="2069"/>
                  </a:cubicBezTo>
                  <a:lnTo>
                    <a:pt x="3098" y="2069"/>
                  </a:lnTo>
                  <a:cubicBezTo>
                    <a:pt x="2474" y="3103"/>
                    <a:pt x="2766" y="4664"/>
                    <a:pt x="3332" y="5191"/>
                  </a:cubicBezTo>
                  <a:cubicBezTo>
                    <a:pt x="3859" y="5737"/>
                    <a:pt x="4249" y="7006"/>
                    <a:pt x="5615" y="7864"/>
                  </a:cubicBezTo>
                  <a:cubicBezTo>
                    <a:pt x="6981" y="8703"/>
                    <a:pt x="8834" y="9171"/>
                    <a:pt x="8308" y="9249"/>
                  </a:cubicBezTo>
                  <a:cubicBezTo>
                    <a:pt x="7761" y="9328"/>
                    <a:pt x="6278" y="9620"/>
                    <a:pt x="6513" y="9835"/>
                  </a:cubicBezTo>
                  <a:cubicBezTo>
                    <a:pt x="6674" y="9984"/>
                    <a:pt x="6701" y="10102"/>
                    <a:pt x="6513" y="10102"/>
                  </a:cubicBezTo>
                  <a:cubicBezTo>
                    <a:pt x="6405" y="10102"/>
                    <a:pt x="6228" y="10063"/>
                    <a:pt x="5966" y="9971"/>
                  </a:cubicBezTo>
                  <a:cubicBezTo>
                    <a:pt x="5789" y="9920"/>
                    <a:pt x="5659" y="9897"/>
                    <a:pt x="5581" y="9897"/>
                  </a:cubicBezTo>
                  <a:cubicBezTo>
                    <a:pt x="5334" y="9897"/>
                    <a:pt x="5607" y="10133"/>
                    <a:pt x="6513" y="10459"/>
                  </a:cubicBezTo>
                  <a:cubicBezTo>
                    <a:pt x="6747" y="10537"/>
                    <a:pt x="6942" y="10635"/>
                    <a:pt x="7078" y="10713"/>
                  </a:cubicBezTo>
                  <a:cubicBezTo>
                    <a:pt x="7820" y="11084"/>
                    <a:pt x="8074" y="11493"/>
                    <a:pt x="8932" y="11610"/>
                  </a:cubicBezTo>
                  <a:cubicBezTo>
                    <a:pt x="9612" y="11711"/>
                    <a:pt x="8910" y="11796"/>
                    <a:pt x="8022" y="11796"/>
                  </a:cubicBezTo>
                  <a:cubicBezTo>
                    <a:pt x="7535" y="11796"/>
                    <a:pt x="6992" y="11770"/>
                    <a:pt x="6591" y="11708"/>
                  </a:cubicBezTo>
                  <a:cubicBezTo>
                    <a:pt x="5478" y="11532"/>
                    <a:pt x="3371" y="11298"/>
                    <a:pt x="2474" y="10927"/>
                  </a:cubicBezTo>
                  <a:cubicBezTo>
                    <a:pt x="1576" y="10557"/>
                    <a:pt x="1010" y="10049"/>
                    <a:pt x="464" y="9640"/>
                  </a:cubicBezTo>
                  <a:cubicBezTo>
                    <a:pt x="370" y="9567"/>
                    <a:pt x="297" y="9535"/>
                    <a:pt x="244" y="9535"/>
                  </a:cubicBezTo>
                  <a:cubicBezTo>
                    <a:pt x="0" y="9535"/>
                    <a:pt x="178" y="10201"/>
                    <a:pt x="659" y="10537"/>
                  </a:cubicBezTo>
                  <a:cubicBezTo>
                    <a:pt x="1244" y="10947"/>
                    <a:pt x="3449" y="12801"/>
                    <a:pt x="5927" y="13249"/>
                  </a:cubicBezTo>
                  <a:cubicBezTo>
                    <a:pt x="8425" y="13659"/>
                    <a:pt x="9088" y="13445"/>
                    <a:pt x="10942" y="14030"/>
                  </a:cubicBezTo>
                  <a:cubicBezTo>
                    <a:pt x="11655" y="14260"/>
                    <a:pt x="12064" y="14312"/>
                    <a:pt x="12406" y="14312"/>
                  </a:cubicBezTo>
                  <a:cubicBezTo>
                    <a:pt x="12691" y="14312"/>
                    <a:pt x="12930" y="14276"/>
                    <a:pt x="13261" y="14276"/>
                  </a:cubicBezTo>
                  <a:cubicBezTo>
                    <a:pt x="13544" y="14276"/>
                    <a:pt x="13893" y="14302"/>
                    <a:pt x="14395" y="14401"/>
                  </a:cubicBezTo>
                  <a:cubicBezTo>
                    <a:pt x="14819" y="14478"/>
                    <a:pt x="15205" y="14514"/>
                    <a:pt x="15541" y="14514"/>
                  </a:cubicBezTo>
                  <a:cubicBezTo>
                    <a:pt x="16648" y="14514"/>
                    <a:pt x="17219" y="14125"/>
                    <a:pt x="16815" y="13542"/>
                  </a:cubicBezTo>
                  <a:cubicBezTo>
                    <a:pt x="16268" y="12781"/>
                    <a:pt x="16756" y="12469"/>
                    <a:pt x="16503" y="12001"/>
                  </a:cubicBezTo>
                  <a:cubicBezTo>
                    <a:pt x="16229" y="11571"/>
                    <a:pt x="16054" y="11376"/>
                    <a:pt x="16522" y="11220"/>
                  </a:cubicBezTo>
                  <a:cubicBezTo>
                    <a:pt x="16951" y="11103"/>
                    <a:pt x="17498" y="10732"/>
                    <a:pt x="16698" y="10264"/>
                  </a:cubicBezTo>
                  <a:cubicBezTo>
                    <a:pt x="16014" y="9914"/>
                    <a:pt x="16186" y="9396"/>
                    <a:pt x="17361" y="9396"/>
                  </a:cubicBezTo>
                  <a:cubicBezTo>
                    <a:pt x="17628" y="9396"/>
                    <a:pt x="17946" y="9422"/>
                    <a:pt x="18317" y="9484"/>
                  </a:cubicBezTo>
                  <a:cubicBezTo>
                    <a:pt x="20346" y="9835"/>
                    <a:pt x="23390" y="10693"/>
                    <a:pt x="24698" y="10830"/>
                  </a:cubicBezTo>
                  <a:cubicBezTo>
                    <a:pt x="25985" y="11006"/>
                    <a:pt x="27000" y="11123"/>
                    <a:pt x="25693" y="11552"/>
                  </a:cubicBezTo>
                  <a:cubicBezTo>
                    <a:pt x="24366" y="12001"/>
                    <a:pt x="26219" y="12762"/>
                    <a:pt x="27332" y="12762"/>
                  </a:cubicBezTo>
                  <a:cubicBezTo>
                    <a:pt x="27914" y="12762"/>
                    <a:pt x="28303" y="12850"/>
                    <a:pt x="28769" y="12850"/>
                  </a:cubicBezTo>
                  <a:cubicBezTo>
                    <a:pt x="29178" y="12850"/>
                    <a:pt x="29646" y="12782"/>
                    <a:pt x="30356" y="12527"/>
                  </a:cubicBezTo>
                  <a:cubicBezTo>
                    <a:pt x="31773" y="12037"/>
                    <a:pt x="32277" y="12020"/>
                    <a:pt x="33568" y="12020"/>
                  </a:cubicBezTo>
                  <a:cubicBezTo>
                    <a:pt x="33663" y="12020"/>
                    <a:pt x="33763" y="12020"/>
                    <a:pt x="33868" y="12020"/>
                  </a:cubicBezTo>
                  <a:cubicBezTo>
                    <a:pt x="35351" y="12020"/>
                    <a:pt x="38395" y="11610"/>
                    <a:pt x="37146" y="11064"/>
                  </a:cubicBezTo>
                  <a:cubicBezTo>
                    <a:pt x="36002" y="10574"/>
                    <a:pt x="36447" y="10557"/>
                    <a:pt x="37238" y="10557"/>
                  </a:cubicBezTo>
                  <a:cubicBezTo>
                    <a:pt x="37297" y="10557"/>
                    <a:pt x="37357" y="10557"/>
                    <a:pt x="37419" y="10557"/>
                  </a:cubicBezTo>
                  <a:cubicBezTo>
                    <a:pt x="38317" y="10557"/>
                    <a:pt x="40034" y="10303"/>
                    <a:pt x="38570" y="9659"/>
                  </a:cubicBezTo>
                  <a:cubicBezTo>
                    <a:pt x="37107" y="9035"/>
                    <a:pt x="37927" y="8274"/>
                    <a:pt x="40619" y="7337"/>
                  </a:cubicBezTo>
                  <a:cubicBezTo>
                    <a:pt x="43292" y="6420"/>
                    <a:pt x="43663" y="5093"/>
                    <a:pt x="43039" y="3923"/>
                  </a:cubicBezTo>
                  <a:cubicBezTo>
                    <a:pt x="42414" y="2830"/>
                    <a:pt x="42083" y="2869"/>
                    <a:pt x="41712" y="2206"/>
                  </a:cubicBezTo>
                  <a:cubicBezTo>
                    <a:pt x="41692" y="2167"/>
                    <a:pt x="41673" y="2128"/>
                    <a:pt x="41673" y="2089"/>
                  </a:cubicBezTo>
                  <a:cubicBezTo>
                    <a:pt x="41283" y="1289"/>
                    <a:pt x="40112" y="333"/>
                    <a:pt x="38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1"/>
            <p:cNvSpPr/>
            <p:nvPr/>
          </p:nvSpPr>
          <p:spPr>
            <a:xfrm>
              <a:off x="4766834" y="1371762"/>
              <a:ext cx="2794471" cy="929397"/>
            </a:xfrm>
            <a:custGeom>
              <a:avLst/>
              <a:gdLst/>
              <a:ahLst/>
              <a:cxnLst/>
              <a:rect l="l" t="t" r="r" b="b"/>
              <a:pathLst>
                <a:path w="43604" h="14502" extrusionOk="0">
                  <a:moveTo>
                    <a:pt x="38882" y="0"/>
                  </a:moveTo>
                  <a:lnTo>
                    <a:pt x="38882" y="0"/>
                  </a:lnTo>
                  <a:cubicBezTo>
                    <a:pt x="40267" y="644"/>
                    <a:pt x="41086" y="1678"/>
                    <a:pt x="41086" y="2381"/>
                  </a:cubicBezTo>
                  <a:cubicBezTo>
                    <a:pt x="41086" y="2693"/>
                    <a:pt x="41301" y="2830"/>
                    <a:pt x="41399" y="2986"/>
                  </a:cubicBezTo>
                  <a:cubicBezTo>
                    <a:pt x="41516" y="3181"/>
                    <a:pt x="41399" y="3434"/>
                    <a:pt x="40345" y="4137"/>
                  </a:cubicBezTo>
                  <a:cubicBezTo>
                    <a:pt x="39330" y="4820"/>
                    <a:pt x="38374" y="5112"/>
                    <a:pt x="37301" y="5191"/>
                  </a:cubicBezTo>
                  <a:cubicBezTo>
                    <a:pt x="36052" y="5834"/>
                    <a:pt x="35877" y="6361"/>
                    <a:pt x="36950" y="6830"/>
                  </a:cubicBezTo>
                  <a:cubicBezTo>
                    <a:pt x="38413" y="7454"/>
                    <a:pt x="36716" y="7727"/>
                    <a:pt x="35818" y="7727"/>
                  </a:cubicBezTo>
                  <a:cubicBezTo>
                    <a:pt x="35755" y="7727"/>
                    <a:pt x="35693" y="7727"/>
                    <a:pt x="35633" y="7727"/>
                  </a:cubicBezTo>
                  <a:cubicBezTo>
                    <a:pt x="34827" y="7727"/>
                    <a:pt x="34382" y="7744"/>
                    <a:pt x="35545" y="8234"/>
                  </a:cubicBezTo>
                  <a:cubicBezTo>
                    <a:pt x="36794" y="8781"/>
                    <a:pt x="33731" y="9190"/>
                    <a:pt x="32248" y="9190"/>
                  </a:cubicBezTo>
                  <a:cubicBezTo>
                    <a:pt x="32143" y="9190"/>
                    <a:pt x="32043" y="9190"/>
                    <a:pt x="31947" y="9190"/>
                  </a:cubicBezTo>
                  <a:cubicBezTo>
                    <a:pt x="30659" y="9190"/>
                    <a:pt x="30171" y="9207"/>
                    <a:pt x="28735" y="9698"/>
                  </a:cubicBezTo>
                  <a:cubicBezTo>
                    <a:pt x="28016" y="9953"/>
                    <a:pt x="27543" y="10021"/>
                    <a:pt x="27132" y="10021"/>
                  </a:cubicBezTo>
                  <a:cubicBezTo>
                    <a:pt x="26663" y="10021"/>
                    <a:pt x="26274" y="9932"/>
                    <a:pt x="25692" y="9932"/>
                  </a:cubicBezTo>
                  <a:cubicBezTo>
                    <a:pt x="24619" y="9932"/>
                    <a:pt x="22765" y="9171"/>
                    <a:pt x="24072" y="8722"/>
                  </a:cubicBezTo>
                  <a:cubicBezTo>
                    <a:pt x="25399" y="8293"/>
                    <a:pt x="24365" y="8156"/>
                    <a:pt x="23077" y="8000"/>
                  </a:cubicBezTo>
                  <a:cubicBezTo>
                    <a:pt x="21789" y="7844"/>
                    <a:pt x="18745" y="7005"/>
                    <a:pt x="16716" y="6654"/>
                  </a:cubicBezTo>
                  <a:cubicBezTo>
                    <a:pt x="16341" y="6593"/>
                    <a:pt x="16021" y="6566"/>
                    <a:pt x="15753" y="6566"/>
                  </a:cubicBezTo>
                  <a:cubicBezTo>
                    <a:pt x="14571" y="6566"/>
                    <a:pt x="14409" y="7084"/>
                    <a:pt x="15077" y="7434"/>
                  </a:cubicBezTo>
                  <a:cubicBezTo>
                    <a:pt x="15877" y="7903"/>
                    <a:pt x="15350" y="8273"/>
                    <a:pt x="14902" y="8390"/>
                  </a:cubicBezTo>
                  <a:cubicBezTo>
                    <a:pt x="14453" y="8527"/>
                    <a:pt x="14609" y="8722"/>
                    <a:pt x="14882" y="9171"/>
                  </a:cubicBezTo>
                  <a:cubicBezTo>
                    <a:pt x="15155" y="9620"/>
                    <a:pt x="14668" y="9951"/>
                    <a:pt x="15194" y="10712"/>
                  </a:cubicBezTo>
                  <a:cubicBezTo>
                    <a:pt x="15609" y="11276"/>
                    <a:pt x="15045" y="11681"/>
                    <a:pt x="13963" y="11681"/>
                  </a:cubicBezTo>
                  <a:cubicBezTo>
                    <a:pt x="13620" y="11681"/>
                    <a:pt x="13226" y="11640"/>
                    <a:pt x="12794" y="11551"/>
                  </a:cubicBezTo>
                  <a:cubicBezTo>
                    <a:pt x="12314" y="11464"/>
                    <a:pt x="11973" y="11439"/>
                    <a:pt x="11697" y="11439"/>
                  </a:cubicBezTo>
                  <a:cubicBezTo>
                    <a:pt x="11336" y="11439"/>
                    <a:pt x="11087" y="11481"/>
                    <a:pt x="10784" y="11481"/>
                  </a:cubicBezTo>
                  <a:cubicBezTo>
                    <a:pt x="10443" y="11481"/>
                    <a:pt x="10034" y="11428"/>
                    <a:pt x="9321" y="11200"/>
                  </a:cubicBezTo>
                  <a:cubicBezTo>
                    <a:pt x="8404" y="10927"/>
                    <a:pt x="7760" y="10829"/>
                    <a:pt x="7058" y="10751"/>
                  </a:cubicBezTo>
                  <a:lnTo>
                    <a:pt x="7058" y="10751"/>
                  </a:lnTo>
                  <a:cubicBezTo>
                    <a:pt x="7780" y="11142"/>
                    <a:pt x="8053" y="11532"/>
                    <a:pt x="8912" y="11649"/>
                  </a:cubicBezTo>
                  <a:cubicBezTo>
                    <a:pt x="9592" y="11750"/>
                    <a:pt x="8881" y="11834"/>
                    <a:pt x="7993" y="11834"/>
                  </a:cubicBezTo>
                  <a:cubicBezTo>
                    <a:pt x="7506" y="11834"/>
                    <a:pt x="6964" y="11809"/>
                    <a:pt x="6570" y="11746"/>
                  </a:cubicBezTo>
                  <a:cubicBezTo>
                    <a:pt x="5438" y="11590"/>
                    <a:pt x="3351" y="11337"/>
                    <a:pt x="2453" y="10966"/>
                  </a:cubicBezTo>
                  <a:cubicBezTo>
                    <a:pt x="1517" y="10615"/>
                    <a:pt x="990" y="10088"/>
                    <a:pt x="443" y="9678"/>
                  </a:cubicBezTo>
                  <a:cubicBezTo>
                    <a:pt x="349" y="9599"/>
                    <a:pt x="277" y="9565"/>
                    <a:pt x="226" y="9565"/>
                  </a:cubicBezTo>
                  <a:cubicBezTo>
                    <a:pt x="1" y="9565"/>
                    <a:pt x="174" y="10219"/>
                    <a:pt x="619" y="10537"/>
                  </a:cubicBezTo>
                  <a:cubicBezTo>
                    <a:pt x="1204" y="10946"/>
                    <a:pt x="3390" y="12820"/>
                    <a:pt x="5887" y="13229"/>
                  </a:cubicBezTo>
                  <a:cubicBezTo>
                    <a:pt x="8365" y="13659"/>
                    <a:pt x="9048" y="13424"/>
                    <a:pt x="10882" y="14010"/>
                  </a:cubicBezTo>
                  <a:cubicBezTo>
                    <a:pt x="11591" y="14229"/>
                    <a:pt x="12000" y="14278"/>
                    <a:pt x="12338" y="14278"/>
                  </a:cubicBezTo>
                  <a:cubicBezTo>
                    <a:pt x="12619" y="14278"/>
                    <a:pt x="12852" y="14244"/>
                    <a:pt x="13168" y="14244"/>
                  </a:cubicBezTo>
                  <a:cubicBezTo>
                    <a:pt x="13455" y="14244"/>
                    <a:pt x="13811" y="14272"/>
                    <a:pt x="14336" y="14381"/>
                  </a:cubicBezTo>
                  <a:cubicBezTo>
                    <a:pt x="14770" y="14464"/>
                    <a:pt x="15164" y="14502"/>
                    <a:pt x="15507" y="14502"/>
                  </a:cubicBezTo>
                  <a:cubicBezTo>
                    <a:pt x="16611" y="14502"/>
                    <a:pt x="17172" y="14103"/>
                    <a:pt x="16755" y="13522"/>
                  </a:cubicBezTo>
                  <a:cubicBezTo>
                    <a:pt x="16228" y="12781"/>
                    <a:pt x="16716" y="12429"/>
                    <a:pt x="16443" y="12000"/>
                  </a:cubicBezTo>
                  <a:cubicBezTo>
                    <a:pt x="16170" y="11532"/>
                    <a:pt x="16033" y="11337"/>
                    <a:pt x="16463" y="11220"/>
                  </a:cubicBezTo>
                  <a:cubicBezTo>
                    <a:pt x="16931" y="11083"/>
                    <a:pt x="17458" y="10693"/>
                    <a:pt x="16638" y="10264"/>
                  </a:cubicBezTo>
                  <a:cubicBezTo>
                    <a:pt x="15961" y="9901"/>
                    <a:pt x="16123" y="9386"/>
                    <a:pt x="17279" y="9386"/>
                  </a:cubicBezTo>
                  <a:cubicBezTo>
                    <a:pt x="17554" y="9386"/>
                    <a:pt x="17886" y="9415"/>
                    <a:pt x="18277" y="9483"/>
                  </a:cubicBezTo>
                  <a:cubicBezTo>
                    <a:pt x="20287" y="9815"/>
                    <a:pt x="23350" y="10654"/>
                    <a:pt x="24638" y="10829"/>
                  </a:cubicBezTo>
                  <a:cubicBezTo>
                    <a:pt x="25926" y="10986"/>
                    <a:pt x="26960" y="11122"/>
                    <a:pt x="25633" y="11551"/>
                  </a:cubicBezTo>
                  <a:cubicBezTo>
                    <a:pt x="24326" y="11961"/>
                    <a:pt x="26199" y="12742"/>
                    <a:pt x="27272" y="12742"/>
                  </a:cubicBezTo>
                  <a:cubicBezTo>
                    <a:pt x="27861" y="12742"/>
                    <a:pt x="28250" y="12841"/>
                    <a:pt x="28735" y="12841"/>
                  </a:cubicBezTo>
                  <a:cubicBezTo>
                    <a:pt x="29135" y="12841"/>
                    <a:pt x="29600" y="12774"/>
                    <a:pt x="30296" y="12527"/>
                  </a:cubicBezTo>
                  <a:cubicBezTo>
                    <a:pt x="31732" y="12036"/>
                    <a:pt x="32253" y="12020"/>
                    <a:pt x="33515" y="12020"/>
                  </a:cubicBezTo>
                  <a:cubicBezTo>
                    <a:pt x="33609" y="12020"/>
                    <a:pt x="33706" y="12020"/>
                    <a:pt x="33809" y="12020"/>
                  </a:cubicBezTo>
                  <a:cubicBezTo>
                    <a:pt x="35291" y="12020"/>
                    <a:pt x="38335" y="11610"/>
                    <a:pt x="37106" y="11064"/>
                  </a:cubicBezTo>
                  <a:cubicBezTo>
                    <a:pt x="35925" y="10573"/>
                    <a:pt x="36385" y="10556"/>
                    <a:pt x="37178" y="10556"/>
                  </a:cubicBezTo>
                  <a:cubicBezTo>
                    <a:pt x="37237" y="10556"/>
                    <a:pt x="37298" y="10556"/>
                    <a:pt x="37360" y="10556"/>
                  </a:cubicBezTo>
                  <a:cubicBezTo>
                    <a:pt x="38238" y="10556"/>
                    <a:pt x="39974" y="10283"/>
                    <a:pt x="38511" y="9659"/>
                  </a:cubicBezTo>
                  <a:cubicBezTo>
                    <a:pt x="37048" y="9015"/>
                    <a:pt x="37887" y="8254"/>
                    <a:pt x="40560" y="7337"/>
                  </a:cubicBezTo>
                  <a:cubicBezTo>
                    <a:pt x="43252" y="6400"/>
                    <a:pt x="43603" y="5073"/>
                    <a:pt x="42979" y="3922"/>
                  </a:cubicBezTo>
                  <a:cubicBezTo>
                    <a:pt x="42374" y="2830"/>
                    <a:pt x="42023" y="2869"/>
                    <a:pt x="41652" y="2186"/>
                  </a:cubicBezTo>
                  <a:cubicBezTo>
                    <a:pt x="41652" y="2166"/>
                    <a:pt x="41633" y="2147"/>
                    <a:pt x="41613" y="2088"/>
                  </a:cubicBezTo>
                  <a:cubicBezTo>
                    <a:pt x="41223" y="1288"/>
                    <a:pt x="40052" y="313"/>
                    <a:pt x="38882"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1"/>
            <p:cNvSpPr/>
            <p:nvPr/>
          </p:nvSpPr>
          <p:spPr>
            <a:xfrm>
              <a:off x="5626836" y="2371999"/>
              <a:ext cx="1225545" cy="446369"/>
            </a:xfrm>
            <a:custGeom>
              <a:avLst/>
              <a:gdLst/>
              <a:ahLst/>
              <a:cxnLst/>
              <a:rect l="l" t="t" r="r" b="b"/>
              <a:pathLst>
                <a:path w="19123" h="6965" extrusionOk="0">
                  <a:moveTo>
                    <a:pt x="9094" y="1"/>
                  </a:moveTo>
                  <a:cubicBezTo>
                    <a:pt x="8895" y="1"/>
                    <a:pt x="9911" y="729"/>
                    <a:pt x="11317" y="998"/>
                  </a:cubicBezTo>
                  <a:cubicBezTo>
                    <a:pt x="13057" y="1291"/>
                    <a:pt x="13525" y="1963"/>
                    <a:pt x="14722" y="1963"/>
                  </a:cubicBezTo>
                  <a:cubicBezTo>
                    <a:pt x="14800" y="1963"/>
                    <a:pt x="14881" y="1960"/>
                    <a:pt x="14965" y="1954"/>
                  </a:cubicBezTo>
                  <a:cubicBezTo>
                    <a:pt x="15067" y="1947"/>
                    <a:pt x="15149" y="1944"/>
                    <a:pt x="15211" y="1944"/>
                  </a:cubicBezTo>
                  <a:cubicBezTo>
                    <a:pt x="15964" y="1944"/>
                    <a:pt x="13914" y="2426"/>
                    <a:pt x="12654" y="2426"/>
                  </a:cubicBezTo>
                  <a:cubicBezTo>
                    <a:pt x="12590" y="2426"/>
                    <a:pt x="12527" y="2425"/>
                    <a:pt x="12468" y="2422"/>
                  </a:cubicBezTo>
                  <a:cubicBezTo>
                    <a:pt x="11570" y="2370"/>
                    <a:pt x="10681" y="2327"/>
                    <a:pt x="9917" y="2327"/>
                  </a:cubicBezTo>
                  <a:cubicBezTo>
                    <a:pt x="9535" y="2327"/>
                    <a:pt x="9183" y="2338"/>
                    <a:pt x="8878" y="2364"/>
                  </a:cubicBezTo>
                  <a:cubicBezTo>
                    <a:pt x="8786" y="2371"/>
                    <a:pt x="8684" y="2375"/>
                    <a:pt x="8574" y="2375"/>
                  </a:cubicBezTo>
                  <a:cubicBezTo>
                    <a:pt x="7562" y="2375"/>
                    <a:pt x="5880" y="2075"/>
                    <a:pt x="5405" y="1934"/>
                  </a:cubicBezTo>
                  <a:cubicBezTo>
                    <a:pt x="5335" y="1910"/>
                    <a:pt x="5277" y="1899"/>
                    <a:pt x="5233" y="1899"/>
                  </a:cubicBezTo>
                  <a:cubicBezTo>
                    <a:pt x="4958" y="1899"/>
                    <a:pt x="5201" y="2326"/>
                    <a:pt x="6126" y="2578"/>
                  </a:cubicBezTo>
                  <a:cubicBezTo>
                    <a:pt x="6976" y="2823"/>
                    <a:pt x="7237" y="3055"/>
                    <a:pt x="6842" y="3055"/>
                  </a:cubicBezTo>
                  <a:cubicBezTo>
                    <a:pt x="6765" y="3055"/>
                    <a:pt x="6663" y="3046"/>
                    <a:pt x="6536" y="3027"/>
                  </a:cubicBezTo>
                  <a:cubicBezTo>
                    <a:pt x="6432" y="3012"/>
                    <a:pt x="6349" y="3005"/>
                    <a:pt x="6284" y="3005"/>
                  </a:cubicBezTo>
                  <a:cubicBezTo>
                    <a:pt x="5859" y="3005"/>
                    <a:pt x="6190" y="3299"/>
                    <a:pt x="6478" y="3417"/>
                  </a:cubicBezTo>
                  <a:cubicBezTo>
                    <a:pt x="6819" y="3531"/>
                    <a:pt x="7178" y="4160"/>
                    <a:pt x="5088" y="4160"/>
                  </a:cubicBezTo>
                  <a:cubicBezTo>
                    <a:pt x="5026" y="4160"/>
                    <a:pt x="4963" y="4160"/>
                    <a:pt x="4897" y="4159"/>
                  </a:cubicBezTo>
                  <a:cubicBezTo>
                    <a:pt x="3902" y="4159"/>
                    <a:pt x="3395" y="4198"/>
                    <a:pt x="3024" y="4217"/>
                  </a:cubicBezTo>
                  <a:cubicBezTo>
                    <a:pt x="2691" y="4231"/>
                    <a:pt x="2485" y="4262"/>
                    <a:pt x="2152" y="4262"/>
                  </a:cubicBezTo>
                  <a:cubicBezTo>
                    <a:pt x="1997" y="4262"/>
                    <a:pt x="1815" y="4255"/>
                    <a:pt x="1580" y="4237"/>
                  </a:cubicBezTo>
                  <a:cubicBezTo>
                    <a:pt x="826" y="4165"/>
                    <a:pt x="204" y="4034"/>
                    <a:pt x="79" y="4034"/>
                  </a:cubicBezTo>
                  <a:cubicBezTo>
                    <a:pt x="1" y="4034"/>
                    <a:pt x="120" y="4086"/>
                    <a:pt x="527" y="4237"/>
                  </a:cubicBezTo>
                  <a:cubicBezTo>
                    <a:pt x="1619" y="4647"/>
                    <a:pt x="2497" y="5212"/>
                    <a:pt x="4175" y="5369"/>
                  </a:cubicBezTo>
                  <a:cubicBezTo>
                    <a:pt x="5545" y="5465"/>
                    <a:pt x="5877" y="5695"/>
                    <a:pt x="6534" y="5695"/>
                  </a:cubicBezTo>
                  <a:cubicBezTo>
                    <a:pt x="6672" y="5695"/>
                    <a:pt x="6825" y="5685"/>
                    <a:pt x="7004" y="5661"/>
                  </a:cubicBezTo>
                  <a:cubicBezTo>
                    <a:pt x="7143" y="5640"/>
                    <a:pt x="7281" y="5631"/>
                    <a:pt x="7412" y="5631"/>
                  </a:cubicBezTo>
                  <a:cubicBezTo>
                    <a:pt x="8250" y="5631"/>
                    <a:pt x="8837" y="6006"/>
                    <a:pt x="7590" y="6090"/>
                  </a:cubicBezTo>
                  <a:cubicBezTo>
                    <a:pt x="6146" y="6208"/>
                    <a:pt x="6361" y="6364"/>
                    <a:pt x="7239" y="6461"/>
                  </a:cubicBezTo>
                  <a:cubicBezTo>
                    <a:pt x="8156" y="6559"/>
                    <a:pt x="6146" y="6734"/>
                    <a:pt x="7824" y="6929"/>
                  </a:cubicBezTo>
                  <a:cubicBezTo>
                    <a:pt x="8085" y="6954"/>
                    <a:pt x="8332" y="6965"/>
                    <a:pt x="8565" y="6965"/>
                  </a:cubicBezTo>
                  <a:cubicBezTo>
                    <a:pt x="9808" y="6965"/>
                    <a:pt x="10645" y="6664"/>
                    <a:pt x="11121" y="6598"/>
                  </a:cubicBezTo>
                  <a:cubicBezTo>
                    <a:pt x="11687" y="6539"/>
                    <a:pt x="11882" y="6208"/>
                    <a:pt x="10829" y="5993"/>
                  </a:cubicBezTo>
                  <a:cubicBezTo>
                    <a:pt x="9775" y="5778"/>
                    <a:pt x="9346" y="5232"/>
                    <a:pt x="8839" y="4881"/>
                  </a:cubicBezTo>
                  <a:cubicBezTo>
                    <a:pt x="8588" y="4695"/>
                    <a:pt x="8731" y="4646"/>
                    <a:pt x="9080" y="4646"/>
                  </a:cubicBezTo>
                  <a:cubicBezTo>
                    <a:pt x="9464" y="4646"/>
                    <a:pt x="10098" y="4705"/>
                    <a:pt x="10731" y="4705"/>
                  </a:cubicBezTo>
                  <a:cubicBezTo>
                    <a:pt x="11960" y="4705"/>
                    <a:pt x="14556" y="4608"/>
                    <a:pt x="12995" y="4256"/>
                  </a:cubicBezTo>
                  <a:cubicBezTo>
                    <a:pt x="11434" y="3925"/>
                    <a:pt x="12663" y="4042"/>
                    <a:pt x="14263" y="3710"/>
                  </a:cubicBezTo>
                  <a:cubicBezTo>
                    <a:pt x="15882" y="3359"/>
                    <a:pt x="15102" y="3378"/>
                    <a:pt x="16214" y="2949"/>
                  </a:cubicBezTo>
                  <a:cubicBezTo>
                    <a:pt x="17307" y="2500"/>
                    <a:pt x="17794" y="2013"/>
                    <a:pt x="18438" y="1876"/>
                  </a:cubicBezTo>
                  <a:cubicBezTo>
                    <a:pt x="18931" y="1760"/>
                    <a:pt x="19122" y="1591"/>
                    <a:pt x="18646" y="1591"/>
                  </a:cubicBezTo>
                  <a:cubicBezTo>
                    <a:pt x="18480" y="1591"/>
                    <a:pt x="18234" y="1611"/>
                    <a:pt x="17892" y="1661"/>
                  </a:cubicBezTo>
                  <a:cubicBezTo>
                    <a:pt x="17658" y="1700"/>
                    <a:pt x="17463" y="1700"/>
                    <a:pt x="17307" y="1700"/>
                  </a:cubicBezTo>
                  <a:cubicBezTo>
                    <a:pt x="16740" y="1682"/>
                    <a:pt x="16841" y="1424"/>
                    <a:pt x="16004" y="1424"/>
                  </a:cubicBezTo>
                  <a:cubicBezTo>
                    <a:pt x="15948" y="1424"/>
                    <a:pt x="15888" y="1425"/>
                    <a:pt x="15824" y="1427"/>
                  </a:cubicBezTo>
                  <a:cubicBezTo>
                    <a:pt x="15704" y="1435"/>
                    <a:pt x="15587" y="1438"/>
                    <a:pt x="15473" y="1438"/>
                  </a:cubicBezTo>
                  <a:cubicBezTo>
                    <a:pt x="14454" y="1438"/>
                    <a:pt x="13694" y="1171"/>
                    <a:pt x="13969" y="1171"/>
                  </a:cubicBezTo>
                  <a:cubicBezTo>
                    <a:pt x="13985" y="1171"/>
                    <a:pt x="14005" y="1172"/>
                    <a:pt x="14029" y="1173"/>
                  </a:cubicBezTo>
                  <a:cubicBezTo>
                    <a:pt x="14045" y="1175"/>
                    <a:pt x="14064" y="1176"/>
                    <a:pt x="14084" y="1176"/>
                  </a:cubicBezTo>
                  <a:cubicBezTo>
                    <a:pt x="14608" y="1176"/>
                    <a:pt x="16294" y="702"/>
                    <a:pt x="16858" y="608"/>
                  </a:cubicBezTo>
                  <a:cubicBezTo>
                    <a:pt x="17352" y="525"/>
                    <a:pt x="17332" y="332"/>
                    <a:pt x="16670" y="332"/>
                  </a:cubicBezTo>
                  <a:cubicBezTo>
                    <a:pt x="16547" y="332"/>
                    <a:pt x="16402" y="339"/>
                    <a:pt x="16234" y="354"/>
                  </a:cubicBezTo>
                  <a:cubicBezTo>
                    <a:pt x="15068" y="445"/>
                    <a:pt x="13455" y="644"/>
                    <a:pt x="12056" y="644"/>
                  </a:cubicBezTo>
                  <a:cubicBezTo>
                    <a:pt x="11064" y="644"/>
                    <a:pt x="10181" y="544"/>
                    <a:pt x="9639" y="237"/>
                  </a:cubicBezTo>
                  <a:cubicBezTo>
                    <a:pt x="9329" y="68"/>
                    <a:pt x="9155" y="1"/>
                    <a:pt x="9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1"/>
            <p:cNvSpPr/>
            <p:nvPr/>
          </p:nvSpPr>
          <p:spPr>
            <a:xfrm>
              <a:off x="5626708" y="2473900"/>
              <a:ext cx="1225673" cy="344470"/>
            </a:xfrm>
            <a:custGeom>
              <a:avLst/>
              <a:gdLst/>
              <a:ahLst/>
              <a:cxnLst/>
              <a:rect l="l" t="t" r="r" b="b"/>
              <a:pathLst>
                <a:path w="19125" h="5375" extrusionOk="0">
                  <a:moveTo>
                    <a:pt x="18648" y="1"/>
                  </a:moveTo>
                  <a:cubicBezTo>
                    <a:pt x="18482" y="1"/>
                    <a:pt x="18236" y="21"/>
                    <a:pt x="17894" y="71"/>
                  </a:cubicBezTo>
                  <a:cubicBezTo>
                    <a:pt x="17660" y="110"/>
                    <a:pt x="17465" y="110"/>
                    <a:pt x="17309" y="110"/>
                  </a:cubicBezTo>
                  <a:cubicBezTo>
                    <a:pt x="14988" y="1500"/>
                    <a:pt x="14063" y="1931"/>
                    <a:pt x="12494" y="1931"/>
                  </a:cubicBezTo>
                  <a:cubicBezTo>
                    <a:pt x="12190" y="1931"/>
                    <a:pt x="11861" y="1914"/>
                    <a:pt x="11494" y="1886"/>
                  </a:cubicBezTo>
                  <a:cubicBezTo>
                    <a:pt x="11294" y="1870"/>
                    <a:pt x="11126" y="1863"/>
                    <a:pt x="10986" y="1863"/>
                  </a:cubicBezTo>
                  <a:cubicBezTo>
                    <a:pt x="9563" y="1863"/>
                    <a:pt x="10933" y="2592"/>
                    <a:pt x="9837" y="2592"/>
                  </a:cubicBezTo>
                  <a:cubicBezTo>
                    <a:pt x="9690" y="2592"/>
                    <a:pt x="9499" y="2579"/>
                    <a:pt x="9250" y="2549"/>
                  </a:cubicBezTo>
                  <a:cubicBezTo>
                    <a:pt x="9090" y="2530"/>
                    <a:pt x="8954" y="2522"/>
                    <a:pt x="8839" y="2522"/>
                  </a:cubicBezTo>
                  <a:cubicBezTo>
                    <a:pt x="7464" y="2522"/>
                    <a:pt x="9161" y="3779"/>
                    <a:pt x="7994" y="3779"/>
                  </a:cubicBezTo>
                  <a:cubicBezTo>
                    <a:pt x="7853" y="3779"/>
                    <a:pt x="7671" y="3761"/>
                    <a:pt x="7436" y="3720"/>
                  </a:cubicBezTo>
                  <a:cubicBezTo>
                    <a:pt x="5738" y="3427"/>
                    <a:pt x="3943" y="2920"/>
                    <a:pt x="3065" y="2608"/>
                  </a:cubicBezTo>
                  <a:cubicBezTo>
                    <a:pt x="2729" y="2621"/>
                    <a:pt x="2522" y="2644"/>
                    <a:pt x="2189" y="2644"/>
                  </a:cubicBezTo>
                  <a:cubicBezTo>
                    <a:pt x="2040" y="2644"/>
                    <a:pt x="1865" y="2639"/>
                    <a:pt x="1641" y="2627"/>
                  </a:cubicBezTo>
                  <a:cubicBezTo>
                    <a:pt x="856" y="2568"/>
                    <a:pt x="223" y="2443"/>
                    <a:pt x="87" y="2443"/>
                  </a:cubicBezTo>
                  <a:cubicBezTo>
                    <a:pt x="0" y="2443"/>
                    <a:pt x="117" y="2494"/>
                    <a:pt x="529" y="2647"/>
                  </a:cubicBezTo>
                  <a:cubicBezTo>
                    <a:pt x="1621" y="3057"/>
                    <a:pt x="2499" y="3622"/>
                    <a:pt x="4177" y="3779"/>
                  </a:cubicBezTo>
                  <a:cubicBezTo>
                    <a:pt x="5547" y="3875"/>
                    <a:pt x="5879" y="4105"/>
                    <a:pt x="6536" y="4105"/>
                  </a:cubicBezTo>
                  <a:cubicBezTo>
                    <a:pt x="6674" y="4105"/>
                    <a:pt x="6827" y="4095"/>
                    <a:pt x="7006" y="4071"/>
                  </a:cubicBezTo>
                  <a:cubicBezTo>
                    <a:pt x="7145" y="4050"/>
                    <a:pt x="7283" y="4041"/>
                    <a:pt x="7414" y="4041"/>
                  </a:cubicBezTo>
                  <a:cubicBezTo>
                    <a:pt x="8252" y="4041"/>
                    <a:pt x="8839" y="4416"/>
                    <a:pt x="7592" y="4500"/>
                  </a:cubicBezTo>
                  <a:cubicBezTo>
                    <a:pt x="6148" y="4618"/>
                    <a:pt x="6363" y="4774"/>
                    <a:pt x="7241" y="4871"/>
                  </a:cubicBezTo>
                  <a:cubicBezTo>
                    <a:pt x="8158" y="4969"/>
                    <a:pt x="6148" y="5144"/>
                    <a:pt x="7826" y="5339"/>
                  </a:cubicBezTo>
                  <a:cubicBezTo>
                    <a:pt x="8087" y="5364"/>
                    <a:pt x="8334" y="5375"/>
                    <a:pt x="8567" y="5375"/>
                  </a:cubicBezTo>
                  <a:cubicBezTo>
                    <a:pt x="9810" y="5375"/>
                    <a:pt x="10647" y="5074"/>
                    <a:pt x="11123" y="5008"/>
                  </a:cubicBezTo>
                  <a:cubicBezTo>
                    <a:pt x="11689" y="4949"/>
                    <a:pt x="11884" y="4618"/>
                    <a:pt x="10831" y="4403"/>
                  </a:cubicBezTo>
                  <a:cubicBezTo>
                    <a:pt x="9777" y="4188"/>
                    <a:pt x="9348" y="3642"/>
                    <a:pt x="8841" y="3291"/>
                  </a:cubicBezTo>
                  <a:cubicBezTo>
                    <a:pt x="8590" y="3105"/>
                    <a:pt x="8733" y="3056"/>
                    <a:pt x="9082" y="3056"/>
                  </a:cubicBezTo>
                  <a:cubicBezTo>
                    <a:pt x="9466" y="3056"/>
                    <a:pt x="10100" y="3115"/>
                    <a:pt x="10733" y="3115"/>
                  </a:cubicBezTo>
                  <a:cubicBezTo>
                    <a:pt x="11962" y="3115"/>
                    <a:pt x="14558" y="3018"/>
                    <a:pt x="12997" y="2666"/>
                  </a:cubicBezTo>
                  <a:cubicBezTo>
                    <a:pt x="11436" y="2335"/>
                    <a:pt x="12665" y="2452"/>
                    <a:pt x="14265" y="2120"/>
                  </a:cubicBezTo>
                  <a:cubicBezTo>
                    <a:pt x="15884" y="1769"/>
                    <a:pt x="15104" y="1788"/>
                    <a:pt x="16216" y="1359"/>
                  </a:cubicBezTo>
                  <a:cubicBezTo>
                    <a:pt x="17309" y="910"/>
                    <a:pt x="17796" y="423"/>
                    <a:pt x="18440" y="286"/>
                  </a:cubicBezTo>
                  <a:cubicBezTo>
                    <a:pt x="18933" y="170"/>
                    <a:pt x="19124" y="1"/>
                    <a:pt x="18648" y="1"/>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1"/>
            <p:cNvSpPr/>
            <p:nvPr/>
          </p:nvSpPr>
          <p:spPr>
            <a:xfrm>
              <a:off x="4765808" y="2220685"/>
              <a:ext cx="1378714" cy="813142"/>
            </a:xfrm>
            <a:custGeom>
              <a:avLst/>
              <a:gdLst/>
              <a:ahLst/>
              <a:cxnLst/>
              <a:rect l="l" t="t" r="r" b="b"/>
              <a:pathLst>
                <a:path w="21513" h="12688" extrusionOk="0">
                  <a:moveTo>
                    <a:pt x="755" y="1"/>
                  </a:moveTo>
                  <a:cubicBezTo>
                    <a:pt x="653" y="1"/>
                    <a:pt x="507" y="681"/>
                    <a:pt x="596" y="1271"/>
                  </a:cubicBezTo>
                  <a:cubicBezTo>
                    <a:pt x="733" y="2052"/>
                    <a:pt x="733" y="3125"/>
                    <a:pt x="1006" y="3671"/>
                  </a:cubicBezTo>
                  <a:cubicBezTo>
                    <a:pt x="1175" y="4065"/>
                    <a:pt x="1466" y="4449"/>
                    <a:pt x="1373" y="4449"/>
                  </a:cubicBezTo>
                  <a:cubicBezTo>
                    <a:pt x="1337" y="4449"/>
                    <a:pt x="1244" y="4392"/>
                    <a:pt x="1064" y="4256"/>
                  </a:cubicBezTo>
                  <a:cubicBezTo>
                    <a:pt x="559" y="3874"/>
                    <a:pt x="103" y="3180"/>
                    <a:pt x="23" y="3180"/>
                  </a:cubicBezTo>
                  <a:cubicBezTo>
                    <a:pt x="1" y="3180"/>
                    <a:pt x="8" y="3232"/>
                    <a:pt x="50" y="3359"/>
                  </a:cubicBezTo>
                  <a:cubicBezTo>
                    <a:pt x="245" y="3944"/>
                    <a:pt x="1045" y="4803"/>
                    <a:pt x="1298" y="5388"/>
                  </a:cubicBezTo>
                  <a:cubicBezTo>
                    <a:pt x="1533" y="5993"/>
                    <a:pt x="3152" y="7164"/>
                    <a:pt x="3562" y="7905"/>
                  </a:cubicBezTo>
                  <a:cubicBezTo>
                    <a:pt x="3972" y="8627"/>
                    <a:pt x="5591" y="9876"/>
                    <a:pt x="6703" y="10578"/>
                  </a:cubicBezTo>
                  <a:cubicBezTo>
                    <a:pt x="7835" y="11281"/>
                    <a:pt x="10625" y="12315"/>
                    <a:pt x="11484" y="12588"/>
                  </a:cubicBezTo>
                  <a:cubicBezTo>
                    <a:pt x="11715" y="12656"/>
                    <a:pt x="11866" y="12688"/>
                    <a:pt x="11944" y="12688"/>
                  </a:cubicBezTo>
                  <a:cubicBezTo>
                    <a:pt x="12157" y="12688"/>
                    <a:pt x="11841" y="12456"/>
                    <a:pt x="11171" y="12100"/>
                  </a:cubicBezTo>
                  <a:cubicBezTo>
                    <a:pt x="10235" y="11612"/>
                    <a:pt x="9806" y="11047"/>
                    <a:pt x="8420" y="10168"/>
                  </a:cubicBezTo>
                  <a:cubicBezTo>
                    <a:pt x="7358" y="9505"/>
                    <a:pt x="6809" y="8785"/>
                    <a:pt x="7135" y="8785"/>
                  </a:cubicBezTo>
                  <a:cubicBezTo>
                    <a:pt x="7241" y="8785"/>
                    <a:pt x="7437" y="8861"/>
                    <a:pt x="7737" y="9037"/>
                  </a:cubicBezTo>
                  <a:cubicBezTo>
                    <a:pt x="8928" y="9778"/>
                    <a:pt x="12381" y="10949"/>
                    <a:pt x="14040" y="11066"/>
                  </a:cubicBezTo>
                  <a:cubicBezTo>
                    <a:pt x="15361" y="11157"/>
                    <a:pt x="16848" y="11438"/>
                    <a:pt x="18335" y="11438"/>
                  </a:cubicBezTo>
                  <a:cubicBezTo>
                    <a:pt x="18758" y="11438"/>
                    <a:pt x="19181" y="11415"/>
                    <a:pt x="19600" y="11359"/>
                  </a:cubicBezTo>
                  <a:cubicBezTo>
                    <a:pt x="21513" y="11125"/>
                    <a:pt x="19015" y="11261"/>
                    <a:pt x="18079" y="10988"/>
                  </a:cubicBezTo>
                  <a:cubicBezTo>
                    <a:pt x="17747" y="10890"/>
                    <a:pt x="17240" y="10734"/>
                    <a:pt x="16674" y="10539"/>
                  </a:cubicBezTo>
                  <a:cubicBezTo>
                    <a:pt x="15581" y="10110"/>
                    <a:pt x="14274" y="9583"/>
                    <a:pt x="13727" y="9232"/>
                  </a:cubicBezTo>
                  <a:cubicBezTo>
                    <a:pt x="13473" y="9076"/>
                    <a:pt x="13428" y="9021"/>
                    <a:pt x="13508" y="9021"/>
                  </a:cubicBezTo>
                  <a:cubicBezTo>
                    <a:pt x="13700" y="9021"/>
                    <a:pt x="14599" y="9329"/>
                    <a:pt x="15093" y="9329"/>
                  </a:cubicBezTo>
                  <a:cubicBezTo>
                    <a:pt x="15796" y="9329"/>
                    <a:pt x="15737" y="9310"/>
                    <a:pt x="14957" y="9115"/>
                  </a:cubicBezTo>
                  <a:cubicBezTo>
                    <a:pt x="14248" y="8929"/>
                    <a:pt x="13831" y="8495"/>
                    <a:pt x="14552" y="8495"/>
                  </a:cubicBezTo>
                  <a:cubicBezTo>
                    <a:pt x="14665" y="8495"/>
                    <a:pt x="14805" y="8506"/>
                    <a:pt x="14976" y="8530"/>
                  </a:cubicBezTo>
                  <a:cubicBezTo>
                    <a:pt x="15182" y="8558"/>
                    <a:pt x="15388" y="8570"/>
                    <a:pt x="15579" y="8570"/>
                  </a:cubicBezTo>
                  <a:cubicBezTo>
                    <a:pt x="16587" y="8570"/>
                    <a:pt x="17203" y="8235"/>
                    <a:pt x="15366" y="8120"/>
                  </a:cubicBezTo>
                  <a:cubicBezTo>
                    <a:pt x="12245" y="7905"/>
                    <a:pt x="11425" y="7281"/>
                    <a:pt x="10176" y="6559"/>
                  </a:cubicBezTo>
                  <a:cubicBezTo>
                    <a:pt x="9636" y="6235"/>
                    <a:pt x="9309" y="6084"/>
                    <a:pt x="9173" y="6084"/>
                  </a:cubicBezTo>
                  <a:cubicBezTo>
                    <a:pt x="8991" y="6084"/>
                    <a:pt x="9159" y="6358"/>
                    <a:pt x="9630" y="6851"/>
                  </a:cubicBezTo>
                  <a:cubicBezTo>
                    <a:pt x="10352" y="7573"/>
                    <a:pt x="11363" y="8323"/>
                    <a:pt x="10913" y="8323"/>
                  </a:cubicBezTo>
                  <a:cubicBezTo>
                    <a:pt x="10828" y="8323"/>
                    <a:pt x="10690" y="8296"/>
                    <a:pt x="10488" y="8237"/>
                  </a:cubicBezTo>
                  <a:cubicBezTo>
                    <a:pt x="9220" y="7866"/>
                    <a:pt x="6976" y="6812"/>
                    <a:pt x="5006" y="5622"/>
                  </a:cubicBezTo>
                  <a:cubicBezTo>
                    <a:pt x="3015" y="4452"/>
                    <a:pt x="2040" y="2754"/>
                    <a:pt x="1533" y="2208"/>
                  </a:cubicBezTo>
                  <a:lnTo>
                    <a:pt x="1513" y="2188"/>
                  </a:lnTo>
                  <a:cubicBezTo>
                    <a:pt x="986" y="1661"/>
                    <a:pt x="869" y="900"/>
                    <a:pt x="830" y="237"/>
                  </a:cubicBezTo>
                  <a:cubicBezTo>
                    <a:pt x="816" y="71"/>
                    <a:pt x="788"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1"/>
            <p:cNvSpPr/>
            <p:nvPr/>
          </p:nvSpPr>
          <p:spPr>
            <a:xfrm>
              <a:off x="4765808" y="2219275"/>
              <a:ext cx="1378714" cy="814552"/>
            </a:xfrm>
            <a:custGeom>
              <a:avLst/>
              <a:gdLst/>
              <a:ahLst/>
              <a:cxnLst/>
              <a:rect l="l" t="t" r="r" b="b"/>
              <a:pathLst>
                <a:path w="21513" h="12710" extrusionOk="0">
                  <a:moveTo>
                    <a:pt x="707" y="0"/>
                  </a:moveTo>
                  <a:cubicBezTo>
                    <a:pt x="613" y="0"/>
                    <a:pt x="469" y="666"/>
                    <a:pt x="557" y="1254"/>
                  </a:cubicBezTo>
                  <a:cubicBezTo>
                    <a:pt x="674" y="2035"/>
                    <a:pt x="674" y="3108"/>
                    <a:pt x="947" y="3674"/>
                  </a:cubicBezTo>
                  <a:cubicBezTo>
                    <a:pt x="1130" y="4068"/>
                    <a:pt x="1415" y="4452"/>
                    <a:pt x="1325" y="4452"/>
                  </a:cubicBezTo>
                  <a:cubicBezTo>
                    <a:pt x="1290" y="4452"/>
                    <a:pt x="1199" y="4395"/>
                    <a:pt x="1025" y="4259"/>
                  </a:cubicBezTo>
                  <a:cubicBezTo>
                    <a:pt x="551" y="3892"/>
                    <a:pt x="101" y="3202"/>
                    <a:pt x="23" y="3202"/>
                  </a:cubicBezTo>
                  <a:cubicBezTo>
                    <a:pt x="1" y="3202"/>
                    <a:pt x="7" y="3254"/>
                    <a:pt x="50" y="3381"/>
                  </a:cubicBezTo>
                  <a:cubicBezTo>
                    <a:pt x="245" y="3966"/>
                    <a:pt x="1045" y="4825"/>
                    <a:pt x="1298" y="5410"/>
                  </a:cubicBezTo>
                  <a:cubicBezTo>
                    <a:pt x="1533" y="6015"/>
                    <a:pt x="3152" y="7186"/>
                    <a:pt x="3562" y="7927"/>
                  </a:cubicBezTo>
                  <a:cubicBezTo>
                    <a:pt x="3972" y="8649"/>
                    <a:pt x="5591" y="9898"/>
                    <a:pt x="6703" y="10600"/>
                  </a:cubicBezTo>
                  <a:cubicBezTo>
                    <a:pt x="7835" y="11303"/>
                    <a:pt x="10625" y="12337"/>
                    <a:pt x="11484" y="12610"/>
                  </a:cubicBezTo>
                  <a:cubicBezTo>
                    <a:pt x="11715" y="12678"/>
                    <a:pt x="11866" y="12710"/>
                    <a:pt x="11944" y="12710"/>
                  </a:cubicBezTo>
                  <a:cubicBezTo>
                    <a:pt x="12157" y="12710"/>
                    <a:pt x="11841" y="12478"/>
                    <a:pt x="11171" y="12122"/>
                  </a:cubicBezTo>
                  <a:cubicBezTo>
                    <a:pt x="10235" y="11634"/>
                    <a:pt x="9806" y="11069"/>
                    <a:pt x="8420" y="10190"/>
                  </a:cubicBezTo>
                  <a:cubicBezTo>
                    <a:pt x="7358" y="9527"/>
                    <a:pt x="6809" y="8807"/>
                    <a:pt x="7135" y="8807"/>
                  </a:cubicBezTo>
                  <a:cubicBezTo>
                    <a:pt x="7241" y="8807"/>
                    <a:pt x="7437" y="8883"/>
                    <a:pt x="7737" y="9059"/>
                  </a:cubicBezTo>
                  <a:cubicBezTo>
                    <a:pt x="8928" y="9800"/>
                    <a:pt x="12381" y="10971"/>
                    <a:pt x="14040" y="11088"/>
                  </a:cubicBezTo>
                  <a:cubicBezTo>
                    <a:pt x="15361" y="11179"/>
                    <a:pt x="16848" y="11460"/>
                    <a:pt x="18335" y="11460"/>
                  </a:cubicBezTo>
                  <a:cubicBezTo>
                    <a:pt x="18758" y="11460"/>
                    <a:pt x="19181" y="11437"/>
                    <a:pt x="19600" y="11381"/>
                  </a:cubicBezTo>
                  <a:cubicBezTo>
                    <a:pt x="21513" y="11147"/>
                    <a:pt x="19015" y="11283"/>
                    <a:pt x="18079" y="11010"/>
                  </a:cubicBezTo>
                  <a:cubicBezTo>
                    <a:pt x="17747" y="10912"/>
                    <a:pt x="17240" y="10756"/>
                    <a:pt x="16674" y="10561"/>
                  </a:cubicBezTo>
                  <a:cubicBezTo>
                    <a:pt x="14801" y="10503"/>
                    <a:pt x="11152" y="10210"/>
                    <a:pt x="8869" y="8961"/>
                  </a:cubicBezTo>
                  <a:cubicBezTo>
                    <a:pt x="7331" y="8103"/>
                    <a:pt x="6291" y="7754"/>
                    <a:pt x="5777" y="7754"/>
                  </a:cubicBezTo>
                  <a:cubicBezTo>
                    <a:pt x="5274" y="7754"/>
                    <a:pt x="5275" y="8089"/>
                    <a:pt x="5806" y="8610"/>
                  </a:cubicBezTo>
                  <a:cubicBezTo>
                    <a:pt x="6201" y="8998"/>
                    <a:pt x="6220" y="9169"/>
                    <a:pt x="6027" y="9169"/>
                  </a:cubicBezTo>
                  <a:cubicBezTo>
                    <a:pt x="5706" y="9169"/>
                    <a:pt x="4800" y="8697"/>
                    <a:pt x="4069" y="7966"/>
                  </a:cubicBezTo>
                  <a:cubicBezTo>
                    <a:pt x="2996" y="6893"/>
                    <a:pt x="1435" y="4513"/>
                    <a:pt x="1455" y="2191"/>
                  </a:cubicBezTo>
                  <a:cubicBezTo>
                    <a:pt x="947" y="1644"/>
                    <a:pt x="830" y="903"/>
                    <a:pt x="772" y="240"/>
                  </a:cubicBezTo>
                  <a:cubicBezTo>
                    <a:pt x="762" y="71"/>
                    <a:pt x="737" y="0"/>
                    <a:pt x="707"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1"/>
            <p:cNvSpPr/>
            <p:nvPr/>
          </p:nvSpPr>
          <p:spPr>
            <a:xfrm>
              <a:off x="6480879" y="2378280"/>
              <a:ext cx="1217278" cy="805580"/>
            </a:xfrm>
            <a:custGeom>
              <a:avLst/>
              <a:gdLst/>
              <a:ahLst/>
              <a:cxnLst/>
              <a:rect l="l" t="t" r="r" b="b"/>
              <a:pathLst>
                <a:path w="18994" h="12570" extrusionOk="0">
                  <a:moveTo>
                    <a:pt x="13698" y="4919"/>
                  </a:moveTo>
                  <a:cubicBezTo>
                    <a:pt x="13683" y="4919"/>
                    <a:pt x="13680" y="4919"/>
                    <a:pt x="13671" y="4934"/>
                  </a:cubicBezTo>
                  <a:lnTo>
                    <a:pt x="13671" y="4934"/>
                  </a:lnTo>
                  <a:cubicBezTo>
                    <a:pt x="13684" y="4927"/>
                    <a:pt x="13693" y="4922"/>
                    <a:pt x="13698" y="4919"/>
                  </a:cubicBezTo>
                  <a:close/>
                  <a:moveTo>
                    <a:pt x="18931" y="0"/>
                  </a:moveTo>
                  <a:cubicBezTo>
                    <a:pt x="18791" y="0"/>
                    <a:pt x="18346" y="1197"/>
                    <a:pt x="17971" y="1739"/>
                  </a:cubicBezTo>
                  <a:cubicBezTo>
                    <a:pt x="17658" y="2168"/>
                    <a:pt x="16839" y="3358"/>
                    <a:pt x="15512" y="4490"/>
                  </a:cubicBezTo>
                  <a:cubicBezTo>
                    <a:pt x="14556" y="5271"/>
                    <a:pt x="13366" y="6031"/>
                    <a:pt x="11863" y="6461"/>
                  </a:cubicBezTo>
                  <a:cubicBezTo>
                    <a:pt x="13093" y="5778"/>
                    <a:pt x="13327" y="5173"/>
                    <a:pt x="13659" y="4958"/>
                  </a:cubicBezTo>
                  <a:cubicBezTo>
                    <a:pt x="13664" y="4947"/>
                    <a:pt x="13668" y="4940"/>
                    <a:pt x="13671" y="4934"/>
                  </a:cubicBezTo>
                  <a:lnTo>
                    <a:pt x="13671" y="4934"/>
                  </a:lnTo>
                  <a:cubicBezTo>
                    <a:pt x="13468" y="5051"/>
                    <a:pt x="12296" y="5759"/>
                    <a:pt x="12039" y="5778"/>
                  </a:cubicBezTo>
                  <a:cubicBezTo>
                    <a:pt x="12021" y="5781"/>
                    <a:pt x="12008" y="5783"/>
                    <a:pt x="11999" y="5783"/>
                  </a:cubicBezTo>
                  <a:cubicBezTo>
                    <a:pt x="11854" y="5783"/>
                    <a:pt x="12682" y="5357"/>
                    <a:pt x="13268" y="4568"/>
                  </a:cubicBezTo>
                  <a:cubicBezTo>
                    <a:pt x="13931" y="3597"/>
                    <a:pt x="15263" y="1142"/>
                    <a:pt x="14996" y="1142"/>
                  </a:cubicBezTo>
                  <a:cubicBezTo>
                    <a:pt x="14925" y="1142"/>
                    <a:pt x="14741" y="1316"/>
                    <a:pt x="14400" y="1739"/>
                  </a:cubicBezTo>
                  <a:cubicBezTo>
                    <a:pt x="11922" y="4783"/>
                    <a:pt x="7707" y="6578"/>
                    <a:pt x="3844" y="6578"/>
                  </a:cubicBezTo>
                  <a:cubicBezTo>
                    <a:pt x="0" y="6617"/>
                    <a:pt x="742" y="7534"/>
                    <a:pt x="2927" y="7788"/>
                  </a:cubicBezTo>
                  <a:cubicBezTo>
                    <a:pt x="5093" y="8022"/>
                    <a:pt x="5190" y="8197"/>
                    <a:pt x="4586" y="8295"/>
                  </a:cubicBezTo>
                  <a:cubicBezTo>
                    <a:pt x="3961" y="8392"/>
                    <a:pt x="6244" y="8373"/>
                    <a:pt x="4976" y="8763"/>
                  </a:cubicBezTo>
                  <a:cubicBezTo>
                    <a:pt x="3727" y="9153"/>
                    <a:pt x="2498" y="9114"/>
                    <a:pt x="3473" y="9212"/>
                  </a:cubicBezTo>
                  <a:cubicBezTo>
                    <a:pt x="4423" y="9307"/>
                    <a:pt x="4781" y="9994"/>
                    <a:pt x="2818" y="9994"/>
                  </a:cubicBezTo>
                  <a:cubicBezTo>
                    <a:pt x="2765" y="9994"/>
                    <a:pt x="2710" y="9993"/>
                    <a:pt x="2654" y="9992"/>
                  </a:cubicBezTo>
                  <a:cubicBezTo>
                    <a:pt x="2147" y="9992"/>
                    <a:pt x="1698" y="9992"/>
                    <a:pt x="1366" y="10031"/>
                  </a:cubicBezTo>
                  <a:cubicBezTo>
                    <a:pt x="215" y="10070"/>
                    <a:pt x="0" y="10246"/>
                    <a:pt x="1327" y="10519"/>
                  </a:cubicBezTo>
                  <a:cubicBezTo>
                    <a:pt x="2788" y="10789"/>
                    <a:pt x="3939" y="10956"/>
                    <a:pt x="5159" y="10956"/>
                  </a:cubicBezTo>
                  <a:cubicBezTo>
                    <a:pt x="5437" y="10956"/>
                    <a:pt x="5720" y="10947"/>
                    <a:pt x="6010" y="10929"/>
                  </a:cubicBezTo>
                  <a:cubicBezTo>
                    <a:pt x="6078" y="10926"/>
                    <a:pt x="6141" y="10925"/>
                    <a:pt x="6200" y="10925"/>
                  </a:cubicBezTo>
                  <a:cubicBezTo>
                    <a:pt x="7532" y="10925"/>
                    <a:pt x="6408" y="11540"/>
                    <a:pt x="4800" y="11690"/>
                  </a:cubicBezTo>
                  <a:cubicBezTo>
                    <a:pt x="4140" y="11744"/>
                    <a:pt x="3588" y="11777"/>
                    <a:pt x="3103" y="11777"/>
                  </a:cubicBezTo>
                  <a:cubicBezTo>
                    <a:pt x="2371" y="11777"/>
                    <a:pt x="1793" y="11702"/>
                    <a:pt x="1230" y="11514"/>
                  </a:cubicBezTo>
                  <a:cubicBezTo>
                    <a:pt x="1135" y="11481"/>
                    <a:pt x="1060" y="11467"/>
                    <a:pt x="1003" y="11467"/>
                  </a:cubicBezTo>
                  <a:cubicBezTo>
                    <a:pt x="521" y="11467"/>
                    <a:pt x="1419" y="12533"/>
                    <a:pt x="3864" y="12568"/>
                  </a:cubicBezTo>
                  <a:cubicBezTo>
                    <a:pt x="3944" y="12569"/>
                    <a:pt x="4025" y="12570"/>
                    <a:pt x="4106" y="12570"/>
                  </a:cubicBezTo>
                  <a:cubicBezTo>
                    <a:pt x="6746" y="12570"/>
                    <a:pt x="9214" y="11952"/>
                    <a:pt x="11902" y="10948"/>
                  </a:cubicBezTo>
                  <a:cubicBezTo>
                    <a:pt x="13908" y="10209"/>
                    <a:pt x="14255" y="9718"/>
                    <a:pt x="13834" y="9718"/>
                  </a:cubicBezTo>
                  <a:cubicBezTo>
                    <a:pt x="13678" y="9718"/>
                    <a:pt x="13415" y="9786"/>
                    <a:pt x="13093" y="9934"/>
                  </a:cubicBezTo>
                  <a:cubicBezTo>
                    <a:pt x="12664" y="10124"/>
                    <a:pt x="12407" y="10194"/>
                    <a:pt x="12281" y="10194"/>
                  </a:cubicBezTo>
                  <a:cubicBezTo>
                    <a:pt x="12057" y="10194"/>
                    <a:pt x="12243" y="9972"/>
                    <a:pt x="12605" y="9797"/>
                  </a:cubicBezTo>
                  <a:cubicBezTo>
                    <a:pt x="12994" y="9596"/>
                    <a:pt x="13069" y="9422"/>
                    <a:pt x="12869" y="9422"/>
                  </a:cubicBezTo>
                  <a:cubicBezTo>
                    <a:pt x="12778" y="9422"/>
                    <a:pt x="12630" y="9458"/>
                    <a:pt x="12429" y="9544"/>
                  </a:cubicBezTo>
                  <a:cubicBezTo>
                    <a:pt x="12315" y="9590"/>
                    <a:pt x="12236" y="9610"/>
                    <a:pt x="12185" y="9610"/>
                  </a:cubicBezTo>
                  <a:cubicBezTo>
                    <a:pt x="11958" y="9610"/>
                    <a:pt x="12311" y="9215"/>
                    <a:pt x="12741" y="9056"/>
                  </a:cubicBezTo>
                  <a:cubicBezTo>
                    <a:pt x="12878" y="9007"/>
                    <a:pt x="12867" y="8995"/>
                    <a:pt x="12793" y="8995"/>
                  </a:cubicBezTo>
                  <a:cubicBezTo>
                    <a:pt x="12719" y="8995"/>
                    <a:pt x="12582" y="9007"/>
                    <a:pt x="12466" y="9007"/>
                  </a:cubicBezTo>
                  <a:cubicBezTo>
                    <a:pt x="12234" y="9007"/>
                    <a:pt x="12088" y="8958"/>
                    <a:pt x="12702" y="8666"/>
                  </a:cubicBezTo>
                  <a:cubicBezTo>
                    <a:pt x="13912" y="8080"/>
                    <a:pt x="15668" y="5836"/>
                    <a:pt x="16527" y="4900"/>
                  </a:cubicBezTo>
                  <a:cubicBezTo>
                    <a:pt x="17385" y="3983"/>
                    <a:pt x="18673" y="2480"/>
                    <a:pt x="18927" y="705"/>
                  </a:cubicBezTo>
                  <a:cubicBezTo>
                    <a:pt x="18994" y="195"/>
                    <a:pt x="18987" y="0"/>
                    <a:pt x="18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1"/>
            <p:cNvSpPr/>
            <p:nvPr/>
          </p:nvSpPr>
          <p:spPr>
            <a:xfrm>
              <a:off x="6478379" y="2378280"/>
              <a:ext cx="1219777" cy="805580"/>
            </a:xfrm>
            <a:custGeom>
              <a:avLst/>
              <a:gdLst/>
              <a:ahLst/>
              <a:cxnLst/>
              <a:rect l="l" t="t" r="r" b="b"/>
              <a:pathLst>
                <a:path w="19033" h="12570" extrusionOk="0">
                  <a:moveTo>
                    <a:pt x="18970" y="0"/>
                  </a:moveTo>
                  <a:cubicBezTo>
                    <a:pt x="18830" y="0"/>
                    <a:pt x="18385" y="1197"/>
                    <a:pt x="18010" y="1739"/>
                  </a:cubicBezTo>
                  <a:cubicBezTo>
                    <a:pt x="17697" y="2168"/>
                    <a:pt x="16878" y="3358"/>
                    <a:pt x="15551" y="4490"/>
                  </a:cubicBezTo>
                  <a:cubicBezTo>
                    <a:pt x="14907" y="6168"/>
                    <a:pt x="13698" y="7202"/>
                    <a:pt x="11844" y="8100"/>
                  </a:cubicBezTo>
                  <a:cubicBezTo>
                    <a:pt x="9698" y="9114"/>
                    <a:pt x="12683" y="9661"/>
                    <a:pt x="10634" y="10363"/>
                  </a:cubicBezTo>
                  <a:cubicBezTo>
                    <a:pt x="10186" y="10525"/>
                    <a:pt x="9937" y="10587"/>
                    <a:pt x="9792" y="10587"/>
                  </a:cubicBezTo>
                  <a:cubicBezTo>
                    <a:pt x="9338" y="10587"/>
                    <a:pt x="9895" y="9990"/>
                    <a:pt x="8584" y="9990"/>
                  </a:cubicBezTo>
                  <a:cubicBezTo>
                    <a:pt x="8393" y="9990"/>
                    <a:pt x="8163" y="10002"/>
                    <a:pt x="7883" y="10031"/>
                  </a:cubicBezTo>
                  <a:cubicBezTo>
                    <a:pt x="6485" y="10170"/>
                    <a:pt x="4999" y="10322"/>
                    <a:pt x="3699" y="10322"/>
                  </a:cubicBezTo>
                  <a:cubicBezTo>
                    <a:pt x="2803" y="10322"/>
                    <a:pt x="1995" y="10250"/>
                    <a:pt x="1366" y="10051"/>
                  </a:cubicBezTo>
                  <a:cubicBezTo>
                    <a:pt x="234" y="10090"/>
                    <a:pt x="0" y="10266"/>
                    <a:pt x="1347" y="10539"/>
                  </a:cubicBezTo>
                  <a:cubicBezTo>
                    <a:pt x="2792" y="10809"/>
                    <a:pt x="3953" y="10975"/>
                    <a:pt x="5177" y="10975"/>
                  </a:cubicBezTo>
                  <a:cubicBezTo>
                    <a:pt x="5456" y="10975"/>
                    <a:pt x="5739" y="10967"/>
                    <a:pt x="6029" y="10948"/>
                  </a:cubicBezTo>
                  <a:cubicBezTo>
                    <a:pt x="6120" y="10944"/>
                    <a:pt x="6202" y="10942"/>
                    <a:pt x="6276" y="10942"/>
                  </a:cubicBezTo>
                  <a:cubicBezTo>
                    <a:pt x="7540" y="10942"/>
                    <a:pt x="6425" y="11542"/>
                    <a:pt x="4839" y="11690"/>
                  </a:cubicBezTo>
                  <a:cubicBezTo>
                    <a:pt x="4179" y="11744"/>
                    <a:pt x="3627" y="11777"/>
                    <a:pt x="3142" y="11777"/>
                  </a:cubicBezTo>
                  <a:cubicBezTo>
                    <a:pt x="2410" y="11777"/>
                    <a:pt x="1832" y="11702"/>
                    <a:pt x="1269" y="11514"/>
                  </a:cubicBezTo>
                  <a:cubicBezTo>
                    <a:pt x="1174" y="11481"/>
                    <a:pt x="1099" y="11467"/>
                    <a:pt x="1042" y="11467"/>
                  </a:cubicBezTo>
                  <a:cubicBezTo>
                    <a:pt x="560" y="11467"/>
                    <a:pt x="1458" y="12533"/>
                    <a:pt x="3903" y="12568"/>
                  </a:cubicBezTo>
                  <a:cubicBezTo>
                    <a:pt x="3983" y="12569"/>
                    <a:pt x="4064" y="12570"/>
                    <a:pt x="4145" y="12570"/>
                  </a:cubicBezTo>
                  <a:cubicBezTo>
                    <a:pt x="6785" y="12570"/>
                    <a:pt x="9253" y="11952"/>
                    <a:pt x="11941" y="10948"/>
                  </a:cubicBezTo>
                  <a:cubicBezTo>
                    <a:pt x="13947" y="10209"/>
                    <a:pt x="14294" y="9718"/>
                    <a:pt x="13873" y="9718"/>
                  </a:cubicBezTo>
                  <a:cubicBezTo>
                    <a:pt x="13717" y="9718"/>
                    <a:pt x="13454" y="9786"/>
                    <a:pt x="13132" y="9934"/>
                  </a:cubicBezTo>
                  <a:cubicBezTo>
                    <a:pt x="12703" y="10124"/>
                    <a:pt x="12446" y="10194"/>
                    <a:pt x="12320" y="10194"/>
                  </a:cubicBezTo>
                  <a:cubicBezTo>
                    <a:pt x="12096" y="10194"/>
                    <a:pt x="12282" y="9972"/>
                    <a:pt x="12644" y="9797"/>
                  </a:cubicBezTo>
                  <a:cubicBezTo>
                    <a:pt x="13033" y="9596"/>
                    <a:pt x="13108" y="9422"/>
                    <a:pt x="12908" y="9422"/>
                  </a:cubicBezTo>
                  <a:cubicBezTo>
                    <a:pt x="12817" y="9422"/>
                    <a:pt x="12669" y="9458"/>
                    <a:pt x="12468" y="9544"/>
                  </a:cubicBezTo>
                  <a:cubicBezTo>
                    <a:pt x="12354" y="9590"/>
                    <a:pt x="12275" y="9610"/>
                    <a:pt x="12224" y="9610"/>
                  </a:cubicBezTo>
                  <a:cubicBezTo>
                    <a:pt x="11997" y="9610"/>
                    <a:pt x="12350" y="9215"/>
                    <a:pt x="12780" y="9056"/>
                  </a:cubicBezTo>
                  <a:cubicBezTo>
                    <a:pt x="12917" y="9007"/>
                    <a:pt x="12906" y="8995"/>
                    <a:pt x="12832" y="8995"/>
                  </a:cubicBezTo>
                  <a:cubicBezTo>
                    <a:pt x="12758" y="8995"/>
                    <a:pt x="12621" y="9007"/>
                    <a:pt x="12505" y="9007"/>
                  </a:cubicBezTo>
                  <a:cubicBezTo>
                    <a:pt x="12273" y="9007"/>
                    <a:pt x="12127" y="8958"/>
                    <a:pt x="12741" y="8666"/>
                  </a:cubicBezTo>
                  <a:cubicBezTo>
                    <a:pt x="13951" y="8080"/>
                    <a:pt x="15707" y="5836"/>
                    <a:pt x="16566" y="4900"/>
                  </a:cubicBezTo>
                  <a:cubicBezTo>
                    <a:pt x="17424" y="3983"/>
                    <a:pt x="18712" y="2480"/>
                    <a:pt x="18966" y="705"/>
                  </a:cubicBezTo>
                  <a:cubicBezTo>
                    <a:pt x="19033" y="195"/>
                    <a:pt x="19026" y="0"/>
                    <a:pt x="18970"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2" name="Google Shape;1122;p41"/>
          <p:cNvSpPr/>
          <p:nvPr/>
        </p:nvSpPr>
        <p:spPr>
          <a:xfrm>
            <a:off x="2768875" y="2501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1"/>
          <p:cNvSpPr/>
          <p:nvPr/>
        </p:nvSpPr>
        <p:spPr>
          <a:xfrm>
            <a:off x="6991300" y="449211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1683850" y="6064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8279200" y="358688"/>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2085475" y="1832325"/>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250075" y="22508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3073325" y="16750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1007400" y="3966475"/>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a:off x="1958100" y="43909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a:off x="2753888" y="4593825"/>
            <a:ext cx="220713" cy="294030"/>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561413" y="4530988"/>
            <a:ext cx="316817" cy="419709"/>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4785800" y="28298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8483525" y="48878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8825650" y="3773355"/>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2579100" y="3486930"/>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a:off x="4048400" y="46955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a:off x="5181325" y="320267"/>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09"/>
                                        </p:tgtEl>
                                        <p:attrNameLst>
                                          <p:attrName>style.visibility</p:attrName>
                                        </p:attrNameLst>
                                      </p:cBhvr>
                                      <p:to>
                                        <p:strVal val="visible"/>
                                      </p:to>
                                    </p:set>
                                    <p:animEffect transition="in" filter="wipe(down)">
                                      <p:cBhvr>
                                        <p:cTn id="7" dur="500"/>
                                        <p:tgtEl>
                                          <p:spTgt spid="1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2"/>
        <p:cNvGrpSpPr/>
        <p:nvPr/>
      </p:nvGrpSpPr>
      <p:grpSpPr>
        <a:xfrm>
          <a:off x="0" y="0"/>
          <a:ext cx="0" cy="0"/>
          <a:chOff x="0" y="0"/>
          <a:chExt cx="0" cy="0"/>
        </a:xfrm>
      </p:grpSpPr>
      <p:grpSp>
        <p:nvGrpSpPr>
          <p:cNvPr id="2663" name="Google Shape;2663;p74"/>
          <p:cNvGrpSpPr/>
          <p:nvPr/>
        </p:nvGrpSpPr>
        <p:grpSpPr>
          <a:xfrm>
            <a:off x="798825" y="676980"/>
            <a:ext cx="3657000" cy="3657000"/>
            <a:chOff x="829800" y="676980"/>
            <a:chExt cx="3657000" cy="3657000"/>
          </a:xfrm>
        </p:grpSpPr>
        <p:sp>
          <p:nvSpPr>
            <p:cNvPr id="2664" name="Google Shape;2664;p74"/>
            <p:cNvSpPr/>
            <p:nvPr/>
          </p:nvSpPr>
          <p:spPr>
            <a:xfrm>
              <a:off x="829800" y="676980"/>
              <a:ext cx="3657000" cy="3657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4"/>
            <p:cNvSpPr/>
            <p:nvPr/>
          </p:nvSpPr>
          <p:spPr>
            <a:xfrm>
              <a:off x="1002558" y="862428"/>
              <a:ext cx="3286200" cy="3286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4"/>
            <p:cNvSpPr/>
            <p:nvPr/>
          </p:nvSpPr>
          <p:spPr>
            <a:xfrm>
              <a:off x="1204621" y="1051799"/>
              <a:ext cx="2907300" cy="2907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4"/>
            <p:cNvSpPr/>
            <p:nvPr/>
          </p:nvSpPr>
          <p:spPr>
            <a:xfrm>
              <a:off x="1396937" y="1244131"/>
              <a:ext cx="2523000" cy="252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8" name="Google Shape;2668;p74"/>
          <p:cNvSpPr/>
          <p:nvPr/>
        </p:nvSpPr>
        <p:spPr>
          <a:xfrm>
            <a:off x="2514150" y="4135850"/>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4"/>
          <p:cNvSpPr/>
          <p:nvPr/>
        </p:nvSpPr>
        <p:spPr>
          <a:xfrm>
            <a:off x="3591011" y="205823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4"/>
          <p:cNvSpPr/>
          <p:nvPr/>
        </p:nvSpPr>
        <p:spPr>
          <a:xfrm>
            <a:off x="2039804" y="676967"/>
            <a:ext cx="159361" cy="159229"/>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4"/>
          <p:cNvSpPr txBox="1">
            <a:spLocks noGrp="1"/>
          </p:cNvSpPr>
          <p:nvPr>
            <p:ph type="title"/>
          </p:nvPr>
        </p:nvSpPr>
        <p:spPr>
          <a:xfrm>
            <a:off x="1719834" y="4462691"/>
            <a:ext cx="3390300" cy="5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LAPTOP APP</a:t>
            </a:r>
            <a:endParaRPr dirty="0"/>
          </a:p>
        </p:txBody>
      </p:sp>
      <p:sp>
        <p:nvSpPr>
          <p:cNvPr id="2673" name="Google Shape;2673;p74"/>
          <p:cNvSpPr/>
          <p:nvPr/>
        </p:nvSpPr>
        <p:spPr>
          <a:xfrm>
            <a:off x="1168758" y="1572543"/>
            <a:ext cx="2918276" cy="1820893"/>
          </a:xfrm>
          <a:custGeom>
            <a:avLst/>
            <a:gdLst/>
            <a:ahLst/>
            <a:cxnLst/>
            <a:rect l="l" t="t" r="r" b="b"/>
            <a:pathLst>
              <a:path w="253913" h="158432" extrusionOk="0">
                <a:moveTo>
                  <a:pt x="5615" y="0"/>
                </a:moveTo>
                <a:cubicBezTo>
                  <a:pt x="2464" y="0"/>
                  <a:pt x="1" y="2536"/>
                  <a:pt x="1" y="5614"/>
                </a:cubicBezTo>
                <a:lnTo>
                  <a:pt x="1" y="158431"/>
                </a:lnTo>
                <a:lnTo>
                  <a:pt x="253912" y="158431"/>
                </a:lnTo>
                <a:lnTo>
                  <a:pt x="253912" y="5614"/>
                </a:lnTo>
                <a:cubicBezTo>
                  <a:pt x="253912" y="2499"/>
                  <a:pt x="251341" y="0"/>
                  <a:pt x="248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4"/>
          <p:cNvSpPr/>
          <p:nvPr/>
        </p:nvSpPr>
        <p:spPr>
          <a:xfrm>
            <a:off x="1056366" y="3368863"/>
            <a:ext cx="3143060" cy="131977"/>
          </a:xfrm>
          <a:custGeom>
            <a:avLst/>
            <a:gdLst/>
            <a:ahLst/>
            <a:cxnLst/>
            <a:rect l="l" t="t" r="r" b="b"/>
            <a:pathLst>
              <a:path w="273471" h="11483" extrusionOk="0">
                <a:moveTo>
                  <a:pt x="0" y="0"/>
                </a:moveTo>
                <a:lnTo>
                  <a:pt x="72" y="688"/>
                </a:lnTo>
                <a:cubicBezTo>
                  <a:pt x="1123" y="6882"/>
                  <a:pt x="6520" y="11482"/>
                  <a:pt x="12786" y="11482"/>
                </a:cubicBezTo>
                <a:lnTo>
                  <a:pt x="260649" y="11482"/>
                </a:lnTo>
                <a:cubicBezTo>
                  <a:pt x="266951" y="11482"/>
                  <a:pt x="272312" y="6955"/>
                  <a:pt x="273326" y="688"/>
                </a:cubicBezTo>
                <a:lnTo>
                  <a:pt x="273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4"/>
          <p:cNvSpPr/>
          <p:nvPr/>
        </p:nvSpPr>
        <p:spPr>
          <a:xfrm>
            <a:off x="1212838" y="3125092"/>
            <a:ext cx="2829638" cy="24296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4"/>
          <p:cNvSpPr/>
          <p:nvPr/>
        </p:nvSpPr>
        <p:spPr>
          <a:xfrm>
            <a:off x="1168338" y="3315156"/>
            <a:ext cx="2917974" cy="53895"/>
          </a:xfrm>
          <a:custGeom>
            <a:avLst/>
            <a:gdLst/>
            <a:ahLst/>
            <a:cxnLst/>
            <a:rect l="l" t="t" r="r" b="b"/>
            <a:pathLst>
              <a:path w="253840" h="6811" extrusionOk="0">
                <a:moveTo>
                  <a:pt x="1" y="1"/>
                </a:moveTo>
                <a:lnTo>
                  <a:pt x="1" y="6810"/>
                </a:lnTo>
                <a:lnTo>
                  <a:pt x="253840" y="6810"/>
                </a:lnTo>
                <a:lnTo>
                  <a:pt x="2538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2642;p73">
            <a:extLst>
              <a:ext uri="{FF2B5EF4-FFF2-40B4-BE49-F238E27FC236}">
                <a16:creationId xmlns:a16="http://schemas.microsoft.com/office/drawing/2014/main" id="{2D01237B-2D74-4B83-BBA7-051BEA5F81F4}"/>
              </a:ext>
            </a:extLst>
          </p:cNvPr>
          <p:cNvGrpSpPr/>
          <p:nvPr/>
        </p:nvGrpSpPr>
        <p:grpSpPr>
          <a:xfrm>
            <a:off x="4735313" y="676980"/>
            <a:ext cx="3657000" cy="3657000"/>
            <a:chOff x="829800" y="676980"/>
            <a:chExt cx="3657000" cy="3657000"/>
          </a:xfrm>
        </p:grpSpPr>
        <p:sp>
          <p:nvSpPr>
            <p:cNvPr id="20" name="Google Shape;2643;p73">
              <a:extLst>
                <a:ext uri="{FF2B5EF4-FFF2-40B4-BE49-F238E27FC236}">
                  <a16:creationId xmlns:a16="http://schemas.microsoft.com/office/drawing/2014/main" id="{B63FBCAE-D3D4-4445-89D3-319BEABAA176}"/>
                </a:ext>
              </a:extLst>
            </p:cNvPr>
            <p:cNvSpPr/>
            <p:nvPr/>
          </p:nvSpPr>
          <p:spPr>
            <a:xfrm>
              <a:off x="829800" y="676980"/>
              <a:ext cx="3657000" cy="3657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44;p73">
              <a:extLst>
                <a:ext uri="{FF2B5EF4-FFF2-40B4-BE49-F238E27FC236}">
                  <a16:creationId xmlns:a16="http://schemas.microsoft.com/office/drawing/2014/main" id="{79CD82D1-7D6A-42D0-A815-E90E8AA2ED99}"/>
                </a:ext>
              </a:extLst>
            </p:cNvPr>
            <p:cNvSpPr/>
            <p:nvPr/>
          </p:nvSpPr>
          <p:spPr>
            <a:xfrm>
              <a:off x="1002558" y="862428"/>
              <a:ext cx="3286200" cy="3286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45;p73">
              <a:extLst>
                <a:ext uri="{FF2B5EF4-FFF2-40B4-BE49-F238E27FC236}">
                  <a16:creationId xmlns:a16="http://schemas.microsoft.com/office/drawing/2014/main" id="{73676D98-E11A-4718-BCB2-3A2D2A5FD0AC}"/>
                </a:ext>
              </a:extLst>
            </p:cNvPr>
            <p:cNvSpPr/>
            <p:nvPr/>
          </p:nvSpPr>
          <p:spPr>
            <a:xfrm>
              <a:off x="1204621" y="1051799"/>
              <a:ext cx="2907300" cy="2907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46;p73">
              <a:extLst>
                <a:ext uri="{FF2B5EF4-FFF2-40B4-BE49-F238E27FC236}">
                  <a16:creationId xmlns:a16="http://schemas.microsoft.com/office/drawing/2014/main" id="{090A4E6B-9E24-4BDD-AAFA-3CE19574E9AA}"/>
                </a:ext>
              </a:extLst>
            </p:cNvPr>
            <p:cNvSpPr/>
            <p:nvPr/>
          </p:nvSpPr>
          <p:spPr>
            <a:xfrm>
              <a:off x="1396937" y="1244131"/>
              <a:ext cx="2523000" cy="252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651;p73">
            <a:extLst>
              <a:ext uri="{FF2B5EF4-FFF2-40B4-BE49-F238E27FC236}">
                <a16:creationId xmlns:a16="http://schemas.microsoft.com/office/drawing/2014/main" id="{1D954EC9-6D22-43B1-A4F6-DD13DF40BB70}"/>
              </a:ext>
            </a:extLst>
          </p:cNvPr>
          <p:cNvGrpSpPr/>
          <p:nvPr/>
        </p:nvGrpSpPr>
        <p:grpSpPr>
          <a:xfrm>
            <a:off x="5653708" y="1182527"/>
            <a:ext cx="1828283" cy="2778437"/>
            <a:chOff x="5396237" y="762001"/>
            <a:chExt cx="2283070" cy="3469143"/>
          </a:xfrm>
        </p:grpSpPr>
        <p:sp>
          <p:nvSpPr>
            <p:cNvPr id="25" name="Google Shape;2652;p73">
              <a:extLst>
                <a:ext uri="{FF2B5EF4-FFF2-40B4-BE49-F238E27FC236}">
                  <a16:creationId xmlns:a16="http://schemas.microsoft.com/office/drawing/2014/main" id="{E5A298AD-6408-4007-8030-5CEE88D23971}"/>
                </a:ext>
              </a:extLst>
            </p:cNvPr>
            <p:cNvSpPr/>
            <p:nvPr/>
          </p:nvSpPr>
          <p:spPr>
            <a:xfrm>
              <a:off x="5396237" y="762001"/>
              <a:ext cx="2283070" cy="3469143"/>
            </a:xfrm>
            <a:custGeom>
              <a:avLst/>
              <a:gdLst/>
              <a:ahLst/>
              <a:cxnLst/>
              <a:rect l="l" t="t" r="r" b="b"/>
              <a:pathLst>
                <a:path w="137638" h="209142" extrusionOk="0">
                  <a:moveTo>
                    <a:pt x="3648" y="0"/>
                  </a:moveTo>
                  <a:cubicBezTo>
                    <a:pt x="1634" y="0"/>
                    <a:pt x="0" y="1634"/>
                    <a:pt x="0" y="3648"/>
                  </a:cubicBezTo>
                  <a:lnTo>
                    <a:pt x="0" y="205493"/>
                  </a:lnTo>
                  <a:cubicBezTo>
                    <a:pt x="0" y="207507"/>
                    <a:pt x="1634" y="209141"/>
                    <a:pt x="3648" y="209141"/>
                  </a:cubicBezTo>
                  <a:lnTo>
                    <a:pt x="133989" y="209141"/>
                  </a:lnTo>
                  <a:cubicBezTo>
                    <a:pt x="136003" y="209141"/>
                    <a:pt x="137638" y="207507"/>
                    <a:pt x="137638" y="205493"/>
                  </a:cubicBezTo>
                  <a:lnTo>
                    <a:pt x="137638" y="3648"/>
                  </a:lnTo>
                  <a:cubicBezTo>
                    <a:pt x="137638" y="1634"/>
                    <a:pt x="136003" y="0"/>
                    <a:pt x="133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53;p73">
              <a:extLst>
                <a:ext uri="{FF2B5EF4-FFF2-40B4-BE49-F238E27FC236}">
                  <a16:creationId xmlns:a16="http://schemas.microsoft.com/office/drawing/2014/main" id="{028B91DE-D771-4AF1-9C7D-15BE9F4D00DD}"/>
                </a:ext>
              </a:extLst>
            </p:cNvPr>
            <p:cNvSpPr/>
            <p:nvPr/>
          </p:nvSpPr>
          <p:spPr>
            <a:xfrm>
              <a:off x="6303377" y="3970383"/>
              <a:ext cx="469592" cy="65371"/>
            </a:xfrm>
            <a:custGeom>
              <a:avLst/>
              <a:gdLst/>
              <a:ahLst/>
              <a:cxnLst/>
              <a:rect l="l" t="t" r="r" b="b"/>
              <a:pathLst>
                <a:path w="28310" h="3941" extrusionOk="0">
                  <a:moveTo>
                    <a:pt x="1956" y="1"/>
                  </a:moveTo>
                  <a:cubicBezTo>
                    <a:pt x="876" y="1"/>
                    <a:pt x="0" y="905"/>
                    <a:pt x="0" y="1956"/>
                  </a:cubicBezTo>
                  <a:cubicBezTo>
                    <a:pt x="0" y="3065"/>
                    <a:pt x="876" y="3941"/>
                    <a:pt x="1956" y="3941"/>
                  </a:cubicBezTo>
                  <a:lnTo>
                    <a:pt x="26325" y="3941"/>
                  </a:lnTo>
                  <a:cubicBezTo>
                    <a:pt x="27434" y="3941"/>
                    <a:pt x="28310" y="3065"/>
                    <a:pt x="28310" y="1956"/>
                  </a:cubicBezTo>
                  <a:cubicBezTo>
                    <a:pt x="28310" y="876"/>
                    <a:pt x="27434" y="1"/>
                    <a:pt x="26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54;p73">
              <a:extLst>
                <a:ext uri="{FF2B5EF4-FFF2-40B4-BE49-F238E27FC236}">
                  <a16:creationId xmlns:a16="http://schemas.microsoft.com/office/drawing/2014/main" id="{0D207E81-7420-4858-868B-D340C577BBB4}"/>
                </a:ext>
              </a:extLst>
            </p:cNvPr>
            <p:cNvSpPr/>
            <p:nvPr/>
          </p:nvSpPr>
          <p:spPr>
            <a:xfrm>
              <a:off x="6455384" y="859294"/>
              <a:ext cx="165576" cy="166057"/>
            </a:xfrm>
            <a:custGeom>
              <a:avLst/>
              <a:gdLst/>
              <a:ahLst/>
              <a:cxnLst/>
              <a:rect l="l" t="t" r="r" b="b"/>
              <a:pathLst>
                <a:path w="9982" h="10011" extrusionOk="0">
                  <a:moveTo>
                    <a:pt x="4991" y="0"/>
                  </a:moveTo>
                  <a:cubicBezTo>
                    <a:pt x="2218" y="0"/>
                    <a:pt x="0" y="2247"/>
                    <a:pt x="0" y="5020"/>
                  </a:cubicBezTo>
                  <a:cubicBezTo>
                    <a:pt x="0" y="7734"/>
                    <a:pt x="2218" y="10011"/>
                    <a:pt x="4991" y="10011"/>
                  </a:cubicBezTo>
                  <a:cubicBezTo>
                    <a:pt x="7764" y="10011"/>
                    <a:pt x="9982" y="7793"/>
                    <a:pt x="9982" y="5020"/>
                  </a:cubicBezTo>
                  <a:cubicBezTo>
                    <a:pt x="9982" y="2247"/>
                    <a:pt x="7764" y="0"/>
                    <a:pt x="49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647;p73">
            <a:extLst>
              <a:ext uri="{FF2B5EF4-FFF2-40B4-BE49-F238E27FC236}">
                <a16:creationId xmlns:a16="http://schemas.microsoft.com/office/drawing/2014/main" id="{DCCBA936-6CD2-4388-8270-937C41B07228}"/>
              </a:ext>
            </a:extLst>
          </p:cNvPr>
          <p:cNvSpPr txBox="1">
            <a:spLocks/>
          </p:cNvSpPr>
          <p:nvPr/>
        </p:nvSpPr>
        <p:spPr>
          <a:xfrm>
            <a:off x="5653708" y="4431306"/>
            <a:ext cx="1936018" cy="49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r>
              <a:rPr lang="en-IN" dirty="0"/>
              <a:t>TABLET APP</a:t>
            </a:r>
          </a:p>
        </p:txBody>
      </p:sp>
      <p:sp>
        <p:nvSpPr>
          <p:cNvPr id="30" name="Google Shape;2647;p73">
            <a:extLst>
              <a:ext uri="{FF2B5EF4-FFF2-40B4-BE49-F238E27FC236}">
                <a16:creationId xmlns:a16="http://schemas.microsoft.com/office/drawing/2014/main" id="{CDB4A4BD-71A0-4057-9444-B6E86D3A662D}"/>
              </a:ext>
            </a:extLst>
          </p:cNvPr>
          <p:cNvSpPr txBox="1">
            <a:spLocks/>
          </p:cNvSpPr>
          <p:nvPr/>
        </p:nvSpPr>
        <p:spPr>
          <a:xfrm>
            <a:off x="3645414" y="132133"/>
            <a:ext cx="1620822" cy="49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r>
              <a:rPr lang="en-IN" dirty="0"/>
              <a:t>Preview</a:t>
            </a:r>
          </a:p>
        </p:txBody>
      </p:sp>
      <p:grpSp>
        <p:nvGrpSpPr>
          <p:cNvPr id="31" name="Google Shape;3074;p76">
            <a:extLst>
              <a:ext uri="{FF2B5EF4-FFF2-40B4-BE49-F238E27FC236}">
                <a16:creationId xmlns:a16="http://schemas.microsoft.com/office/drawing/2014/main" id="{4481FFB4-90F2-4CC3-983C-E266CA8A4717}"/>
              </a:ext>
            </a:extLst>
          </p:cNvPr>
          <p:cNvGrpSpPr/>
          <p:nvPr/>
        </p:nvGrpSpPr>
        <p:grpSpPr>
          <a:xfrm>
            <a:off x="3888962" y="5402156"/>
            <a:ext cx="615273" cy="616687"/>
            <a:chOff x="1756805" y="2586574"/>
            <a:chExt cx="391770" cy="391826"/>
          </a:xfrm>
        </p:grpSpPr>
        <p:sp>
          <p:nvSpPr>
            <p:cNvPr id="32" name="Google Shape;3075;p76">
              <a:extLst>
                <a:ext uri="{FF2B5EF4-FFF2-40B4-BE49-F238E27FC236}">
                  <a16:creationId xmlns:a16="http://schemas.microsoft.com/office/drawing/2014/main" id="{5C3F6A58-218E-4A46-ACCF-CFA3CE20CD3F}"/>
                </a:ext>
              </a:extLst>
            </p:cNvPr>
            <p:cNvSpPr/>
            <p:nvPr/>
          </p:nvSpPr>
          <p:spPr>
            <a:xfrm>
              <a:off x="1829633" y="2588689"/>
              <a:ext cx="316066" cy="366507"/>
            </a:xfrm>
            <a:custGeom>
              <a:avLst/>
              <a:gdLst/>
              <a:ahLst/>
              <a:cxnLst/>
              <a:rect l="l" t="t" r="r" b="b"/>
              <a:pathLst>
                <a:path w="11210" h="12999" extrusionOk="0">
                  <a:moveTo>
                    <a:pt x="5355" y="1"/>
                  </a:moveTo>
                  <a:cubicBezTo>
                    <a:pt x="2277" y="776"/>
                    <a:pt x="0" y="3560"/>
                    <a:pt x="0" y="6880"/>
                  </a:cubicBezTo>
                  <a:cubicBezTo>
                    <a:pt x="0" y="9487"/>
                    <a:pt x="1405" y="11764"/>
                    <a:pt x="3498" y="12998"/>
                  </a:cubicBezTo>
                  <a:lnTo>
                    <a:pt x="8085" y="12046"/>
                  </a:lnTo>
                  <a:lnTo>
                    <a:pt x="8860" y="12175"/>
                  </a:lnTo>
                  <a:cubicBezTo>
                    <a:pt x="10076" y="11139"/>
                    <a:pt x="10932" y="9692"/>
                    <a:pt x="11209" y="8051"/>
                  </a:cubicBezTo>
                  <a:lnTo>
                    <a:pt x="10964" y="7174"/>
                  </a:lnTo>
                  <a:lnTo>
                    <a:pt x="9662" y="3286"/>
                  </a:lnTo>
                  <a:lnTo>
                    <a:pt x="6883" y="816"/>
                  </a:lnTo>
                  <a:lnTo>
                    <a:pt x="6479" y="259"/>
                  </a:lnTo>
                  <a:cubicBezTo>
                    <a:pt x="6116" y="143"/>
                    <a:pt x="5742" y="57"/>
                    <a:pt x="53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76;p76">
              <a:extLst>
                <a:ext uri="{FF2B5EF4-FFF2-40B4-BE49-F238E27FC236}">
                  <a16:creationId xmlns:a16="http://schemas.microsoft.com/office/drawing/2014/main" id="{67A27A1A-225C-48CD-9966-43C131BE561B}"/>
                </a:ext>
              </a:extLst>
            </p:cNvPr>
            <p:cNvSpPr/>
            <p:nvPr/>
          </p:nvSpPr>
          <p:spPr>
            <a:xfrm>
              <a:off x="1756805" y="2586574"/>
              <a:ext cx="234047" cy="383424"/>
            </a:xfrm>
            <a:custGeom>
              <a:avLst/>
              <a:gdLst/>
              <a:ahLst/>
              <a:cxnLst/>
              <a:rect l="l" t="t" r="r" b="b"/>
              <a:pathLst>
                <a:path w="8301" h="13599" extrusionOk="0">
                  <a:moveTo>
                    <a:pt x="6950" y="0"/>
                  </a:moveTo>
                  <a:cubicBezTo>
                    <a:pt x="5869" y="0"/>
                    <a:pt x="4846" y="245"/>
                    <a:pt x="3937" y="686"/>
                  </a:cubicBezTo>
                  <a:lnTo>
                    <a:pt x="3748" y="1004"/>
                  </a:lnTo>
                  <a:lnTo>
                    <a:pt x="3170" y="1437"/>
                  </a:lnTo>
                  <a:lnTo>
                    <a:pt x="2667" y="1477"/>
                  </a:lnTo>
                  <a:cubicBezTo>
                    <a:pt x="2371" y="1709"/>
                    <a:pt x="2094" y="1964"/>
                    <a:pt x="1841" y="2244"/>
                  </a:cubicBezTo>
                  <a:lnTo>
                    <a:pt x="1857" y="2664"/>
                  </a:lnTo>
                  <a:lnTo>
                    <a:pt x="1316" y="3511"/>
                  </a:lnTo>
                  <a:lnTo>
                    <a:pt x="913" y="3511"/>
                  </a:lnTo>
                  <a:cubicBezTo>
                    <a:pt x="334" y="4528"/>
                    <a:pt x="1" y="5702"/>
                    <a:pt x="1" y="6953"/>
                  </a:cubicBezTo>
                  <a:cubicBezTo>
                    <a:pt x="1" y="10084"/>
                    <a:pt x="2070" y="12726"/>
                    <a:pt x="4913" y="13598"/>
                  </a:cubicBezTo>
                  <a:lnTo>
                    <a:pt x="5530" y="13186"/>
                  </a:lnTo>
                  <a:lnTo>
                    <a:pt x="6286" y="13030"/>
                  </a:lnTo>
                  <a:cubicBezTo>
                    <a:pt x="4147" y="11839"/>
                    <a:pt x="2705" y="9562"/>
                    <a:pt x="2705" y="6945"/>
                  </a:cubicBezTo>
                  <a:cubicBezTo>
                    <a:pt x="2705" y="3573"/>
                    <a:pt x="5110" y="762"/>
                    <a:pt x="8301" y="132"/>
                  </a:cubicBezTo>
                  <a:cubicBezTo>
                    <a:pt x="7865" y="43"/>
                    <a:pt x="7410" y="0"/>
                    <a:pt x="69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77;p76">
              <a:extLst>
                <a:ext uri="{FF2B5EF4-FFF2-40B4-BE49-F238E27FC236}">
                  <a16:creationId xmlns:a16="http://schemas.microsoft.com/office/drawing/2014/main" id="{0CBF5B44-BBD7-4760-B68D-E94CA7BF3922}"/>
                </a:ext>
              </a:extLst>
            </p:cNvPr>
            <p:cNvSpPr/>
            <p:nvPr/>
          </p:nvSpPr>
          <p:spPr>
            <a:xfrm>
              <a:off x="1822584" y="2684326"/>
              <a:ext cx="258464" cy="292185"/>
            </a:xfrm>
            <a:custGeom>
              <a:avLst/>
              <a:gdLst/>
              <a:ahLst/>
              <a:cxnLst/>
              <a:rect l="l" t="t" r="r" b="b"/>
              <a:pathLst>
                <a:path w="9167" h="10363" extrusionOk="0">
                  <a:moveTo>
                    <a:pt x="2794" y="1"/>
                  </a:moveTo>
                  <a:cubicBezTo>
                    <a:pt x="2528" y="1"/>
                    <a:pt x="2186" y="39"/>
                    <a:pt x="1722" y="39"/>
                  </a:cubicBezTo>
                  <a:cubicBezTo>
                    <a:pt x="1630" y="39"/>
                    <a:pt x="1533" y="37"/>
                    <a:pt x="1432" y="34"/>
                  </a:cubicBezTo>
                  <a:cubicBezTo>
                    <a:pt x="1383" y="34"/>
                    <a:pt x="1337" y="28"/>
                    <a:pt x="1289" y="26"/>
                  </a:cubicBezTo>
                  <a:lnTo>
                    <a:pt x="858" y="187"/>
                  </a:lnTo>
                  <a:lnTo>
                    <a:pt x="0" y="2571"/>
                  </a:lnTo>
                  <a:lnTo>
                    <a:pt x="328" y="5385"/>
                  </a:lnTo>
                  <a:lnTo>
                    <a:pt x="1076" y="7196"/>
                  </a:lnTo>
                  <a:lnTo>
                    <a:pt x="1884" y="7820"/>
                  </a:lnTo>
                  <a:cubicBezTo>
                    <a:pt x="1937" y="7833"/>
                    <a:pt x="1997" y="7850"/>
                    <a:pt x="2053" y="7868"/>
                  </a:cubicBezTo>
                  <a:cubicBezTo>
                    <a:pt x="2540" y="8016"/>
                    <a:pt x="2610" y="8264"/>
                    <a:pt x="2588" y="8573"/>
                  </a:cubicBezTo>
                  <a:lnTo>
                    <a:pt x="2710" y="9085"/>
                  </a:lnTo>
                  <a:lnTo>
                    <a:pt x="4257" y="10007"/>
                  </a:lnTo>
                  <a:lnTo>
                    <a:pt x="5570" y="10363"/>
                  </a:lnTo>
                  <a:cubicBezTo>
                    <a:pt x="6909" y="10177"/>
                    <a:pt x="8123" y="9609"/>
                    <a:pt x="9105" y="8775"/>
                  </a:cubicBezTo>
                  <a:cubicBezTo>
                    <a:pt x="9153" y="8606"/>
                    <a:pt x="9167" y="8468"/>
                    <a:pt x="9143" y="8369"/>
                  </a:cubicBezTo>
                  <a:cubicBezTo>
                    <a:pt x="8935" y="7528"/>
                    <a:pt x="8714" y="6875"/>
                    <a:pt x="8160" y="6875"/>
                  </a:cubicBezTo>
                  <a:cubicBezTo>
                    <a:pt x="8067" y="6875"/>
                    <a:pt x="7964" y="6893"/>
                    <a:pt x="7851" y="6932"/>
                  </a:cubicBezTo>
                  <a:cubicBezTo>
                    <a:pt x="7569" y="7029"/>
                    <a:pt x="7415" y="7078"/>
                    <a:pt x="7265" y="7078"/>
                  </a:cubicBezTo>
                  <a:cubicBezTo>
                    <a:pt x="6997" y="7078"/>
                    <a:pt x="6744" y="6920"/>
                    <a:pt x="5793" y="6596"/>
                  </a:cubicBezTo>
                  <a:cubicBezTo>
                    <a:pt x="5573" y="6521"/>
                    <a:pt x="5389" y="6489"/>
                    <a:pt x="5234" y="6489"/>
                  </a:cubicBezTo>
                  <a:cubicBezTo>
                    <a:pt x="4344" y="6489"/>
                    <a:pt x="4374" y="7535"/>
                    <a:pt x="3659" y="7554"/>
                  </a:cubicBezTo>
                  <a:cubicBezTo>
                    <a:pt x="3647" y="7554"/>
                    <a:pt x="3635" y="7554"/>
                    <a:pt x="3623" y="7554"/>
                  </a:cubicBezTo>
                  <a:cubicBezTo>
                    <a:pt x="2893" y="7554"/>
                    <a:pt x="2977" y="6891"/>
                    <a:pt x="2191" y="6891"/>
                  </a:cubicBezTo>
                  <a:cubicBezTo>
                    <a:pt x="2121" y="6891"/>
                    <a:pt x="2044" y="6896"/>
                    <a:pt x="1959" y="6908"/>
                  </a:cubicBezTo>
                  <a:cubicBezTo>
                    <a:pt x="1900" y="6916"/>
                    <a:pt x="1842" y="6920"/>
                    <a:pt x="1787" y="6920"/>
                  </a:cubicBezTo>
                  <a:cubicBezTo>
                    <a:pt x="863" y="6920"/>
                    <a:pt x="542" y="5819"/>
                    <a:pt x="1647" y="5208"/>
                  </a:cubicBezTo>
                  <a:cubicBezTo>
                    <a:pt x="2820" y="4562"/>
                    <a:pt x="2438" y="4156"/>
                    <a:pt x="2796" y="3650"/>
                  </a:cubicBezTo>
                  <a:cubicBezTo>
                    <a:pt x="2911" y="3489"/>
                    <a:pt x="3125" y="3449"/>
                    <a:pt x="3368" y="3449"/>
                  </a:cubicBezTo>
                  <a:cubicBezTo>
                    <a:pt x="3621" y="3449"/>
                    <a:pt x="3906" y="3493"/>
                    <a:pt x="4140" y="3493"/>
                  </a:cubicBezTo>
                  <a:cubicBezTo>
                    <a:pt x="4385" y="3493"/>
                    <a:pt x="4574" y="3444"/>
                    <a:pt x="4614" y="3243"/>
                  </a:cubicBezTo>
                  <a:cubicBezTo>
                    <a:pt x="4735" y="2668"/>
                    <a:pt x="4593" y="2738"/>
                    <a:pt x="3920" y="2286"/>
                  </a:cubicBezTo>
                  <a:cubicBezTo>
                    <a:pt x="3250" y="1831"/>
                    <a:pt x="4014" y="1279"/>
                    <a:pt x="3632" y="513"/>
                  </a:cubicBezTo>
                  <a:cubicBezTo>
                    <a:pt x="3420" y="86"/>
                    <a:pt x="3192" y="1"/>
                    <a:pt x="2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078;p76">
              <a:extLst>
                <a:ext uri="{FF2B5EF4-FFF2-40B4-BE49-F238E27FC236}">
                  <a16:creationId xmlns:a16="http://schemas.microsoft.com/office/drawing/2014/main" id="{2D48CB4D-F744-4A62-BA5A-EBE08E556BD1}"/>
                </a:ext>
              </a:extLst>
            </p:cNvPr>
            <p:cNvSpPr/>
            <p:nvPr/>
          </p:nvSpPr>
          <p:spPr>
            <a:xfrm>
              <a:off x="1776598" y="2649900"/>
              <a:ext cx="99331" cy="254855"/>
            </a:xfrm>
            <a:custGeom>
              <a:avLst/>
              <a:gdLst/>
              <a:ahLst/>
              <a:cxnLst/>
              <a:rect l="l" t="t" r="r" b="b"/>
              <a:pathLst>
                <a:path w="3523" h="9039" extrusionOk="0">
                  <a:moveTo>
                    <a:pt x="1136" y="1"/>
                  </a:moveTo>
                  <a:cubicBezTo>
                    <a:pt x="781" y="386"/>
                    <a:pt x="469" y="808"/>
                    <a:pt x="211" y="1265"/>
                  </a:cubicBezTo>
                  <a:cubicBezTo>
                    <a:pt x="695" y="1855"/>
                    <a:pt x="835" y="2506"/>
                    <a:pt x="431" y="3534"/>
                  </a:cubicBezTo>
                  <a:cubicBezTo>
                    <a:pt x="1" y="4637"/>
                    <a:pt x="504" y="4801"/>
                    <a:pt x="1007" y="5484"/>
                  </a:cubicBezTo>
                  <a:cubicBezTo>
                    <a:pt x="1513" y="6165"/>
                    <a:pt x="1077" y="6980"/>
                    <a:pt x="1583" y="7962"/>
                  </a:cubicBezTo>
                  <a:cubicBezTo>
                    <a:pt x="2054" y="8882"/>
                    <a:pt x="2675" y="8812"/>
                    <a:pt x="3523" y="9038"/>
                  </a:cubicBezTo>
                  <a:cubicBezTo>
                    <a:pt x="3235" y="8680"/>
                    <a:pt x="2982" y="8296"/>
                    <a:pt x="2769" y="7884"/>
                  </a:cubicBezTo>
                  <a:cubicBezTo>
                    <a:pt x="2670" y="7776"/>
                    <a:pt x="2605" y="7642"/>
                    <a:pt x="2584" y="7494"/>
                  </a:cubicBezTo>
                  <a:cubicBezTo>
                    <a:pt x="2212" y="6641"/>
                    <a:pt x="2003" y="5699"/>
                    <a:pt x="2003" y="4707"/>
                  </a:cubicBezTo>
                  <a:cubicBezTo>
                    <a:pt x="2003" y="3445"/>
                    <a:pt x="2339" y="2264"/>
                    <a:pt x="2925" y="1247"/>
                  </a:cubicBezTo>
                  <a:cubicBezTo>
                    <a:pt x="2164" y="1169"/>
                    <a:pt x="1720" y="690"/>
                    <a:pt x="1489" y="321"/>
                  </a:cubicBezTo>
                  <a:cubicBezTo>
                    <a:pt x="1397" y="176"/>
                    <a:pt x="1273" y="68"/>
                    <a:pt x="11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79;p76">
              <a:extLst>
                <a:ext uri="{FF2B5EF4-FFF2-40B4-BE49-F238E27FC236}">
                  <a16:creationId xmlns:a16="http://schemas.microsoft.com/office/drawing/2014/main" id="{8FFA339C-5370-4BE4-9972-9D7E33888E23}"/>
                </a:ext>
              </a:extLst>
            </p:cNvPr>
            <p:cNvSpPr/>
            <p:nvPr/>
          </p:nvSpPr>
          <p:spPr>
            <a:xfrm>
              <a:off x="1892056" y="2926042"/>
              <a:ext cx="98654" cy="52358"/>
            </a:xfrm>
            <a:custGeom>
              <a:avLst/>
              <a:gdLst/>
              <a:ahLst/>
              <a:cxnLst/>
              <a:rect l="l" t="t" r="r" b="b"/>
              <a:pathLst>
                <a:path w="3499" h="1857" extrusionOk="0">
                  <a:moveTo>
                    <a:pt x="124" y="0"/>
                  </a:moveTo>
                  <a:cubicBezTo>
                    <a:pt x="103" y="286"/>
                    <a:pt x="1" y="625"/>
                    <a:pt x="71" y="993"/>
                  </a:cubicBezTo>
                  <a:cubicBezTo>
                    <a:pt x="100" y="1160"/>
                    <a:pt x="114" y="1351"/>
                    <a:pt x="114" y="1553"/>
                  </a:cubicBezTo>
                  <a:cubicBezTo>
                    <a:pt x="757" y="1749"/>
                    <a:pt x="1440" y="1857"/>
                    <a:pt x="2145" y="1857"/>
                  </a:cubicBezTo>
                  <a:cubicBezTo>
                    <a:pt x="2610" y="1857"/>
                    <a:pt x="3060" y="1808"/>
                    <a:pt x="3498" y="1725"/>
                  </a:cubicBezTo>
                  <a:cubicBezTo>
                    <a:pt x="2212" y="1469"/>
                    <a:pt x="1053" y="861"/>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80;p76">
              <a:extLst>
                <a:ext uri="{FF2B5EF4-FFF2-40B4-BE49-F238E27FC236}">
                  <a16:creationId xmlns:a16="http://schemas.microsoft.com/office/drawing/2014/main" id="{529902A0-D300-4872-AD41-F9191911EF9A}"/>
                </a:ext>
              </a:extLst>
            </p:cNvPr>
            <p:cNvSpPr/>
            <p:nvPr/>
          </p:nvSpPr>
          <p:spPr>
            <a:xfrm>
              <a:off x="2005541" y="2595991"/>
              <a:ext cx="143033" cy="219695"/>
            </a:xfrm>
            <a:custGeom>
              <a:avLst/>
              <a:gdLst/>
              <a:ahLst/>
              <a:cxnLst/>
              <a:rect l="l" t="t" r="r" b="b"/>
              <a:pathLst>
                <a:path w="5073" h="7792" extrusionOk="0">
                  <a:moveTo>
                    <a:pt x="240" y="0"/>
                  </a:moveTo>
                  <a:lnTo>
                    <a:pt x="240" y="0"/>
                  </a:lnTo>
                  <a:cubicBezTo>
                    <a:pt x="92" y="339"/>
                    <a:pt x="1" y="885"/>
                    <a:pt x="598" y="1329"/>
                  </a:cubicBezTo>
                  <a:cubicBezTo>
                    <a:pt x="1548" y="2034"/>
                    <a:pt x="1922" y="2222"/>
                    <a:pt x="1642" y="2965"/>
                  </a:cubicBezTo>
                  <a:cubicBezTo>
                    <a:pt x="1362" y="3710"/>
                    <a:pt x="862" y="5384"/>
                    <a:pt x="2199" y="5720"/>
                  </a:cubicBezTo>
                  <a:cubicBezTo>
                    <a:pt x="3539" y="6056"/>
                    <a:pt x="3985" y="6242"/>
                    <a:pt x="4133" y="6764"/>
                  </a:cubicBezTo>
                  <a:cubicBezTo>
                    <a:pt x="4238" y="7130"/>
                    <a:pt x="4405" y="7644"/>
                    <a:pt x="4970" y="7792"/>
                  </a:cubicBezTo>
                  <a:cubicBezTo>
                    <a:pt x="5035" y="7412"/>
                    <a:pt x="5070" y="7022"/>
                    <a:pt x="5070" y="6621"/>
                  </a:cubicBezTo>
                  <a:cubicBezTo>
                    <a:pt x="5072" y="3516"/>
                    <a:pt x="3041" y="893"/>
                    <a:pt x="2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81;p76">
              <a:extLst>
                <a:ext uri="{FF2B5EF4-FFF2-40B4-BE49-F238E27FC236}">
                  <a16:creationId xmlns:a16="http://schemas.microsoft.com/office/drawing/2014/main" id="{9FB8283E-6604-41DD-A45D-78F7510B64F8}"/>
                </a:ext>
              </a:extLst>
            </p:cNvPr>
            <p:cNvSpPr/>
            <p:nvPr/>
          </p:nvSpPr>
          <p:spPr>
            <a:xfrm>
              <a:off x="1912018" y="2613134"/>
              <a:ext cx="64059" cy="68176"/>
            </a:xfrm>
            <a:custGeom>
              <a:avLst/>
              <a:gdLst/>
              <a:ahLst/>
              <a:cxnLst/>
              <a:rect l="l" t="t" r="r" b="b"/>
              <a:pathLst>
                <a:path w="2272" h="2418" extrusionOk="0">
                  <a:moveTo>
                    <a:pt x="1389" y="0"/>
                  </a:moveTo>
                  <a:cubicBezTo>
                    <a:pt x="1302" y="0"/>
                    <a:pt x="1218" y="23"/>
                    <a:pt x="1144" y="75"/>
                  </a:cubicBezTo>
                  <a:cubicBezTo>
                    <a:pt x="816" y="307"/>
                    <a:pt x="735" y="807"/>
                    <a:pt x="267" y="936"/>
                  </a:cubicBezTo>
                  <a:cubicBezTo>
                    <a:pt x="35" y="998"/>
                    <a:pt x="0" y="1138"/>
                    <a:pt x="27" y="1259"/>
                  </a:cubicBezTo>
                  <a:cubicBezTo>
                    <a:pt x="54" y="1383"/>
                    <a:pt x="148" y="1483"/>
                    <a:pt x="269" y="1528"/>
                  </a:cubicBezTo>
                  <a:cubicBezTo>
                    <a:pt x="468" y="1598"/>
                    <a:pt x="848" y="1770"/>
                    <a:pt x="1047" y="2085"/>
                  </a:cubicBezTo>
                  <a:cubicBezTo>
                    <a:pt x="1217" y="2355"/>
                    <a:pt x="1392" y="2417"/>
                    <a:pt x="1547" y="2417"/>
                  </a:cubicBezTo>
                  <a:cubicBezTo>
                    <a:pt x="1647" y="2417"/>
                    <a:pt x="1739" y="2391"/>
                    <a:pt x="1816" y="2378"/>
                  </a:cubicBezTo>
                  <a:cubicBezTo>
                    <a:pt x="2015" y="2343"/>
                    <a:pt x="2271" y="1784"/>
                    <a:pt x="2085" y="1488"/>
                  </a:cubicBezTo>
                  <a:cubicBezTo>
                    <a:pt x="1902" y="1192"/>
                    <a:pt x="1889" y="748"/>
                    <a:pt x="1959" y="482"/>
                  </a:cubicBezTo>
                  <a:cubicBezTo>
                    <a:pt x="2013" y="273"/>
                    <a:pt x="1691" y="0"/>
                    <a:pt x="1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82;p76">
              <a:extLst>
                <a:ext uri="{FF2B5EF4-FFF2-40B4-BE49-F238E27FC236}">
                  <a16:creationId xmlns:a16="http://schemas.microsoft.com/office/drawing/2014/main" id="{44F8EAFF-19BB-434D-9C87-2FCB0AB0977D}"/>
                </a:ext>
              </a:extLst>
            </p:cNvPr>
            <p:cNvSpPr/>
            <p:nvPr/>
          </p:nvSpPr>
          <p:spPr>
            <a:xfrm>
              <a:off x="1831973" y="2606141"/>
              <a:ext cx="45704" cy="42152"/>
            </a:xfrm>
            <a:custGeom>
              <a:avLst/>
              <a:gdLst/>
              <a:ahLst/>
              <a:cxnLst/>
              <a:rect l="l" t="t" r="r" b="b"/>
              <a:pathLst>
                <a:path w="1621" h="1495" extrusionOk="0">
                  <a:moveTo>
                    <a:pt x="1271" y="1"/>
                  </a:moveTo>
                  <a:cubicBezTo>
                    <a:pt x="816" y="218"/>
                    <a:pt x="391" y="485"/>
                    <a:pt x="1" y="789"/>
                  </a:cubicBezTo>
                  <a:cubicBezTo>
                    <a:pt x="146" y="878"/>
                    <a:pt x="294" y="1001"/>
                    <a:pt x="396" y="1163"/>
                  </a:cubicBezTo>
                  <a:cubicBezTo>
                    <a:pt x="565" y="1433"/>
                    <a:pt x="739" y="1495"/>
                    <a:pt x="895" y="1495"/>
                  </a:cubicBezTo>
                  <a:cubicBezTo>
                    <a:pt x="995" y="1495"/>
                    <a:pt x="1088" y="1469"/>
                    <a:pt x="1166" y="1456"/>
                  </a:cubicBezTo>
                  <a:cubicBezTo>
                    <a:pt x="1365" y="1421"/>
                    <a:pt x="1621" y="862"/>
                    <a:pt x="1435" y="566"/>
                  </a:cubicBezTo>
                  <a:cubicBezTo>
                    <a:pt x="1333" y="404"/>
                    <a:pt x="1284" y="194"/>
                    <a:pt x="12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83;p76">
              <a:extLst>
                <a:ext uri="{FF2B5EF4-FFF2-40B4-BE49-F238E27FC236}">
                  <a16:creationId xmlns:a16="http://schemas.microsoft.com/office/drawing/2014/main" id="{DC8B164C-DAEC-4240-BF23-9D5B8A85DA1B}"/>
                </a:ext>
              </a:extLst>
            </p:cNvPr>
            <p:cNvSpPr/>
            <p:nvPr/>
          </p:nvSpPr>
          <p:spPr>
            <a:xfrm>
              <a:off x="1891380" y="2611752"/>
              <a:ext cx="15282" cy="16128"/>
            </a:xfrm>
            <a:custGeom>
              <a:avLst/>
              <a:gdLst/>
              <a:ahLst/>
              <a:cxnLst/>
              <a:rect l="l" t="t" r="r" b="b"/>
              <a:pathLst>
                <a:path w="542" h="572" extrusionOk="0">
                  <a:moveTo>
                    <a:pt x="237" y="1"/>
                  </a:moveTo>
                  <a:cubicBezTo>
                    <a:pt x="208" y="1"/>
                    <a:pt x="179" y="7"/>
                    <a:pt x="151" y="19"/>
                  </a:cubicBezTo>
                  <a:cubicBezTo>
                    <a:pt x="46" y="65"/>
                    <a:pt x="0" y="192"/>
                    <a:pt x="46" y="294"/>
                  </a:cubicBezTo>
                  <a:lnTo>
                    <a:pt x="113" y="447"/>
                  </a:lnTo>
                  <a:cubicBezTo>
                    <a:pt x="151" y="523"/>
                    <a:pt x="224" y="571"/>
                    <a:pt x="307" y="571"/>
                  </a:cubicBezTo>
                  <a:cubicBezTo>
                    <a:pt x="334" y="571"/>
                    <a:pt x="364" y="563"/>
                    <a:pt x="391" y="550"/>
                  </a:cubicBezTo>
                  <a:cubicBezTo>
                    <a:pt x="493" y="504"/>
                    <a:pt x="541" y="377"/>
                    <a:pt x="493" y="275"/>
                  </a:cubicBezTo>
                  <a:lnTo>
                    <a:pt x="426" y="124"/>
                  </a:lnTo>
                  <a:cubicBezTo>
                    <a:pt x="392" y="47"/>
                    <a:pt x="316" y="1"/>
                    <a:pt x="2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84;p76">
              <a:extLst>
                <a:ext uri="{FF2B5EF4-FFF2-40B4-BE49-F238E27FC236}">
                  <a16:creationId xmlns:a16="http://schemas.microsoft.com/office/drawing/2014/main" id="{00583946-9D85-4056-B262-CC6220B417D7}"/>
                </a:ext>
              </a:extLst>
            </p:cNvPr>
            <p:cNvSpPr/>
            <p:nvPr/>
          </p:nvSpPr>
          <p:spPr>
            <a:xfrm>
              <a:off x="1950928" y="2702568"/>
              <a:ext cx="38120" cy="31184"/>
            </a:xfrm>
            <a:custGeom>
              <a:avLst/>
              <a:gdLst/>
              <a:ahLst/>
              <a:cxnLst/>
              <a:rect l="l" t="t" r="r" b="b"/>
              <a:pathLst>
                <a:path w="1352" h="1106" extrusionOk="0">
                  <a:moveTo>
                    <a:pt x="913" y="1"/>
                  </a:moveTo>
                  <a:cubicBezTo>
                    <a:pt x="870" y="1"/>
                    <a:pt x="827" y="11"/>
                    <a:pt x="786" y="32"/>
                  </a:cubicBezTo>
                  <a:lnTo>
                    <a:pt x="200" y="342"/>
                  </a:lnTo>
                  <a:cubicBezTo>
                    <a:pt x="46" y="423"/>
                    <a:pt x="1" y="616"/>
                    <a:pt x="92" y="759"/>
                  </a:cubicBezTo>
                  <a:cubicBezTo>
                    <a:pt x="92" y="759"/>
                    <a:pt x="92" y="764"/>
                    <a:pt x="95" y="764"/>
                  </a:cubicBezTo>
                  <a:cubicBezTo>
                    <a:pt x="269" y="1041"/>
                    <a:pt x="447" y="1106"/>
                    <a:pt x="607" y="1106"/>
                  </a:cubicBezTo>
                  <a:cubicBezTo>
                    <a:pt x="711" y="1106"/>
                    <a:pt x="807" y="1078"/>
                    <a:pt x="888" y="1063"/>
                  </a:cubicBezTo>
                  <a:cubicBezTo>
                    <a:pt x="1090" y="1025"/>
                    <a:pt x="1351" y="447"/>
                    <a:pt x="1160" y="140"/>
                  </a:cubicBezTo>
                  <a:cubicBezTo>
                    <a:pt x="1104" y="52"/>
                    <a:pt x="1009" y="1"/>
                    <a:pt x="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Leptop view">
            <a:hlinkClick r:id="" action="ppaction://media"/>
            <a:extLst>
              <a:ext uri="{FF2B5EF4-FFF2-40B4-BE49-F238E27FC236}">
                <a16:creationId xmlns:a16="http://schemas.microsoft.com/office/drawing/2014/main" id="{F0F1F81E-A021-4DF8-A54A-9532F548F74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12496" y="1721133"/>
            <a:ext cx="2829600" cy="1591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Tab view">
            <a:hlinkClick r:id="" action="ppaction://media"/>
            <a:extLst>
              <a:ext uri="{FF2B5EF4-FFF2-40B4-BE49-F238E27FC236}">
                <a16:creationId xmlns:a16="http://schemas.microsoft.com/office/drawing/2014/main" id="{A6FCABB9-0595-465B-B33A-5B5F65ADAE5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735784" y="1444556"/>
            <a:ext cx="1656000" cy="2270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132" fill="hold"/>
                                        <p:tgtEl>
                                          <p:spTgt spid="2"/>
                                        </p:tgtEl>
                                      </p:cBhvr>
                                    </p:cmd>
                                  </p:childTnLst>
                                </p:cTn>
                              </p:par>
                            </p:childTnLst>
                          </p:cTn>
                        </p:par>
                        <p:par>
                          <p:cTn id="7" fill="hold">
                            <p:stCondLst>
                              <p:cond delay="65132"/>
                            </p:stCondLst>
                            <p:childTnLst>
                              <p:par>
                                <p:cTn id="8" presetID="1" presetClass="mediacall" presetSubtype="0" fill="hold" nodeType="afterEffect">
                                  <p:stCondLst>
                                    <p:cond delay="0"/>
                                  </p:stCondLst>
                                  <p:childTnLst>
                                    <p:cmd type="call" cmd="playFrom(0.0)">
                                      <p:cBhvr>
                                        <p:cTn id="9" dur="578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p:cTn id="16"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5"/>
        <p:cNvGrpSpPr/>
        <p:nvPr/>
      </p:nvGrpSpPr>
      <p:grpSpPr>
        <a:xfrm>
          <a:off x="0" y="0"/>
          <a:ext cx="0" cy="0"/>
          <a:chOff x="0" y="0"/>
          <a:chExt cx="0" cy="0"/>
        </a:xfrm>
      </p:grpSpPr>
      <p:sp>
        <p:nvSpPr>
          <p:cNvPr id="2087" name="Google Shape;2087;p61"/>
          <p:cNvSpPr/>
          <p:nvPr/>
        </p:nvSpPr>
        <p:spPr>
          <a:xfrm flipH="1">
            <a:off x="8819759" y="28493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1"/>
          <p:cNvSpPr/>
          <p:nvPr/>
        </p:nvSpPr>
        <p:spPr>
          <a:xfrm flipH="1">
            <a:off x="8300344" y="12570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1"/>
          <p:cNvSpPr/>
          <p:nvPr/>
        </p:nvSpPr>
        <p:spPr>
          <a:xfrm flipH="1">
            <a:off x="1147971" y="15524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1"/>
          <p:cNvSpPr/>
          <p:nvPr/>
        </p:nvSpPr>
        <p:spPr>
          <a:xfrm flipH="1">
            <a:off x="3022949" y="175325"/>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82;p75">
            <a:extLst>
              <a:ext uri="{FF2B5EF4-FFF2-40B4-BE49-F238E27FC236}">
                <a16:creationId xmlns:a16="http://schemas.microsoft.com/office/drawing/2014/main" id="{90BE8733-41E3-4DCB-8A20-069F540BD18C}"/>
              </a:ext>
            </a:extLst>
          </p:cNvPr>
          <p:cNvSpPr txBox="1">
            <a:spLocks/>
          </p:cNvSpPr>
          <p:nvPr/>
        </p:nvSpPr>
        <p:spPr>
          <a:xfrm>
            <a:off x="552899" y="1382904"/>
            <a:ext cx="4940100" cy="18462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N" sz="6600" dirty="0"/>
              <a:t>THANK</a:t>
            </a:r>
          </a:p>
          <a:p>
            <a:pPr algn="ctr"/>
            <a:r>
              <a:rPr lang="en-IN" sz="6600" dirty="0"/>
              <a:t>Y    u</a:t>
            </a:r>
          </a:p>
        </p:txBody>
      </p:sp>
      <p:grpSp>
        <p:nvGrpSpPr>
          <p:cNvPr id="10" name="Google Shape;3074;p76">
            <a:extLst>
              <a:ext uri="{FF2B5EF4-FFF2-40B4-BE49-F238E27FC236}">
                <a16:creationId xmlns:a16="http://schemas.microsoft.com/office/drawing/2014/main" id="{F609344A-34FD-4EF9-92BC-EE5654D420D9}"/>
              </a:ext>
            </a:extLst>
          </p:cNvPr>
          <p:cNvGrpSpPr/>
          <p:nvPr/>
        </p:nvGrpSpPr>
        <p:grpSpPr>
          <a:xfrm>
            <a:off x="2715312" y="2690037"/>
            <a:ext cx="615273" cy="616687"/>
            <a:chOff x="1756805" y="2586574"/>
            <a:chExt cx="391770" cy="391826"/>
          </a:xfrm>
        </p:grpSpPr>
        <p:sp>
          <p:nvSpPr>
            <p:cNvPr id="11" name="Google Shape;3075;p76">
              <a:extLst>
                <a:ext uri="{FF2B5EF4-FFF2-40B4-BE49-F238E27FC236}">
                  <a16:creationId xmlns:a16="http://schemas.microsoft.com/office/drawing/2014/main" id="{CEDAB505-7916-42D1-A478-08DF76770C90}"/>
                </a:ext>
              </a:extLst>
            </p:cNvPr>
            <p:cNvSpPr/>
            <p:nvPr/>
          </p:nvSpPr>
          <p:spPr>
            <a:xfrm>
              <a:off x="1829633" y="2588689"/>
              <a:ext cx="316066" cy="366507"/>
            </a:xfrm>
            <a:custGeom>
              <a:avLst/>
              <a:gdLst/>
              <a:ahLst/>
              <a:cxnLst/>
              <a:rect l="l" t="t" r="r" b="b"/>
              <a:pathLst>
                <a:path w="11210" h="12999" extrusionOk="0">
                  <a:moveTo>
                    <a:pt x="5355" y="1"/>
                  </a:moveTo>
                  <a:cubicBezTo>
                    <a:pt x="2277" y="776"/>
                    <a:pt x="0" y="3560"/>
                    <a:pt x="0" y="6880"/>
                  </a:cubicBezTo>
                  <a:cubicBezTo>
                    <a:pt x="0" y="9487"/>
                    <a:pt x="1405" y="11764"/>
                    <a:pt x="3498" y="12998"/>
                  </a:cubicBezTo>
                  <a:lnTo>
                    <a:pt x="8085" y="12046"/>
                  </a:lnTo>
                  <a:lnTo>
                    <a:pt x="8860" y="12175"/>
                  </a:lnTo>
                  <a:cubicBezTo>
                    <a:pt x="10076" y="11139"/>
                    <a:pt x="10932" y="9692"/>
                    <a:pt x="11209" y="8051"/>
                  </a:cubicBezTo>
                  <a:lnTo>
                    <a:pt x="10964" y="7174"/>
                  </a:lnTo>
                  <a:lnTo>
                    <a:pt x="9662" y="3286"/>
                  </a:lnTo>
                  <a:lnTo>
                    <a:pt x="6883" y="816"/>
                  </a:lnTo>
                  <a:lnTo>
                    <a:pt x="6479" y="259"/>
                  </a:lnTo>
                  <a:cubicBezTo>
                    <a:pt x="6116" y="143"/>
                    <a:pt x="5742" y="57"/>
                    <a:pt x="53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76;p76">
              <a:extLst>
                <a:ext uri="{FF2B5EF4-FFF2-40B4-BE49-F238E27FC236}">
                  <a16:creationId xmlns:a16="http://schemas.microsoft.com/office/drawing/2014/main" id="{C5E64B1E-9343-4D47-BBFE-C133AFA0B564}"/>
                </a:ext>
              </a:extLst>
            </p:cNvPr>
            <p:cNvSpPr/>
            <p:nvPr/>
          </p:nvSpPr>
          <p:spPr>
            <a:xfrm>
              <a:off x="1756805" y="2586574"/>
              <a:ext cx="234047" cy="383424"/>
            </a:xfrm>
            <a:custGeom>
              <a:avLst/>
              <a:gdLst/>
              <a:ahLst/>
              <a:cxnLst/>
              <a:rect l="l" t="t" r="r" b="b"/>
              <a:pathLst>
                <a:path w="8301" h="13599" extrusionOk="0">
                  <a:moveTo>
                    <a:pt x="6950" y="0"/>
                  </a:moveTo>
                  <a:cubicBezTo>
                    <a:pt x="5869" y="0"/>
                    <a:pt x="4846" y="245"/>
                    <a:pt x="3937" y="686"/>
                  </a:cubicBezTo>
                  <a:lnTo>
                    <a:pt x="3748" y="1004"/>
                  </a:lnTo>
                  <a:lnTo>
                    <a:pt x="3170" y="1437"/>
                  </a:lnTo>
                  <a:lnTo>
                    <a:pt x="2667" y="1477"/>
                  </a:lnTo>
                  <a:cubicBezTo>
                    <a:pt x="2371" y="1709"/>
                    <a:pt x="2094" y="1964"/>
                    <a:pt x="1841" y="2244"/>
                  </a:cubicBezTo>
                  <a:lnTo>
                    <a:pt x="1857" y="2664"/>
                  </a:lnTo>
                  <a:lnTo>
                    <a:pt x="1316" y="3511"/>
                  </a:lnTo>
                  <a:lnTo>
                    <a:pt x="913" y="3511"/>
                  </a:lnTo>
                  <a:cubicBezTo>
                    <a:pt x="334" y="4528"/>
                    <a:pt x="1" y="5702"/>
                    <a:pt x="1" y="6953"/>
                  </a:cubicBezTo>
                  <a:cubicBezTo>
                    <a:pt x="1" y="10084"/>
                    <a:pt x="2070" y="12726"/>
                    <a:pt x="4913" y="13598"/>
                  </a:cubicBezTo>
                  <a:lnTo>
                    <a:pt x="5530" y="13186"/>
                  </a:lnTo>
                  <a:lnTo>
                    <a:pt x="6286" y="13030"/>
                  </a:lnTo>
                  <a:cubicBezTo>
                    <a:pt x="4147" y="11839"/>
                    <a:pt x="2705" y="9562"/>
                    <a:pt x="2705" y="6945"/>
                  </a:cubicBezTo>
                  <a:cubicBezTo>
                    <a:pt x="2705" y="3573"/>
                    <a:pt x="5110" y="762"/>
                    <a:pt x="8301" y="132"/>
                  </a:cubicBezTo>
                  <a:cubicBezTo>
                    <a:pt x="7865" y="43"/>
                    <a:pt x="7410" y="0"/>
                    <a:pt x="69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77;p76">
              <a:extLst>
                <a:ext uri="{FF2B5EF4-FFF2-40B4-BE49-F238E27FC236}">
                  <a16:creationId xmlns:a16="http://schemas.microsoft.com/office/drawing/2014/main" id="{B2850615-165A-41C7-8B4E-3FF21EE52F5C}"/>
                </a:ext>
              </a:extLst>
            </p:cNvPr>
            <p:cNvSpPr/>
            <p:nvPr/>
          </p:nvSpPr>
          <p:spPr>
            <a:xfrm>
              <a:off x="1822584" y="2684326"/>
              <a:ext cx="258464" cy="292185"/>
            </a:xfrm>
            <a:custGeom>
              <a:avLst/>
              <a:gdLst/>
              <a:ahLst/>
              <a:cxnLst/>
              <a:rect l="l" t="t" r="r" b="b"/>
              <a:pathLst>
                <a:path w="9167" h="10363" extrusionOk="0">
                  <a:moveTo>
                    <a:pt x="2794" y="1"/>
                  </a:moveTo>
                  <a:cubicBezTo>
                    <a:pt x="2528" y="1"/>
                    <a:pt x="2186" y="39"/>
                    <a:pt x="1722" y="39"/>
                  </a:cubicBezTo>
                  <a:cubicBezTo>
                    <a:pt x="1630" y="39"/>
                    <a:pt x="1533" y="37"/>
                    <a:pt x="1432" y="34"/>
                  </a:cubicBezTo>
                  <a:cubicBezTo>
                    <a:pt x="1383" y="34"/>
                    <a:pt x="1337" y="28"/>
                    <a:pt x="1289" y="26"/>
                  </a:cubicBezTo>
                  <a:lnTo>
                    <a:pt x="858" y="187"/>
                  </a:lnTo>
                  <a:lnTo>
                    <a:pt x="0" y="2571"/>
                  </a:lnTo>
                  <a:lnTo>
                    <a:pt x="328" y="5385"/>
                  </a:lnTo>
                  <a:lnTo>
                    <a:pt x="1076" y="7196"/>
                  </a:lnTo>
                  <a:lnTo>
                    <a:pt x="1884" y="7820"/>
                  </a:lnTo>
                  <a:cubicBezTo>
                    <a:pt x="1937" y="7833"/>
                    <a:pt x="1997" y="7850"/>
                    <a:pt x="2053" y="7868"/>
                  </a:cubicBezTo>
                  <a:cubicBezTo>
                    <a:pt x="2540" y="8016"/>
                    <a:pt x="2610" y="8264"/>
                    <a:pt x="2588" y="8573"/>
                  </a:cubicBezTo>
                  <a:lnTo>
                    <a:pt x="2710" y="9085"/>
                  </a:lnTo>
                  <a:lnTo>
                    <a:pt x="4257" y="10007"/>
                  </a:lnTo>
                  <a:lnTo>
                    <a:pt x="5570" y="10363"/>
                  </a:lnTo>
                  <a:cubicBezTo>
                    <a:pt x="6909" y="10177"/>
                    <a:pt x="8123" y="9609"/>
                    <a:pt x="9105" y="8775"/>
                  </a:cubicBezTo>
                  <a:cubicBezTo>
                    <a:pt x="9153" y="8606"/>
                    <a:pt x="9167" y="8468"/>
                    <a:pt x="9143" y="8369"/>
                  </a:cubicBezTo>
                  <a:cubicBezTo>
                    <a:pt x="8935" y="7528"/>
                    <a:pt x="8714" y="6875"/>
                    <a:pt x="8160" y="6875"/>
                  </a:cubicBezTo>
                  <a:cubicBezTo>
                    <a:pt x="8067" y="6875"/>
                    <a:pt x="7964" y="6893"/>
                    <a:pt x="7851" y="6932"/>
                  </a:cubicBezTo>
                  <a:cubicBezTo>
                    <a:pt x="7569" y="7029"/>
                    <a:pt x="7415" y="7078"/>
                    <a:pt x="7265" y="7078"/>
                  </a:cubicBezTo>
                  <a:cubicBezTo>
                    <a:pt x="6997" y="7078"/>
                    <a:pt x="6744" y="6920"/>
                    <a:pt x="5793" y="6596"/>
                  </a:cubicBezTo>
                  <a:cubicBezTo>
                    <a:pt x="5573" y="6521"/>
                    <a:pt x="5389" y="6489"/>
                    <a:pt x="5234" y="6489"/>
                  </a:cubicBezTo>
                  <a:cubicBezTo>
                    <a:pt x="4344" y="6489"/>
                    <a:pt x="4374" y="7535"/>
                    <a:pt x="3659" y="7554"/>
                  </a:cubicBezTo>
                  <a:cubicBezTo>
                    <a:pt x="3647" y="7554"/>
                    <a:pt x="3635" y="7554"/>
                    <a:pt x="3623" y="7554"/>
                  </a:cubicBezTo>
                  <a:cubicBezTo>
                    <a:pt x="2893" y="7554"/>
                    <a:pt x="2977" y="6891"/>
                    <a:pt x="2191" y="6891"/>
                  </a:cubicBezTo>
                  <a:cubicBezTo>
                    <a:pt x="2121" y="6891"/>
                    <a:pt x="2044" y="6896"/>
                    <a:pt x="1959" y="6908"/>
                  </a:cubicBezTo>
                  <a:cubicBezTo>
                    <a:pt x="1900" y="6916"/>
                    <a:pt x="1842" y="6920"/>
                    <a:pt x="1787" y="6920"/>
                  </a:cubicBezTo>
                  <a:cubicBezTo>
                    <a:pt x="863" y="6920"/>
                    <a:pt x="542" y="5819"/>
                    <a:pt x="1647" y="5208"/>
                  </a:cubicBezTo>
                  <a:cubicBezTo>
                    <a:pt x="2820" y="4562"/>
                    <a:pt x="2438" y="4156"/>
                    <a:pt x="2796" y="3650"/>
                  </a:cubicBezTo>
                  <a:cubicBezTo>
                    <a:pt x="2911" y="3489"/>
                    <a:pt x="3125" y="3449"/>
                    <a:pt x="3368" y="3449"/>
                  </a:cubicBezTo>
                  <a:cubicBezTo>
                    <a:pt x="3621" y="3449"/>
                    <a:pt x="3906" y="3493"/>
                    <a:pt x="4140" y="3493"/>
                  </a:cubicBezTo>
                  <a:cubicBezTo>
                    <a:pt x="4385" y="3493"/>
                    <a:pt x="4574" y="3444"/>
                    <a:pt x="4614" y="3243"/>
                  </a:cubicBezTo>
                  <a:cubicBezTo>
                    <a:pt x="4735" y="2668"/>
                    <a:pt x="4593" y="2738"/>
                    <a:pt x="3920" y="2286"/>
                  </a:cubicBezTo>
                  <a:cubicBezTo>
                    <a:pt x="3250" y="1831"/>
                    <a:pt x="4014" y="1279"/>
                    <a:pt x="3632" y="513"/>
                  </a:cubicBezTo>
                  <a:cubicBezTo>
                    <a:pt x="3420" y="86"/>
                    <a:pt x="3192" y="1"/>
                    <a:pt x="2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3078;p76">
              <a:extLst>
                <a:ext uri="{FF2B5EF4-FFF2-40B4-BE49-F238E27FC236}">
                  <a16:creationId xmlns:a16="http://schemas.microsoft.com/office/drawing/2014/main" id="{CD36362D-C685-4354-952C-8F2287ADD2D8}"/>
                </a:ext>
              </a:extLst>
            </p:cNvPr>
            <p:cNvSpPr/>
            <p:nvPr/>
          </p:nvSpPr>
          <p:spPr>
            <a:xfrm>
              <a:off x="1776598" y="2649900"/>
              <a:ext cx="99331" cy="254855"/>
            </a:xfrm>
            <a:custGeom>
              <a:avLst/>
              <a:gdLst/>
              <a:ahLst/>
              <a:cxnLst/>
              <a:rect l="l" t="t" r="r" b="b"/>
              <a:pathLst>
                <a:path w="3523" h="9039" extrusionOk="0">
                  <a:moveTo>
                    <a:pt x="1136" y="1"/>
                  </a:moveTo>
                  <a:cubicBezTo>
                    <a:pt x="781" y="386"/>
                    <a:pt x="469" y="808"/>
                    <a:pt x="211" y="1265"/>
                  </a:cubicBezTo>
                  <a:cubicBezTo>
                    <a:pt x="695" y="1855"/>
                    <a:pt x="835" y="2506"/>
                    <a:pt x="431" y="3534"/>
                  </a:cubicBezTo>
                  <a:cubicBezTo>
                    <a:pt x="1" y="4637"/>
                    <a:pt x="504" y="4801"/>
                    <a:pt x="1007" y="5484"/>
                  </a:cubicBezTo>
                  <a:cubicBezTo>
                    <a:pt x="1513" y="6165"/>
                    <a:pt x="1077" y="6980"/>
                    <a:pt x="1583" y="7962"/>
                  </a:cubicBezTo>
                  <a:cubicBezTo>
                    <a:pt x="2054" y="8882"/>
                    <a:pt x="2675" y="8812"/>
                    <a:pt x="3523" y="9038"/>
                  </a:cubicBezTo>
                  <a:cubicBezTo>
                    <a:pt x="3235" y="8680"/>
                    <a:pt x="2982" y="8296"/>
                    <a:pt x="2769" y="7884"/>
                  </a:cubicBezTo>
                  <a:cubicBezTo>
                    <a:pt x="2670" y="7776"/>
                    <a:pt x="2605" y="7642"/>
                    <a:pt x="2584" y="7494"/>
                  </a:cubicBezTo>
                  <a:cubicBezTo>
                    <a:pt x="2212" y="6641"/>
                    <a:pt x="2003" y="5699"/>
                    <a:pt x="2003" y="4707"/>
                  </a:cubicBezTo>
                  <a:cubicBezTo>
                    <a:pt x="2003" y="3445"/>
                    <a:pt x="2339" y="2264"/>
                    <a:pt x="2925" y="1247"/>
                  </a:cubicBezTo>
                  <a:cubicBezTo>
                    <a:pt x="2164" y="1169"/>
                    <a:pt x="1720" y="690"/>
                    <a:pt x="1489" y="321"/>
                  </a:cubicBezTo>
                  <a:cubicBezTo>
                    <a:pt x="1397" y="176"/>
                    <a:pt x="1273" y="68"/>
                    <a:pt x="11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79;p76">
              <a:extLst>
                <a:ext uri="{FF2B5EF4-FFF2-40B4-BE49-F238E27FC236}">
                  <a16:creationId xmlns:a16="http://schemas.microsoft.com/office/drawing/2014/main" id="{9A8F6361-F805-48F4-B4DD-B54B2D2CC4DC}"/>
                </a:ext>
              </a:extLst>
            </p:cNvPr>
            <p:cNvSpPr/>
            <p:nvPr/>
          </p:nvSpPr>
          <p:spPr>
            <a:xfrm>
              <a:off x="1892056" y="2926042"/>
              <a:ext cx="98654" cy="52358"/>
            </a:xfrm>
            <a:custGeom>
              <a:avLst/>
              <a:gdLst/>
              <a:ahLst/>
              <a:cxnLst/>
              <a:rect l="l" t="t" r="r" b="b"/>
              <a:pathLst>
                <a:path w="3499" h="1857" extrusionOk="0">
                  <a:moveTo>
                    <a:pt x="124" y="0"/>
                  </a:moveTo>
                  <a:cubicBezTo>
                    <a:pt x="103" y="286"/>
                    <a:pt x="1" y="625"/>
                    <a:pt x="71" y="993"/>
                  </a:cubicBezTo>
                  <a:cubicBezTo>
                    <a:pt x="100" y="1160"/>
                    <a:pt x="114" y="1351"/>
                    <a:pt x="114" y="1553"/>
                  </a:cubicBezTo>
                  <a:cubicBezTo>
                    <a:pt x="757" y="1749"/>
                    <a:pt x="1440" y="1857"/>
                    <a:pt x="2145" y="1857"/>
                  </a:cubicBezTo>
                  <a:cubicBezTo>
                    <a:pt x="2610" y="1857"/>
                    <a:pt x="3060" y="1808"/>
                    <a:pt x="3498" y="1725"/>
                  </a:cubicBezTo>
                  <a:cubicBezTo>
                    <a:pt x="2212" y="1469"/>
                    <a:pt x="1053" y="861"/>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80;p76">
              <a:extLst>
                <a:ext uri="{FF2B5EF4-FFF2-40B4-BE49-F238E27FC236}">
                  <a16:creationId xmlns:a16="http://schemas.microsoft.com/office/drawing/2014/main" id="{240CFB72-A8B0-4AB5-A581-94682B4EDBC3}"/>
                </a:ext>
              </a:extLst>
            </p:cNvPr>
            <p:cNvSpPr/>
            <p:nvPr/>
          </p:nvSpPr>
          <p:spPr>
            <a:xfrm>
              <a:off x="2005541" y="2595991"/>
              <a:ext cx="143033" cy="219695"/>
            </a:xfrm>
            <a:custGeom>
              <a:avLst/>
              <a:gdLst/>
              <a:ahLst/>
              <a:cxnLst/>
              <a:rect l="l" t="t" r="r" b="b"/>
              <a:pathLst>
                <a:path w="5073" h="7792" extrusionOk="0">
                  <a:moveTo>
                    <a:pt x="240" y="0"/>
                  </a:moveTo>
                  <a:lnTo>
                    <a:pt x="240" y="0"/>
                  </a:lnTo>
                  <a:cubicBezTo>
                    <a:pt x="92" y="339"/>
                    <a:pt x="1" y="885"/>
                    <a:pt x="598" y="1329"/>
                  </a:cubicBezTo>
                  <a:cubicBezTo>
                    <a:pt x="1548" y="2034"/>
                    <a:pt x="1922" y="2222"/>
                    <a:pt x="1642" y="2965"/>
                  </a:cubicBezTo>
                  <a:cubicBezTo>
                    <a:pt x="1362" y="3710"/>
                    <a:pt x="862" y="5384"/>
                    <a:pt x="2199" y="5720"/>
                  </a:cubicBezTo>
                  <a:cubicBezTo>
                    <a:pt x="3539" y="6056"/>
                    <a:pt x="3985" y="6242"/>
                    <a:pt x="4133" y="6764"/>
                  </a:cubicBezTo>
                  <a:cubicBezTo>
                    <a:pt x="4238" y="7130"/>
                    <a:pt x="4405" y="7644"/>
                    <a:pt x="4970" y="7792"/>
                  </a:cubicBezTo>
                  <a:cubicBezTo>
                    <a:pt x="5035" y="7412"/>
                    <a:pt x="5070" y="7022"/>
                    <a:pt x="5070" y="6621"/>
                  </a:cubicBezTo>
                  <a:cubicBezTo>
                    <a:pt x="5072" y="3516"/>
                    <a:pt x="3041" y="893"/>
                    <a:pt x="2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81;p76">
              <a:extLst>
                <a:ext uri="{FF2B5EF4-FFF2-40B4-BE49-F238E27FC236}">
                  <a16:creationId xmlns:a16="http://schemas.microsoft.com/office/drawing/2014/main" id="{B5A40A9C-5AB1-4DFC-9F4C-2D222BE86F1A}"/>
                </a:ext>
              </a:extLst>
            </p:cNvPr>
            <p:cNvSpPr/>
            <p:nvPr/>
          </p:nvSpPr>
          <p:spPr>
            <a:xfrm>
              <a:off x="1912018" y="2613134"/>
              <a:ext cx="64059" cy="68176"/>
            </a:xfrm>
            <a:custGeom>
              <a:avLst/>
              <a:gdLst/>
              <a:ahLst/>
              <a:cxnLst/>
              <a:rect l="l" t="t" r="r" b="b"/>
              <a:pathLst>
                <a:path w="2272" h="2418" extrusionOk="0">
                  <a:moveTo>
                    <a:pt x="1389" y="0"/>
                  </a:moveTo>
                  <a:cubicBezTo>
                    <a:pt x="1302" y="0"/>
                    <a:pt x="1218" y="23"/>
                    <a:pt x="1144" y="75"/>
                  </a:cubicBezTo>
                  <a:cubicBezTo>
                    <a:pt x="816" y="307"/>
                    <a:pt x="735" y="807"/>
                    <a:pt x="267" y="936"/>
                  </a:cubicBezTo>
                  <a:cubicBezTo>
                    <a:pt x="35" y="998"/>
                    <a:pt x="0" y="1138"/>
                    <a:pt x="27" y="1259"/>
                  </a:cubicBezTo>
                  <a:cubicBezTo>
                    <a:pt x="54" y="1383"/>
                    <a:pt x="148" y="1483"/>
                    <a:pt x="269" y="1528"/>
                  </a:cubicBezTo>
                  <a:cubicBezTo>
                    <a:pt x="468" y="1598"/>
                    <a:pt x="848" y="1770"/>
                    <a:pt x="1047" y="2085"/>
                  </a:cubicBezTo>
                  <a:cubicBezTo>
                    <a:pt x="1217" y="2355"/>
                    <a:pt x="1392" y="2417"/>
                    <a:pt x="1547" y="2417"/>
                  </a:cubicBezTo>
                  <a:cubicBezTo>
                    <a:pt x="1647" y="2417"/>
                    <a:pt x="1739" y="2391"/>
                    <a:pt x="1816" y="2378"/>
                  </a:cubicBezTo>
                  <a:cubicBezTo>
                    <a:pt x="2015" y="2343"/>
                    <a:pt x="2271" y="1784"/>
                    <a:pt x="2085" y="1488"/>
                  </a:cubicBezTo>
                  <a:cubicBezTo>
                    <a:pt x="1902" y="1192"/>
                    <a:pt x="1889" y="748"/>
                    <a:pt x="1959" y="482"/>
                  </a:cubicBezTo>
                  <a:cubicBezTo>
                    <a:pt x="2013" y="273"/>
                    <a:pt x="1691" y="0"/>
                    <a:pt x="1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82;p76">
              <a:extLst>
                <a:ext uri="{FF2B5EF4-FFF2-40B4-BE49-F238E27FC236}">
                  <a16:creationId xmlns:a16="http://schemas.microsoft.com/office/drawing/2014/main" id="{A5E7CF4B-CC38-4A72-AF51-D530B4BF1B5E}"/>
                </a:ext>
              </a:extLst>
            </p:cNvPr>
            <p:cNvSpPr/>
            <p:nvPr/>
          </p:nvSpPr>
          <p:spPr>
            <a:xfrm>
              <a:off x="1831973" y="2606141"/>
              <a:ext cx="45704" cy="42152"/>
            </a:xfrm>
            <a:custGeom>
              <a:avLst/>
              <a:gdLst/>
              <a:ahLst/>
              <a:cxnLst/>
              <a:rect l="l" t="t" r="r" b="b"/>
              <a:pathLst>
                <a:path w="1621" h="1495" extrusionOk="0">
                  <a:moveTo>
                    <a:pt x="1271" y="1"/>
                  </a:moveTo>
                  <a:cubicBezTo>
                    <a:pt x="816" y="218"/>
                    <a:pt x="391" y="485"/>
                    <a:pt x="1" y="789"/>
                  </a:cubicBezTo>
                  <a:cubicBezTo>
                    <a:pt x="146" y="878"/>
                    <a:pt x="294" y="1001"/>
                    <a:pt x="396" y="1163"/>
                  </a:cubicBezTo>
                  <a:cubicBezTo>
                    <a:pt x="565" y="1433"/>
                    <a:pt x="739" y="1495"/>
                    <a:pt x="895" y="1495"/>
                  </a:cubicBezTo>
                  <a:cubicBezTo>
                    <a:pt x="995" y="1495"/>
                    <a:pt x="1088" y="1469"/>
                    <a:pt x="1166" y="1456"/>
                  </a:cubicBezTo>
                  <a:cubicBezTo>
                    <a:pt x="1365" y="1421"/>
                    <a:pt x="1621" y="862"/>
                    <a:pt x="1435" y="566"/>
                  </a:cubicBezTo>
                  <a:cubicBezTo>
                    <a:pt x="1333" y="404"/>
                    <a:pt x="1284" y="194"/>
                    <a:pt x="12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83;p76">
              <a:extLst>
                <a:ext uri="{FF2B5EF4-FFF2-40B4-BE49-F238E27FC236}">
                  <a16:creationId xmlns:a16="http://schemas.microsoft.com/office/drawing/2014/main" id="{A41E134C-63BB-4872-BB5F-E4664975D89D}"/>
                </a:ext>
              </a:extLst>
            </p:cNvPr>
            <p:cNvSpPr/>
            <p:nvPr/>
          </p:nvSpPr>
          <p:spPr>
            <a:xfrm>
              <a:off x="1891380" y="2611752"/>
              <a:ext cx="15282" cy="16128"/>
            </a:xfrm>
            <a:custGeom>
              <a:avLst/>
              <a:gdLst/>
              <a:ahLst/>
              <a:cxnLst/>
              <a:rect l="l" t="t" r="r" b="b"/>
              <a:pathLst>
                <a:path w="542" h="572" extrusionOk="0">
                  <a:moveTo>
                    <a:pt x="237" y="1"/>
                  </a:moveTo>
                  <a:cubicBezTo>
                    <a:pt x="208" y="1"/>
                    <a:pt x="179" y="7"/>
                    <a:pt x="151" y="19"/>
                  </a:cubicBezTo>
                  <a:cubicBezTo>
                    <a:pt x="46" y="65"/>
                    <a:pt x="0" y="192"/>
                    <a:pt x="46" y="294"/>
                  </a:cubicBezTo>
                  <a:lnTo>
                    <a:pt x="113" y="447"/>
                  </a:lnTo>
                  <a:cubicBezTo>
                    <a:pt x="151" y="523"/>
                    <a:pt x="224" y="571"/>
                    <a:pt x="307" y="571"/>
                  </a:cubicBezTo>
                  <a:cubicBezTo>
                    <a:pt x="334" y="571"/>
                    <a:pt x="364" y="563"/>
                    <a:pt x="391" y="550"/>
                  </a:cubicBezTo>
                  <a:cubicBezTo>
                    <a:pt x="493" y="504"/>
                    <a:pt x="541" y="377"/>
                    <a:pt x="493" y="275"/>
                  </a:cubicBezTo>
                  <a:lnTo>
                    <a:pt x="426" y="124"/>
                  </a:lnTo>
                  <a:cubicBezTo>
                    <a:pt x="392" y="47"/>
                    <a:pt x="316" y="1"/>
                    <a:pt x="2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84;p76">
              <a:extLst>
                <a:ext uri="{FF2B5EF4-FFF2-40B4-BE49-F238E27FC236}">
                  <a16:creationId xmlns:a16="http://schemas.microsoft.com/office/drawing/2014/main" id="{8D8907BD-37EE-489A-80DA-B5538493CEBD}"/>
                </a:ext>
              </a:extLst>
            </p:cNvPr>
            <p:cNvSpPr/>
            <p:nvPr/>
          </p:nvSpPr>
          <p:spPr>
            <a:xfrm>
              <a:off x="1950928" y="2702568"/>
              <a:ext cx="38120" cy="31184"/>
            </a:xfrm>
            <a:custGeom>
              <a:avLst/>
              <a:gdLst/>
              <a:ahLst/>
              <a:cxnLst/>
              <a:rect l="l" t="t" r="r" b="b"/>
              <a:pathLst>
                <a:path w="1352" h="1106" extrusionOk="0">
                  <a:moveTo>
                    <a:pt x="913" y="1"/>
                  </a:moveTo>
                  <a:cubicBezTo>
                    <a:pt x="870" y="1"/>
                    <a:pt x="827" y="11"/>
                    <a:pt x="786" y="32"/>
                  </a:cubicBezTo>
                  <a:lnTo>
                    <a:pt x="200" y="342"/>
                  </a:lnTo>
                  <a:cubicBezTo>
                    <a:pt x="46" y="423"/>
                    <a:pt x="1" y="616"/>
                    <a:pt x="92" y="759"/>
                  </a:cubicBezTo>
                  <a:cubicBezTo>
                    <a:pt x="92" y="759"/>
                    <a:pt x="92" y="764"/>
                    <a:pt x="95" y="764"/>
                  </a:cubicBezTo>
                  <a:cubicBezTo>
                    <a:pt x="269" y="1041"/>
                    <a:pt x="447" y="1106"/>
                    <a:pt x="607" y="1106"/>
                  </a:cubicBezTo>
                  <a:cubicBezTo>
                    <a:pt x="711" y="1106"/>
                    <a:pt x="807" y="1078"/>
                    <a:pt x="888" y="1063"/>
                  </a:cubicBezTo>
                  <a:cubicBezTo>
                    <a:pt x="1090" y="1025"/>
                    <a:pt x="1351" y="447"/>
                    <a:pt x="1160" y="140"/>
                  </a:cubicBezTo>
                  <a:cubicBezTo>
                    <a:pt x="1104" y="52"/>
                    <a:pt x="1009" y="1"/>
                    <a:pt x="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43"/>
          <p:cNvSpPr txBox="1">
            <a:spLocks noGrp="1"/>
          </p:cNvSpPr>
          <p:nvPr>
            <p:ph type="title" idx="2"/>
          </p:nvPr>
        </p:nvSpPr>
        <p:spPr>
          <a:xfrm>
            <a:off x="1720365" y="737442"/>
            <a:ext cx="1176900" cy="9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uFill>
                  <a:noFill/>
                </a:uFill>
                <a:hlinkClick r:id="rId3" action="ppaction://hlinksldjump"/>
              </a:rPr>
              <a:t>01</a:t>
            </a:r>
            <a:endParaRPr dirty="0"/>
          </a:p>
        </p:txBody>
      </p:sp>
      <p:sp>
        <p:nvSpPr>
          <p:cNvPr id="1152" name="Google Shape;1152;p43"/>
          <p:cNvSpPr txBox="1">
            <a:spLocks noGrp="1"/>
          </p:cNvSpPr>
          <p:nvPr>
            <p:ph type="title" idx="4"/>
          </p:nvPr>
        </p:nvSpPr>
        <p:spPr>
          <a:xfrm>
            <a:off x="3488415" y="1742024"/>
            <a:ext cx="1176900" cy="9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uFill>
                  <a:noFill/>
                </a:uFill>
                <a:hlinkClick r:id="rId4" action="ppaction://hlinksldjump">
                  <a:extLst>
                    <a:ext uri="{A12FA001-AC4F-418D-AE19-62706E023703}">
                      <ahyp:hlinkClr xmlns:ahyp="http://schemas.microsoft.com/office/drawing/2018/hyperlinkcolor" val="tx"/>
                    </a:ext>
                  </a:extLst>
                </a:hlinkClick>
              </a:rPr>
              <a:t>03</a:t>
            </a:r>
            <a:endParaRPr dirty="0">
              <a:solidFill>
                <a:schemeClr val="tx1"/>
              </a:solidFill>
            </a:endParaRPr>
          </a:p>
        </p:txBody>
      </p:sp>
      <p:sp>
        <p:nvSpPr>
          <p:cNvPr id="1153" name="Google Shape;1153;p43"/>
          <p:cNvSpPr txBox="1">
            <a:spLocks noGrp="1"/>
          </p:cNvSpPr>
          <p:nvPr>
            <p:ph type="title" idx="7"/>
          </p:nvPr>
        </p:nvSpPr>
        <p:spPr>
          <a:xfrm>
            <a:off x="5537555" y="739527"/>
            <a:ext cx="1176900" cy="9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uFill>
                  <a:noFill/>
                </a:uFill>
                <a:hlinkClick r:id="rId5" action="ppaction://hlinksldjump"/>
              </a:rPr>
              <a:t>02</a:t>
            </a:r>
            <a:endParaRPr dirty="0"/>
          </a:p>
        </p:txBody>
      </p:sp>
      <p:sp>
        <p:nvSpPr>
          <p:cNvPr id="1154" name="Google Shape;1154;p43"/>
          <p:cNvSpPr txBox="1">
            <a:spLocks noGrp="1"/>
          </p:cNvSpPr>
          <p:nvPr>
            <p:ph type="title" idx="13"/>
          </p:nvPr>
        </p:nvSpPr>
        <p:spPr>
          <a:xfrm>
            <a:off x="5622283" y="2981088"/>
            <a:ext cx="1176900" cy="9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uFill>
                  <a:noFill/>
                </a:uFill>
              </a:rPr>
              <a:t>05</a:t>
            </a:r>
            <a:endParaRPr dirty="0"/>
          </a:p>
        </p:txBody>
      </p:sp>
      <p:sp>
        <p:nvSpPr>
          <p:cNvPr id="1155" name="Google Shape;1155;p43"/>
          <p:cNvSpPr txBox="1">
            <a:spLocks noGrp="1"/>
          </p:cNvSpPr>
          <p:nvPr>
            <p:ph type="title"/>
          </p:nvPr>
        </p:nvSpPr>
        <p:spPr>
          <a:xfrm>
            <a:off x="1499100" y="219125"/>
            <a:ext cx="614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a:t>
            </a:r>
            <a:endParaRPr dirty="0"/>
          </a:p>
        </p:txBody>
      </p:sp>
      <p:sp>
        <p:nvSpPr>
          <p:cNvPr id="1156" name="Google Shape;1156;p43"/>
          <p:cNvSpPr txBox="1">
            <a:spLocks noGrp="1"/>
          </p:cNvSpPr>
          <p:nvPr>
            <p:ph type="subTitle" idx="1"/>
          </p:nvPr>
        </p:nvSpPr>
        <p:spPr>
          <a:xfrm>
            <a:off x="719986" y="1240479"/>
            <a:ext cx="31788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uFill>
                  <a:noFill/>
                </a:uFill>
                <a:hlinkClick r:id="rId3" action="ppaction://hlinksldjump"/>
              </a:rPr>
              <a:t>INTRODUCTION</a:t>
            </a:r>
            <a:endParaRPr dirty="0"/>
          </a:p>
        </p:txBody>
      </p:sp>
      <p:sp>
        <p:nvSpPr>
          <p:cNvPr id="1157" name="Google Shape;1157;p43"/>
          <p:cNvSpPr txBox="1">
            <a:spLocks noGrp="1"/>
          </p:cNvSpPr>
          <p:nvPr>
            <p:ph type="subTitle" idx="3"/>
          </p:nvPr>
        </p:nvSpPr>
        <p:spPr>
          <a:xfrm>
            <a:off x="1151183" y="1645279"/>
            <a:ext cx="23592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Roll no:220</a:t>
            </a:r>
          </a:p>
          <a:p>
            <a:pPr marL="0" lvl="0" indent="0" algn="ctr" rtl="0">
              <a:spcBef>
                <a:spcPts val="0"/>
              </a:spcBef>
              <a:spcAft>
                <a:spcPts val="0"/>
              </a:spcAft>
              <a:buNone/>
            </a:pPr>
            <a:r>
              <a:rPr lang="en-IN" dirty="0"/>
              <a:t>Branch:</a:t>
            </a:r>
            <a:endParaRPr dirty="0"/>
          </a:p>
        </p:txBody>
      </p:sp>
      <p:sp>
        <p:nvSpPr>
          <p:cNvPr id="1158" name="Google Shape;1158;p43"/>
          <p:cNvSpPr txBox="1">
            <a:spLocks noGrp="1"/>
          </p:cNvSpPr>
          <p:nvPr>
            <p:ph type="subTitle" idx="5"/>
          </p:nvPr>
        </p:nvSpPr>
        <p:spPr>
          <a:xfrm>
            <a:off x="2487465" y="2352581"/>
            <a:ext cx="31788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Kapadiya Jay</a:t>
            </a:r>
            <a:endParaRPr dirty="0"/>
          </a:p>
        </p:txBody>
      </p:sp>
      <p:sp>
        <p:nvSpPr>
          <p:cNvPr id="1159" name="Google Shape;1159;p43"/>
          <p:cNvSpPr txBox="1">
            <a:spLocks noGrp="1"/>
          </p:cNvSpPr>
          <p:nvPr>
            <p:ph type="subTitle" idx="6"/>
          </p:nvPr>
        </p:nvSpPr>
        <p:spPr>
          <a:xfrm>
            <a:off x="2897265" y="2665453"/>
            <a:ext cx="23592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Roll No:</a:t>
            </a:r>
          </a:p>
          <a:p>
            <a:pPr marL="0" lvl="0" indent="0" algn="ctr" rtl="0">
              <a:spcBef>
                <a:spcPts val="0"/>
              </a:spcBef>
              <a:spcAft>
                <a:spcPts val="0"/>
              </a:spcAft>
              <a:buNone/>
            </a:pPr>
            <a:r>
              <a:rPr lang="en-IN" dirty="0"/>
              <a:t>Branch:</a:t>
            </a:r>
            <a:endParaRPr dirty="0"/>
          </a:p>
        </p:txBody>
      </p:sp>
      <p:sp>
        <p:nvSpPr>
          <p:cNvPr id="1160" name="Google Shape;1160;p43"/>
          <p:cNvSpPr txBox="1">
            <a:spLocks noGrp="1"/>
          </p:cNvSpPr>
          <p:nvPr>
            <p:ph type="subTitle" idx="8"/>
          </p:nvPr>
        </p:nvSpPr>
        <p:spPr>
          <a:xfrm>
            <a:off x="4621325" y="1242195"/>
            <a:ext cx="31788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Yadav Rohit k.</a:t>
            </a:r>
            <a:endParaRPr dirty="0"/>
          </a:p>
        </p:txBody>
      </p:sp>
      <p:sp>
        <p:nvSpPr>
          <p:cNvPr id="1161" name="Google Shape;1161;p43"/>
          <p:cNvSpPr txBox="1">
            <a:spLocks noGrp="1"/>
          </p:cNvSpPr>
          <p:nvPr>
            <p:ph type="subTitle" idx="9"/>
          </p:nvPr>
        </p:nvSpPr>
        <p:spPr>
          <a:xfrm>
            <a:off x="5031125" y="1640054"/>
            <a:ext cx="23592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Roll No:225</a:t>
            </a:r>
          </a:p>
          <a:p>
            <a:pPr marL="0" lvl="0" indent="0" algn="ctr" rtl="0">
              <a:spcBef>
                <a:spcPts val="0"/>
              </a:spcBef>
              <a:spcAft>
                <a:spcPts val="0"/>
              </a:spcAft>
              <a:buNone/>
            </a:pPr>
            <a:r>
              <a:rPr lang="en-IN" dirty="0"/>
              <a:t>Branch: CE</a:t>
            </a:r>
            <a:endParaRPr dirty="0"/>
          </a:p>
        </p:txBody>
      </p:sp>
      <p:sp>
        <p:nvSpPr>
          <p:cNvPr id="1162" name="Google Shape;1162;p43"/>
          <p:cNvSpPr txBox="1">
            <a:spLocks noGrp="1"/>
          </p:cNvSpPr>
          <p:nvPr>
            <p:ph type="subTitle" idx="14"/>
          </p:nvPr>
        </p:nvSpPr>
        <p:spPr>
          <a:xfrm>
            <a:off x="4684401" y="3523350"/>
            <a:ext cx="31788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EXERCISES</a:t>
            </a:r>
            <a:endParaRPr dirty="0"/>
          </a:p>
        </p:txBody>
      </p:sp>
      <p:sp>
        <p:nvSpPr>
          <p:cNvPr id="15" name="Google Shape;1154;p43">
            <a:extLst>
              <a:ext uri="{FF2B5EF4-FFF2-40B4-BE49-F238E27FC236}">
                <a16:creationId xmlns:a16="http://schemas.microsoft.com/office/drawing/2014/main" id="{620C1EC9-7388-485F-9468-36F30DD8C3CC}"/>
              </a:ext>
            </a:extLst>
          </p:cNvPr>
          <p:cNvSpPr txBox="1">
            <a:spLocks/>
          </p:cNvSpPr>
          <p:nvPr/>
        </p:nvSpPr>
        <p:spPr>
          <a:xfrm>
            <a:off x="1547003" y="3099750"/>
            <a:ext cx="1176900" cy="91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Anton"/>
              <a:buNone/>
              <a:defRPr sz="36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
                <a:uFill>
                  <a:noFill/>
                </a:uFill>
                <a:hlinkClick r:id="" action="ppaction://noaction"/>
              </a:rPr>
              <a:t>04</a:t>
            </a:r>
            <a:endParaRPr lang="en" dirty="0"/>
          </a:p>
        </p:txBody>
      </p:sp>
      <p:sp>
        <p:nvSpPr>
          <p:cNvPr id="17" name="Google Shape;1162;p43">
            <a:extLst>
              <a:ext uri="{FF2B5EF4-FFF2-40B4-BE49-F238E27FC236}">
                <a16:creationId xmlns:a16="http://schemas.microsoft.com/office/drawing/2014/main" id="{F4F33824-F822-4FFC-998E-6DC1BA63AA2F}"/>
              </a:ext>
            </a:extLst>
          </p:cNvPr>
          <p:cNvSpPr txBox="1">
            <a:spLocks/>
          </p:cNvSpPr>
          <p:nvPr/>
        </p:nvSpPr>
        <p:spPr>
          <a:xfrm>
            <a:off x="525352" y="3650238"/>
            <a:ext cx="3178800" cy="49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000"/>
              <a:buFont typeface="Chewy"/>
              <a:buNone/>
              <a:defRPr sz="2200" b="0" i="0" u="none" strike="noStrike" cap="none">
                <a:solidFill>
                  <a:schemeClr val="dk1"/>
                </a:solidFill>
                <a:latin typeface="Anton"/>
                <a:ea typeface="Anton"/>
                <a:cs typeface="Anton"/>
                <a:sym typeface="Anton"/>
              </a:defRPr>
            </a:lvl1pPr>
            <a:lvl2pPr marL="914400" marR="0" lvl="1"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IN"/>
              <a:t>EXERCISES</a:t>
            </a:r>
            <a:endParaRPr lang="en-IN" dirty="0"/>
          </a:p>
        </p:txBody>
      </p:sp>
      <p:sp>
        <p:nvSpPr>
          <p:cNvPr id="19" name="Google Shape;1159;p43">
            <a:extLst>
              <a:ext uri="{FF2B5EF4-FFF2-40B4-BE49-F238E27FC236}">
                <a16:creationId xmlns:a16="http://schemas.microsoft.com/office/drawing/2014/main" id="{5B28E763-1211-4363-BCDE-2CD5DF7251FD}"/>
              </a:ext>
            </a:extLst>
          </p:cNvPr>
          <p:cNvSpPr txBox="1">
            <a:spLocks/>
          </p:cNvSpPr>
          <p:nvPr/>
        </p:nvSpPr>
        <p:spPr>
          <a:xfrm>
            <a:off x="972239" y="3964369"/>
            <a:ext cx="2359200"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000"/>
              <a:buFont typeface="Chewy"/>
              <a:buNone/>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IN"/>
              <a:t>Roll No:</a:t>
            </a:r>
          </a:p>
          <a:p>
            <a:pPr marL="0" indent="0"/>
            <a:r>
              <a:rPr lang="en-IN"/>
              <a:t>Branch:</a:t>
            </a:r>
            <a:endParaRPr lang="en-IN" dirty="0"/>
          </a:p>
        </p:txBody>
      </p:sp>
      <p:sp>
        <p:nvSpPr>
          <p:cNvPr id="22" name="Google Shape;1159;p43">
            <a:extLst>
              <a:ext uri="{FF2B5EF4-FFF2-40B4-BE49-F238E27FC236}">
                <a16:creationId xmlns:a16="http://schemas.microsoft.com/office/drawing/2014/main" id="{D785307D-A319-4FC2-B721-C0BF8EE238E4}"/>
              </a:ext>
            </a:extLst>
          </p:cNvPr>
          <p:cNvSpPr txBox="1">
            <a:spLocks/>
          </p:cNvSpPr>
          <p:nvPr/>
        </p:nvSpPr>
        <p:spPr>
          <a:xfrm>
            <a:off x="5094201" y="3835188"/>
            <a:ext cx="2359200"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000"/>
              <a:buFont typeface="Chewy"/>
              <a:buNone/>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IN" dirty="0"/>
              <a:t>Roll No:</a:t>
            </a:r>
          </a:p>
          <a:p>
            <a:pPr marL="0" indent="0"/>
            <a:r>
              <a:rPr lang="en-IN" dirty="0"/>
              <a:t>Branch:</a:t>
            </a:r>
          </a:p>
        </p:txBody>
      </p:sp>
      <p:sp>
        <p:nvSpPr>
          <p:cNvPr id="23" name="Google Shape;1122;p41">
            <a:extLst>
              <a:ext uri="{FF2B5EF4-FFF2-40B4-BE49-F238E27FC236}">
                <a16:creationId xmlns:a16="http://schemas.microsoft.com/office/drawing/2014/main" id="{1D30968A-1B9B-40E3-84AA-93F90AD210A6}"/>
              </a:ext>
            </a:extLst>
          </p:cNvPr>
          <p:cNvSpPr/>
          <p:nvPr/>
        </p:nvSpPr>
        <p:spPr>
          <a:xfrm>
            <a:off x="4639846" y="1247656"/>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23;p41">
            <a:extLst>
              <a:ext uri="{FF2B5EF4-FFF2-40B4-BE49-F238E27FC236}">
                <a16:creationId xmlns:a16="http://schemas.microsoft.com/office/drawing/2014/main" id="{F20A20B4-5BBE-4A0D-82E4-E94F7F1B6783}"/>
              </a:ext>
            </a:extLst>
          </p:cNvPr>
          <p:cNvSpPr/>
          <p:nvPr/>
        </p:nvSpPr>
        <p:spPr>
          <a:xfrm>
            <a:off x="7505601" y="3964369"/>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24;p41">
            <a:extLst>
              <a:ext uri="{FF2B5EF4-FFF2-40B4-BE49-F238E27FC236}">
                <a16:creationId xmlns:a16="http://schemas.microsoft.com/office/drawing/2014/main" id="{B88ACAE7-2055-403B-9D6E-512C52678B88}"/>
              </a:ext>
            </a:extLst>
          </p:cNvPr>
          <p:cNvSpPr/>
          <p:nvPr/>
        </p:nvSpPr>
        <p:spPr>
          <a:xfrm>
            <a:off x="1683850" y="6064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25;p41">
            <a:extLst>
              <a:ext uri="{FF2B5EF4-FFF2-40B4-BE49-F238E27FC236}">
                <a16:creationId xmlns:a16="http://schemas.microsoft.com/office/drawing/2014/main" id="{EE142EEB-2D7A-4562-98EC-6E81D9B6159C}"/>
              </a:ext>
            </a:extLst>
          </p:cNvPr>
          <p:cNvSpPr/>
          <p:nvPr/>
        </p:nvSpPr>
        <p:spPr>
          <a:xfrm>
            <a:off x="6570295" y="201627"/>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26;p41">
            <a:extLst>
              <a:ext uri="{FF2B5EF4-FFF2-40B4-BE49-F238E27FC236}">
                <a16:creationId xmlns:a16="http://schemas.microsoft.com/office/drawing/2014/main" id="{745D34CB-E724-42D6-9C08-251896411DE5}"/>
              </a:ext>
            </a:extLst>
          </p:cNvPr>
          <p:cNvSpPr/>
          <p:nvPr/>
        </p:nvSpPr>
        <p:spPr>
          <a:xfrm>
            <a:off x="2085475" y="1832325"/>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27;p41">
            <a:extLst>
              <a:ext uri="{FF2B5EF4-FFF2-40B4-BE49-F238E27FC236}">
                <a16:creationId xmlns:a16="http://schemas.microsoft.com/office/drawing/2014/main" id="{54D5762C-5310-4463-84A3-91EA9CC86698}"/>
              </a:ext>
            </a:extLst>
          </p:cNvPr>
          <p:cNvSpPr/>
          <p:nvPr/>
        </p:nvSpPr>
        <p:spPr>
          <a:xfrm>
            <a:off x="250075" y="22508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28;p41">
            <a:extLst>
              <a:ext uri="{FF2B5EF4-FFF2-40B4-BE49-F238E27FC236}">
                <a16:creationId xmlns:a16="http://schemas.microsoft.com/office/drawing/2014/main" id="{77DD7E4A-D3C5-44BC-8F2B-54D942C3D78F}"/>
              </a:ext>
            </a:extLst>
          </p:cNvPr>
          <p:cNvSpPr/>
          <p:nvPr/>
        </p:nvSpPr>
        <p:spPr>
          <a:xfrm>
            <a:off x="3073325" y="16750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29;p41">
            <a:extLst>
              <a:ext uri="{FF2B5EF4-FFF2-40B4-BE49-F238E27FC236}">
                <a16:creationId xmlns:a16="http://schemas.microsoft.com/office/drawing/2014/main" id="{51733361-2456-430D-9299-9E7771A01532}"/>
              </a:ext>
            </a:extLst>
          </p:cNvPr>
          <p:cNvSpPr/>
          <p:nvPr/>
        </p:nvSpPr>
        <p:spPr>
          <a:xfrm>
            <a:off x="737326" y="4269003"/>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0;p41">
            <a:extLst>
              <a:ext uri="{FF2B5EF4-FFF2-40B4-BE49-F238E27FC236}">
                <a16:creationId xmlns:a16="http://schemas.microsoft.com/office/drawing/2014/main" id="{474BEC89-96B8-4870-A69D-79D510E3ECD6}"/>
              </a:ext>
            </a:extLst>
          </p:cNvPr>
          <p:cNvSpPr/>
          <p:nvPr/>
        </p:nvSpPr>
        <p:spPr>
          <a:xfrm>
            <a:off x="1958100" y="43909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31;p41">
            <a:extLst>
              <a:ext uri="{FF2B5EF4-FFF2-40B4-BE49-F238E27FC236}">
                <a16:creationId xmlns:a16="http://schemas.microsoft.com/office/drawing/2014/main" id="{1995103A-CCB6-4F2C-8F9A-AF34BE10E2BC}"/>
              </a:ext>
            </a:extLst>
          </p:cNvPr>
          <p:cNvSpPr/>
          <p:nvPr/>
        </p:nvSpPr>
        <p:spPr>
          <a:xfrm>
            <a:off x="4847096" y="3474870"/>
            <a:ext cx="220713" cy="294030"/>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2;p41">
            <a:extLst>
              <a:ext uri="{FF2B5EF4-FFF2-40B4-BE49-F238E27FC236}">
                <a16:creationId xmlns:a16="http://schemas.microsoft.com/office/drawing/2014/main" id="{41E1C6FC-8E16-4803-AF92-B6CF3954190D}"/>
              </a:ext>
            </a:extLst>
          </p:cNvPr>
          <p:cNvSpPr/>
          <p:nvPr/>
        </p:nvSpPr>
        <p:spPr>
          <a:xfrm>
            <a:off x="1151183" y="4530983"/>
            <a:ext cx="316817" cy="419709"/>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33;p41">
            <a:extLst>
              <a:ext uri="{FF2B5EF4-FFF2-40B4-BE49-F238E27FC236}">
                <a16:creationId xmlns:a16="http://schemas.microsoft.com/office/drawing/2014/main" id="{BBBA9366-7DBA-43A8-AEBD-3B0261253479}"/>
              </a:ext>
            </a:extLst>
          </p:cNvPr>
          <p:cNvSpPr/>
          <p:nvPr/>
        </p:nvSpPr>
        <p:spPr>
          <a:xfrm>
            <a:off x="4785800" y="28298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34;p41">
            <a:extLst>
              <a:ext uri="{FF2B5EF4-FFF2-40B4-BE49-F238E27FC236}">
                <a16:creationId xmlns:a16="http://schemas.microsoft.com/office/drawing/2014/main" id="{DA81CF8A-5B61-41C2-8F16-78C005843779}"/>
              </a:ext>
            </a:extLst>
          </p:cNvPr>
          <p:cNvSpPr/>
          <p:nvPr/>
        </p:nvSpPr>
        <p:spPr>
          <a:xfrm>
            <a:off x="8483525" y="48878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35;p41">
            <a:extLst>
              <a:ext uri="{FF2B5EF4-FFF2-40B4-BE49-F238E27FC236}">
                <a16:creationId xmlns:a16="http://schemas.microsoft.com/office/drawing/2014/main" id="{8EC91164-3287-4284-B681-4F3345D26DDD}"/>
              </a:ext>
            </a:extLst>
          </p:cNvPr>
          <p:cNvSpPr/>
          <p:nvPr/>
        </p:nvSpPr>
        <p:spPr>
          <a:xfrm>
            <a:off x="8825650" y="3773355"/>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36;p41">
            <a:extLst>
              <a:ext uri="{FF2B5EF4-FFF2-40B4-BE49-F238E27FC236}">
                <a16:creationId xmlns:a16="http://schemas.microsoft.com/office/drawing/2014/main" id="{1CA521F5-E026-4E16-93F2-E53B1F4AAE81}"/>
              </a:ext>
            </a:extLst>
          </p:cNvPr>
          <p:cNvSpPr/>
          <p:nvPr/>
        </p:nvSpPr>
        <p:spPr>
          <a:xfrm>
            <a:off x="3298667" y="3295284"/>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37;p41">
            <a:extLst>
              <a:ext uri="{FF2B5EF4-FFF2-40B4-BE49-F238E27FC236}">
                <a16:creationId xmlns:a16="http://schemas.microsoft.com/office/drawing/2014/main" id="{032BC5E7-19CE-4FF0-833F-506A16026FE4}"/>
              </a:ext>
            </a:extLst>
          </p:cNvPr>
          <p:cNvSpPr/>
          <p:nvPr/>
        </p:nvSpPr>
        <p:spPr>
          <a:xfrm>
            <a:off x="4048400" y="46955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38;p41">
            <a:extLst>
              <a:ext uri="{FF2B5EF4-FFF2-40B4-BE49-F238E27FC236}">
                <a16:creationId xmlns:a16="http://schemas.microsoft.com/office/drawing/2014/main" id="{EF949AA9-E8EE-45C8-B3A6-30E779222A95}"/>
              </a:ext>
            </a:extLst>
          </p:cNvPr>
          <p:cNvSpPr/>
          <p:nvPr/>
        </p:nvSpPr>
        <p:spPr>
          <a:xfrm>
            <a:off x="5181325" y="320267"/>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42"/>
          <p:cNvSpPr txBox="1">
            <a:spLocks noGrp="1"/>
          </p:cNvSpPr>
          <p:nvPr>
            <p:ph type="body" idx="1"/>
          </p:nvPr>
        </p:nvSpPr>
        <p:spPr>
          <a:xfrm>
            <a:off x="716800" y="1028375"/>
            <a:ext cx="7710300" cy="3651600"/>
          </a:xfrm>
          <a:prstGeom prst="rect">
            <a:avLst/>
          </a:prstGeom>
        </p:spPr>
        <p:txBody>
          <a:bodyPr spcFirstLastPara="1" wrap="square" lIns="91425" tIns="91425" rIns="91425" bIns="91425" anchor="t" anchorCtr="0">
            <a:noAutofit/>
          </a:bodyPr>
          <a:lstStyle/>
          <a:p>
            <a:pPr marL="457200" lvl="0" indent="-304800" algn="l" rtl="0">
              <a:spcBef>
                <a:spcPts val="1000"/>
              </a:spcBef>
              <a:spcAft>
                <a:spcPts val="0"/>
              </a:spcAft>
              <a:buSzPts val="1200"/>
              <a:buFont typeface="Arial" panose="020B0604020202020204" pitchFamily="34" charset="0"/>
              <a:buChar char="•"/>
            </a:pPr>
            <a:r>
              <a:rPr lang="en-US" sz="1600" b="0" i="0" dirty="0">
                <a:solidFill>
                  <a:schemeClr val="tx1"/>
                </a:solidFill>
                <a:effectLst/>
                <a:latin typeface="Barlow" panose="00000500000000000000" pitchFamily="2" charset="0"/>
              </a:rPr>
              <a:t>Welcome to the Space Information Website presentation!</a:t>
            </a:r>
          </a:p>
          <a:p>
            <a:pPr marL="457200" lvl="0" indent="-304800" algn="l" rtl="0">
              <a:spcBef>
                <a:spcPts val="1000"/>
              </a:spcBef>
              <a:spcAft>
                <a:spcPts val="0"/>
              </a:spcAft>
              <a:buSzPts val="1200"/>
              <a:buFont typeface="Arial" panose="020B0604020202020204" pitchFamily="34" charset="0"/>
              <a:buChar char="•"/>
            </a:pPr>
            <a:r>
              <a:rPr lang="en-US" sz="1600" b="0" i="0" dirty="0">
                <a:solidFill>
                  <a:schemeClr val="tx1"/>
                </a:solidFill>
                <a:effectLst/>
                <a:latin typeface="Barlow" panose="00000500000000000000" pitchFamily="2" charset="0"/>
              </a:rPr>
              <a:t>Our website is a gateway to the wonders of the universe, offering a comprehensive exploration of space.</a:t>
            </a:r>
          </a:p>
          <a:p>
            <a:pPr marL="457200" lvl="0" indent="-304800" algn="l" rtl="0">
              <a:spcBef>
                <a:spcPts val="1000"/>
              </a:spcBef>
              <a:spcAft>
                <a:spcPts val="0"/>
              </a:spcAft>
              <a:buSzPts val="1200"/>
              <a:buFont typeface="Arial" panose="020B0604020202020204" pitchFamily="34" charset="0"/>
              <a:buChar char="•"/>
            </a:pPr>
            <a:r>
              <a:rPr lang="en-US" sz="1600" b="0" i="0" dirty="0">
                <a:solidFill>
                  <a:schemeClr val="tx1"/>
                </a:solidFill>
                <a:effectLst/>
                <a:latin typeface="Barlow" panose="00000500000000000000" pitchFamily="2" charset="0"/>
              </a:rPr>
              <a:t>Join us on an exciting journey through the cosmos as we delve into the mysteries of planets, uncover the rich history of space exploration, explore fascinating items used by astronauts, and stay updated with the latest news and discoveries.</a:t>
            </a:r>
            <a:endParaRPr lang="en-US" sz="1600" dirty="0">
              <a:solidFill>
                <a:schemeClr val="tx1"/>
              </a:solidFill>
              <a:latin typeface="Barlow" panose="00000500000000000000" pitchFamily="2" charset="0"/>
            </a:endParaRPr>
          </a:p>
          <a:p>
            <a:pPr marL="457200" lvl="0" indent="-304800" algn="l" rtl="0">
              <a:spcBef>
                <a:spcPts val="1000"/>
              </a:spcBef>
              <a:spcAft>
                <a:spcPts val="0"/>
              </a:spcAft>
              <a:buSzPts val="1200"/>
              <a:buFont typeface="Arial" panose="020B0604020202020204" pitchFamily="34" charset="0"/>
              <a:buChar char="•"/>
            </a:pPr>
            <a:r>
              <a:rPr lang="en-US" sz="1600" b="0" i="0" dirty="0">
                <a:solidFill>
                  <a:schemeClr val="tx1"/>
                </a:solidFill>
                <a:effectLst/>
                <a:latin typeface="Barlow" panose="00000500000000000000" pitchFamily="2" charset="0"/>
              </a:rPr>
              <a:t>Throughout this presentation, we will provide insights into each section of the website, highlighting the wealth of information and resources available for space enthusiasts, students, educators, and anyone with a curious mind.</a:t>
            </a:r>
            <a:endParaRPr sz="1600" dirty="0">
              <a:solidFill>
                <a:schemeClr val="tx1"/>
              </a:solidFill>
              <a:latin typeface="Barlow" panose="00000500000000000000" pitchFamily="2" charset="0"/>
            </a:endParaRPr>
          </a:p>
        </p:txBody>
      </p:sp>
      <p:sp>
        <p:nvSpPr>
          <p:cNvPr id="1144" name="Google Shape;1144;p42"/>
          <p:cNvSpPr txBox="1">
            <a:spLocks noGrp="1"/>
          </p:cNvSpPr>
          <p:nvPr>
            <p:ph type="title"/>
          </p:nvPr>
        </p:nvSpPr>
        <p:spPr>
          <a:xfrm>
            <a:off x="716800" y="455675"/>
            <a:ext cx="7710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1145" name="Google Shape;1145;p42"/>
          <p:cNvSpPr/>
          <p:nvPr/>
        </p:nvSpPr>
        <p:spPr>
          <a:xfrm>
            <a:off x="9061811" y="488492"/>
            <a:ext cx="5223" cy="36560"/>
          </a:xfrm>
          <a:custGeom>
            <a:avLst/>
            <a:gdLst/>
            <a:ahLst/>
            <a:cxnLst/>
            <a:rect l="l" t="t" r="r" b="b"/>
            <a:pathLst>
              <a:path w="32" h="224" extrusionOk="0">
                <a:moveTo>
                  <a:pt x="32" y="0"/>
                </a:moveTo>
                <a:cubicBezTo>
                  <a:pt x="9" y="45"/>
                  <a:pt x="0" y="90"/>
                  <a:pt x="0" y="121"/>
                </a:cubicBezTo>
                <a:cubicBezTo>
                  <a:pt x="0" y="161"/>
                  <a:pt x="9" y="192"/>
                  <a:pt x="32" y="224"/>
                </a:cubicBezTo>
                <a:lnTo>
                  <a:pt x="32" y="0"/>
                </a:lnTo>
                <a:close/>
              </a:path>
            </a:pathLst>
          </a:custGeom>
          <a:solidFill>
            <a:srgbClr val="060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46" name="Google Shape;1146;p42"/>
          <p:cNvSpPr/>
          <p:nvPr/>
        </p:nvSpPr>
        <p:spPr>
          <a:xfrm>
            <a:off x="9513752" y="4234399"/>
            <a:ext cx="979" cy="2285"/>
          </a:xfrm>
          <a:custGeom>
            <a:avLst/>
            <a:gdLst/>
            <a:ahLst/>
            <a:cxnLst/>
            <a:rect l="l" t="t" r="r" b="b"/>
            <a:pathLst>
              <a:path w="6" h="14" extrusionOk="0">
                <a:moveTo>
                  <a:pt x="5" y="0"/>
                </a:moveTo>
                <a:cubicBezTo>
                  <a:pt x="1" y="9"/>
                  <a:pt x="1" y="9"/>
                  <a:pt x="1" y="14"/>
                </a:cubicBezTo>
                <a:cubicBezTo>
                  <a:pt x="1" y="9"/>
                  <a:pt x="5" y="9"/>
                  <a:pt x="5" y="0"/>
                </a:cubicBezTo>
                <a:close/>
              </a:path>
            </a:pathLst>
          </a:custGeom>
          <a:solidFill>
            <a:srgbClr val="060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22;p41">
            <a:extLst>
              <a:ext uri="{FF2B5EF4-FFF2-40B4-BE49-F238E27FC236}">
                <a16:creationId xmlns:a16="http://schemas.microsoft.com/office/drawing/2014/main" id="{586A33C9-A95F-4779-B295-840AAC3620A2}"/>
              </a:ext>
            </a:extLst>
          </p:cNvPr>
          <p:cNvSpPr/>
          <p:nvPr/>
        </p:nvSpPr>
        <p:spPr>
          <a:xfrm>
            <a:off x="2768875" y="2501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23;p41">
            <a:extLst>
              <a:ext uri="{FF2B5EF4-FFF2-40B4-BE49-F238E27FC236}">
                <a16:creationId xmlns:a16="http://schemas.microsoft.com/office/drawing/2014/main" id="{07D8F2A5-E299-4896-99A1-6352E3906BA4}"/>
              </a:ext>
            </a:extLst>
          </p:cNvPr>
          <p:cNvSpPr/>
          <p:nvPr/>
        </p:nvSpPr>
        <p:spPr>
          <a:xfrm>
            <a:off x="6991300" y="449211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24;p41">
            <a:extLst>
              <a:ext uri="{FF2B5EF4-FFF2-40B4-BE49-F238E27FC236}">
                <a16:creationId xmlns:a16="http://schemas.microsoft.com/office/drawing/2014/main" id="{6B32D524-EFA0-42A9-85C4-926B2A1F75DA}"/>
              </a:ext>
            </a:extLst>
          </p:cNvPr>
          <p:cNvSpPr/>
          <p:nvPr/>
        </p:nvSpPr>
        <p:spPr>
          <a:xfrm>
            <a:off x="1683850" y="6064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25;p41">
            <a:extLst>
              <a:ext uri="{FF2B5EF4-FFF2-40B4-BE49-F238E27FC236}">
                <a16:creationId xmlns:a16="http://schemas.microsoft.com/office/drawing/2014/main" id="{4604443B-997A-4656-9E11-C5F535F42FAB}"/>
              </a:ext>
            </a:extLst>
          </p:cNvPr>
          <p:cNvSpPr/>
          <p:nvPr/>
        </p:nvSpPr>
        <p:spPr>
          <a:xfrm>
            <a:off x="8279200" y="358688"/>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26;p41">
            <a:extLst>
              <a:ext uri="{FF2B5EF4-FFF2-40B4-BE49-F238E27FC236}">
                <a16:creationId xmlns:a16="http://schemas.microsoft.com/office/drawing/2014/main" id="{80BE0C3B-B81E-4954-AB7A-CCEE4993DB01}"/>
              </a:ext>
            </a:extLst>
          </p:cNvPr>
          <p:cNvSpPr/>
          <p:nvPr/>
        </p:nvSpPr>
        <p:spPr>
          <a:xfrm>
            <a:off x="2085475" y="1832325"/>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27;p41">
            <a:extLst>
              <a:ext uri="{FF2B5EF4-FFF2-40B4-BE49-F238E27FC236}">
                <a16:creationId xmlns:a16="http://schemas.microsoft.com/office/drawing/2014/main" id="{6C8A9A9B-E944-4C85-953D-75F2B1A9C53E}"/>
              </a:ext>
            </a:extLst>
          </p:cNvPr>
          <p:cNvSpPr/>
          <p:nvPr/>
        </p:nvSpPr>
        <p:spPr>
          <a:xfrm>
            <a:off x="250075" y="22508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28;p41">
            <a:extLst>
              <a:ext uri="{FF2B5EF4-FFF2-40B4-BE49-F238E27FC236}">
                <a16:creationId xmlns:a16="http://schemas.microsoft.com/office/drawing/2014/main" id="{40F077D5-0F3C-4D79-90CA-4848805EB640}"/>
              </a:ext>
            </a:extLst>
          </p:cNvPr>
          <p:cNvSpPr/>
          <p:nvPr/>
        </p:nvSpPr>
        <p:spPr>
          <a:xfrm>
            <a:off x="3073325" y="16750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29;p41">
            <a:extLst>
              <a:ext uri="{FF2B5EF4-FFF2-40B4-BE49-F238E27FC236}">
                <a16:creationId xmlns:a16="http://schemas.microsoft.com/office/drawing/2014/main" id="{9132E37D-7640-4A0F-BA57-F96DF3B55C2D}"/>
              </a:ext>
            </a:extLst>
          </p:cNvPr>
          <p:cNvSpPr/>
          <p:nvPr/>
        </p:nvSpPr>
        <p:spPr>
          <a:xfrm>
            <a:off x="1007400" y="3966475"/>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30;p41">
            <a:extLst>
              <a:ext uri="{FF2B5EF4-FFF2-40B4-BE49-F238E27FC236}">
                <a16:creationId xmlns:a16="http://schemas.microsoft.com/office/drawing/2014/main" id="{40264148-C7F3-44CC-BD2B-888E141AD2FB}"/>
              </a:ext>
            </a:extLst>
          </p:cNvPr>
          <p:cNvSpPr/>
          <p:nvPr/>
        </p:nvSpPr>
        <p:spPr>
          <a:xfrm>
            <a:off x="1958100" y="43909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31;p41">
            <a:extLst>
              <a:ext uri="{FF2B5EF4-FFF2-40B4-BE49-F238E27FC236}">
                <a16:creationId xmlns:a16="http://schemas.microsoft.com/office/drawing/2014/main" id="{527939D3-C27F-49D3-A8E0-6E2065124FE6}"/>
              </a:ext>
            </a:extLst>
          </p:cNvPr>
          <p:cNvSpPr/>
          <p:nvPr/>
        </p:nvSpPr>
        <p:spPr>
          <a:xfrm>
            <a:off x="2753888" y="4593825"/>
            <a:ext cx="220713" cy="294030"/>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32;p41">
            <a:extLst>
              <a:ext uri="{FF2B5EF4-FFF2-40B4-BE49-F238E27FC236}">
                <a16:creationId xmlns:a16="http://schemas.microsoft.com/office/drawing/2014/main" id="{23D2ACA1-C88B-498B-AAFF-518FFEFA3063}"/>
              </a:ext>
            </a:extLst>
          </p:cNvPr>
          <p:cNvSpPr/>
          <p:nvPr/>
        </p:nvSpPr>
        <p:spPr>
          <a:xfrm>
            <a:off x="561413" y="4530988"/>
            <a:ext cx="316817" cy="419709"/>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33;p41">
            <a:extLst>
              <a:ext uri="{FF2B5EF4-FFF2-40B4-BE49-F238E27FC236}">
                <a16:creationId xmlns:a16="http://schemas.microsoft.com/office/drawing/2014/main" id="{62EF340C-CD1A-4141-9DCC-3C815AC641FE}"/>
              </a:ext>
            </a:extLst>
          </p:cNvPr>
          <p:cNvSpPr/>
          <p:nvPr/>
        </p:nvSpPr>
        <p:spPr>
          <a:xfrm>
            <a:off x="4785800" y="28298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34;p41">
            <a:extLst>
              <a:ext uri="{FF2B5EF4-FFF2-40B4-BE49-F238E27FC236}">
                <a16:creationId xmlns:a16="http://schemas.microsoft.com/office/drawing/2014/main" id="{830D1F49-BBF0-46F8-9981-AEBC7477A8DB}"/>
              </a:ext>
            </a:extLst>
          </p:cNvPr>
          <p:cNvSpPr/>
          <p:nvPr/>
        </p:nvSpPr>
        <p:spPr>
          <a:xfrm>
            <a:off x="8483525" y="48878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35;p41">
            <a:extLst>
              <a:ext uri="{FF2B5EF4-FFF2-40B4-BE49-F238E27FC236}">
                <a16:creationId xmlns:a16="http://schemas.microsoft.com/office/drawing/2014/main" id="{7538417C-3FE6-4501-847F-FDFE47479E6F}"/>
              </a:ext>
            </a:extLst>
          </p:cNvPr>
          <p:cNvSpPr/>
          <p:nvPr/>
        </p:nvSpPr>
        <p:spPr>
          <a:xfrm>
            <a:off x="8825650" y="3773355"/>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6;p41">
            <a:extLst>
              <a:ext uri="{FF2B5EF4-FFF2-40B4-BE49-F238E27FC236}">
                <a16:creationId xmlns:a16="http://schemas.microsoft.com/office/drawing/2014/main" id="{AFE82506-C1CA-42D3-8BAA-9196C7242DEC}"/>
              </a:ext>
            </a:extLst>
          </p:cNvPr>
          <p:cNvSpPr/>
          <p:nvPr/>
        </p:nvSpPr>
        <p:spPr>
          <a:xfrm>
            <a:off x="2579100" y="3486930"/>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37;p41">
            <a:extLst>
              <a:ext uri="{FF2B5EF4-FFF2-40B4-BE49-F238E27FC236}">
                <a16:creationId xmlns:a16="http://schemas.microsoft.com/office/drawing/2014/main" id="{611A8CE3-6C85-4E3B-BD95-670AEBBE4631}"/>
              </a:ext>
            </a:extLst>
          </p:cNvPr>
          <p:cNvSpPr/>
          <p:nvPr/>
        </p:nvSpPr>
        <p:spPr>
          <a:xfrm>
            <a:off x="4048400" y="46955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38;p41">
            <a:extLst>
              <a:ext uri="{FF2B5EF4-FFF2-40B4-BE49-F238E27FC236}">
                <a16:creationId xmlns:a16="http://schemas.microsoft.com/office/drawing/2014/main" id="{5A501A95-0E4E-4A57-BBE9-E0448250609A}"/>
              </a:ext>
            </a:extLst>
          </p:cNvPr>
          <p:cNvSpPr/>
          <p:nvPr/>
        </p:nvSpPr>
        <p:spPr>
          <a:xfrm>
            <a:off x="5181325" y="320267"/>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1170;p44">
            <a:extLst>
              <a:ext uri="{FF2B5EF4-FFF2-40B4-BE49-F238E27FC236}">
                <a16:creationId xmlns:a16="http://schemas.microsoft.com/office/drawing/2014/main" id="{3FD0D3DE-4BBC-4E19-96FA-0DF7DFAA97AA}"/>
              </a:ext>
            </a:extLst>
          </p:cNvPr>
          <p:cNvGrpSpPr/>
          <p:nvPr/>
        </p:nvGrpSpPr>
        <p:grpSpPr>
          <a:xfrm>
            <a:off x="-1708242" y="1705050"/>
            <a:ext cx="1564899" cy="1447935"/>
            <a:chOff x="4730175" y="1009275"/>
            <a:chExt cx="2967982" cy="2746149"/>
          </a:xfrm>
        </p:grpSpPr>
        <p:sp>
          <p:nvSpPr>
            <p:cNvPr id="24" name="Google Shape;1171;p44">
              <a:extLst>
                <a:ext uri="{FF2B5EF4-FFF2-40B4-BE49-F238E27FC236}">
                  <a16:creationId xmlns:a16="http://schemas.microsoft.com/office/drawing/2014/main" id="{F5AF3C50-B874-4E0C-9E15-A02C896176CB}"/>
                </a:ext>
              </a:extLst>
            </p:cNvPr>
            <p:cNvSpPr/>
            <p:nvPr/>
          </p:nvSpPr>
          <p:spPr>
            <a:xfrm>
              <a:off x="4730175" y="1009275"/>
              <a:ext cx="2879900" cy="2746149"/>
            </a:xfrm>
            <a:custGeom>
              <a:avLst/>
              <a:gdLst/>
              <a:ahLst/>
              <a:cxnLst/>
              <a:rect l="l" t="t" r="r" b="b"/>
              <a:pathLst>
                <a:path w="44937" h="42850" extrusionOk="0">
                  <a:moveTo>
                    <a:pt x="23098" y="1"/>
                  </a:moveTo>
                  <a:cubicBezTo>
                    <a:pt x="22050" y="1"/>
                    <a:pt x="21001" y="78"/>
                    <a:pt x="19961" y="232"/>
                  </a:cubicBezTo>
                  <a:cubicBezTo>
                    <a:pt x="18888" y="408"/>
                    <a:pt x="17815" y="661"/>
                    <a:pt x="16781" y="974"/>
                  </a:cubicBezTo>
                  <a:cubicBezTo>
                    <a:pt x="14264" y="1754"/>
                    <a:pt x="11844" y="3022"/>
                    <a:pt x="9679" y="4778"/>
                  </a:cubicBezTo>
                  <a:cubicBezTo>
                    <a:pt x="8820" y="5461"/>
                    <a:pt x="8059" y="6183"/>
                    <a:pt x="7357" y="6944"/>
                  </a:cubicBezTo>
                  <a:cubicBezTo>
                    <a:pt x="7045" y="7276"/>
                    <a:pt x="6752" y="7627"/>
                    <a:pt x="6459" y="7998"/>
                  </a:cubicBezTo>
                  <a:cubicBezTo>
                    <a:pt x="235" y="15685"/>
                    <a:pt x="1" y="26905"/>
                    <a:pt x="6479" y="34904"/>
                  </a:cubicBezTo>
                  <a:cubicBezTo>
                    <a:pt x="10704" y="40132"/>
                    <a:pt x="16889" y="42850"/>
                    <a:pt x="23127" y="42850"/>
                  </a:cubicBezTo>
                  <a:cubicBezTo>
                    <a:pt x="25992" y="42850"/>
                    <a:pt x="28868" y="42276"/>
                    <a:pt x="31571" y="41109"/>
                  </a:cubicBezTo>
                  <a:cubicBezTo>
                    <a:pt x="32839" y="40563"/>
                    <a:pt x="34088" y="39880"/>
                    <a:pt x="35259" y="39060"/>
                  </a:cubicBezTo>
                  <a:cubicBezTo>
                    <a:pt x="35707" y="38748"/>
                    <a:pt x="36137" y="38436"/>
                    <a:pt x="36546" y="38085"/>
                  </a:cubicBezTo>
                  <a:cubicBezTo>
                    <a:pt x="37112" y="37636"/>
                    <a:pt x="37620" y="37168"/>
                    <a:pt x="38146" y="36661"/>
                  </a:cubicBezTo>
                  <a:cubicBezTo>
                    <a:pt x="38439" y="36368"/>
                    <a:pt x="38693" y="36056"/>
                    <a:pt x="38966" y="35783"/>
                  </a:cubicBezTo>
                  <a:cubicBezTo>
                    <a:pt x="40019" y="34592"/>
                    <a:pt x="40937" y="33344"/>
                    <a:pt x="41697" y="31997"/>
                  </a:cubicBezTo>
                  <a:cubicBezTo>
                    <a:pt x="41912" y="31607"/>
                    <a:pt x="42107" y="31217"/>
                    <a:pt x="42302" y="30827"/>
                  </a:cubicBezTo>
                  <a:cubicBezTo>
                    <a:pt x="44293" y="26768"/>
                    <a:pt x="44936" y="22222"/>
                    <a:pt x="44195" y="17793"/>
                  </a:cubicBezTo>
                  <a:cubicBezTo>
                    <a:pt x="44195" y="17715"/>
                    <a:pt x="44156" y="17676"/>
                    <a:pt x="44156" y="17598"/>
                  </a:cubicBezTo>
                  <a:lnTo>
                    <a:pt x="44097" y="17227"/>
                  </a:lnTo>
                  <a:cubicBezTo>
                    <a:pt x="43941" y="16505"/>
                    <a:pt x="43746" y="15763"/>
                    <a:pt x="43532" y="15061"/>
                  </a:cubicBezTo>
                  <a:cubicBezTo>
                    <a:pt x="42771" y="12544"/>
                    <a:pt x="41502" y="10144"/>
                    <a:pt x="39746" y="7959"/>
                  </a:cubicBezTo>
                  <a:cubicBezTo>
                    <a:pt x="37951" y="5734"/>
                    <a:pt x="35746" y="3939"/>
                    <a:pt x="33366" y="2632"/>
                  </a:cubicBezTo>
                  <a:cubicBezTo>
                    <a:pt x="32703" y="2261"/>
                    <a:pt x="32020" y="1949"/>
                    <a:pt x="31337" y="1657"/>
                  </a:cubicBezTo>
                  <a:cubicBezTo>
                    <a:pt x="31239" y="1637"/>
                    <a:pt x="31122" y="1578"/>
                    <a:pt x="31025" y="1539"/>
                  </a:cubicBezTo>
                  <a:cubicBezTo>
                    <a:pt x="30946" y="1500"/>
                    <a:pt x="30849" y="1461"/>
                    <a:pt x="30771" y="1442"/>
                  </a:cubicBezTo>
                  <a:cubicBezTo>
                    <a:pt x="30556" y="1344"/>
                    <a:pt x="30361" y="1266"/>
                    <a:pt x="30147" y="1188"/>
                  </a:cubicBezTo>
                  <a:cubicBezTo>
                    <a:pt x="27880" y="401"/>
                    <a:pt x="25491" y="1"/>
                    <a:pt x="23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72;p44">
              <a:extLst>
                <a:ext uri="{FF2B5EF4-FFF2-40B4-BE49-F238E27FC236}">
                  <a16:creationId xmlns:a16="http://schemas.microsoft.com/office/drawing/2014/main" id="{CE738846-4C75-495A-B419-5CF1F3EF2124}"/>
                </a:ext>
              </a:extLst>
            </p:cNvPr>
            <p:cNvSpPr/>
            <p:nvPr/>
          </p:nvSpPr>
          <p:spPr>
            <a:xfrm>
              <a:off x="5026584" y="1079196"/>
              <a:ext cx="2529726" cy="2495375"/>
            </a:xfrm>
            <a:custGeom>
              <a:avLst/>
              <a:gdLst/>
              <a:ahLst/>
              <a:cxnLst/>
              <a:rect l="l" t="t" r="r" b="b"/>
              <a:pathLst>
                <a:path w="39473" h="38937" extrusionOk="0">
                  <a:moveTo>
                    <a:pt x="20019" y="6243"/>
                  </a:moveTo>
                  <a:lnTo>
                    <a:pt x="20019" y="6243"/>
                  </a:lnTo>
                  <a:cubicBezTo>
                    <a:pt x="19687" y="6848"/>
                    <a:pt x="18946" y="7414"/>
                    <a:pt x="20156" y="7512"/>
                  </a:cubicBezTo>
                  <a:cubicBezTo>
                    <a:pt x="20487" y="7531"/>
                    <a:pt x="20839" y="8019"/>
                    <a:pt x="20605" y="8429"/>
                  </a:cubicBezTo>
                  <a:cubicBezTo>
                    <a:pt x="20467" y="8688"/>
                    <a:pt x="20270" y="8775"/>
                    <a:pt x="20021" y="8775"/>
                  </a:cubicBezTo>
                  <a:cubicBezTo>
                    <a:pt x="19513" y="8775"/>
                    <a:pt x="18786" y="8414"/>
                    <a:pt x="17893" y="8414"/>
                  </a:cubicBezTo>
                  <a:cubicBezTo>
                    <a:pt x="17610" y="8414"/>
                    <a:pt x="17310" y="8450"/>
                    <a:pt x="16995" y="8546"/>
                  </a:cubicBezTo>
                  <a:cubicBezTo>
                    <a:pt x="16971" y="8552"/>
                    <a:pt x="16948" y="8555"/>
                    <a:pt x="16924" y="8555"/>
                  </a:cubicBezTo>
                  <a:cubicBezTo>
                    <a:pt x="16729" y="8555"/>
                    <a:pt x="16518" y="8362"/>
                    <a:pt x="16292" y="8292"/>
                  </a:cubicBezTo>
                  <a:cubicBezTo>
                    <a:pt x="16663" y="7765"/>
                    <a:pt x="16858" y="7492"/>
                    <a:pt x="17229" y="6946"/>
                  </a:cubicBezTo>
                  <a:cubicBezTo>
                    <a:pt x="17270" y="6975"/>
                    <a:pt x="17325" y="6983"/>
                    <a:pt x="17385" y="6983"/>
                  </a:cubicBezTo>
                  <a:cubicBezTo>
                    <a:pt x="17461" y="6983"/>
                    <a:pt x="17545" y="6970"/>
                    <a:pt x="17620" y="6970"/>
                  </a:cubicBezTo>
                  <a:cubicBezTo>
                    <a:pt x="17770" y="6970"/>
                    <a:pt x="17885" y="7020"/>
                    <a:pt x="17834" y="7317"/>
                  </a:cubicBezTo>
                  <a:cubicBezTo>
                    <a:pt x="17834" y="7328"/>
                    <a:pt x="18102" y="7492"/>
                    <a:pt x="18357" y="7492"/>
                  </a:cubicBezTo>
                  <a:cubicBezTo>
                    <a:pt x="18548" y="7492"/>
                    <a:pt x="18731" y="7400"/>
                    <a:pt x="18790" y="7082"/>
                  </a:cubicBezTo>
                  <a:cubicBezTo>
                    <a:pt x="18887" y="6517"/>
                    <a:pt x="19531" y="6595"/>
                    <a:pt x="20019" y="6243"/>
                  </a:cubicBezTo>
                  <a:close/>
                  <a:moveTo>
                    <a:pt x="24467" y="6485"/>
                  </a:moveTo>
                  <a:cubicBezTo>
                    <a:pt x="24696" y="6485"/>
                    <a:pt x="24731" y="6750"/>
                    <a:pt x="24780" y="6946"/>
                  </a:cubicBezTo>
                  <a:cubicBezTo>
                    <a:pt x="24839" y="7278"/>
                    <a:pt x="24565" y="7121"/>
                    <a:pt x="24409" y="7199"/>
                  </a:cubicBezTo>
                  <a:cubicBezTo>
                    <a:pt x="23883" y="7414"/>
                    <a:pt x="23843" y="7999"/>
                    <a:pt x="24097" y="8078"/>
                  </a:cubicBezTo>
                  <a:cubicBezTo>
                    <a:pt x="25346" y="8468"/>
                    <a:pt x="24136" y="9580"/>
                    <a:pt x="24565" y="10204"/>
                  </a:cubicBezTo>
                  <a:cubicBezTo>
                    <a:pt x="24642" y="10311"/>
                    <a:pt x="24300" y="10430"/>
                    <a:pt x="23793" y="10430"/>
                  </a:cubicBezTo>
                  <a:cubicBezTo>
                    <a:pt x="23652" y="10430"/>
                    <a:pt x="23498" y="10421"/>
                    <a:pt x="23336" y="10399"/>
                  </a:cubicBezTo>
                  <a:cubicBezTo>
                    <a:pt x="23200" y="10107"/>
                    <a:pt x="22224" y="10068"/>
                    <a:pt x="23102" y="9307"/>
                  </a:cubicBezTo>
                  <a:cubicBezTo>
                    <a:pt x="23492" y="8995"/>
                    <a:pt x="23336" y="8780"/>
                    <a:pt x="23102" y="8526"/>
                  </a:cubicBezTo>
                  <a:cubicBezTo>
                    <a:pt x="22751" y="8175"/>
                    <a:pt x="22634" y="7609"/>
                    <a:pt x="22946" y="7219"/>
                  </a:cubicBezTo>
                  <a:cubicBezTo>
                    <a:pt x="23219" y="6868"/>
                    <a:pt x="23824" y="6673"/>
                    <a:pt x="24312" y="6517"/>
                  </a:cubicBezTo>
                  <a:cubicBezTo>
                    <a:pt x="24372" y="6495"/>
                    <a:pt x="24423" y="6485"/>
                    <a:pt x="24467" y="6485"/>
                  </a:cubicBezTo>
                  <a:close/>
                  <a:moveTo>
                    <a:pt x="35090" y="21128"/>
                  </a:moveTo>
                  <a:cubicBezTo>
                    <a:pt x="35000" y="21128"/>
                    <a:pt x="34614" y="21452"/>
                    <a:pt x="34614" y="21619"/>
                  </a:cubicBezTo>
                  <a:cubicBezTo>
                    <a:pt x="34594" y="22048"/>
                    <a:pt x="34712" y="22477"/>
                    <a:pt x="34751" y="22926"/>
                  </a:cubicBezTo>
                  <a:cubicBezTo>
                    <a:pt x="35043" y="22750"/>
                    <a:pt x="35199" y="22653"/>
                    <a:pt x="35492" y="22516"/>
                  </a:cubicBezTo>
                  <a:cubicBezTo>
                    <a:pt x="35590" y="21872"/>
                    <a:pt x="35570" y="21385"/>
                    <a:pt x="35102" y="21131"/>
                  </a:cubicBezTo>
                  <a:cubicBezTo>
                    <a:pt x="35099" y="21129"/>
                    <a:pt x="35095" y="21128"/>
                    <a:pt x="35090" y="21128"/>
                  </a:cubicBezTo>
                  <a:close/>
                  <a:moveTo>
                    <a:pt x="22011" y="28681"/>
                  </a:moveTo>
                  <a:cubicBezTo>
                    <a:pt x="21478" y="28681"/>
                    <a:pt x="21813" y="29097"/>
                    <a:pt x="21736" y="29345"/>
                  </a:cubicBezTo>
                  <a:cubicBezTo>
                    <a:pt x="21561" y="29853"/>
                    <a:pt x="21346" y="30321"/>
                    <a:pt x="20858" y="30575"/>
                  </a:cubicBezTo>
                  <a:cubicBezTo>
                    <a:pt x="20448" y="30809"/>
                    <a:pt x="20390" y="31218"/>
                    <a:pt x="20663" y="31531"/>
                  </a:cubicBezTo>
                  <a:cubicBezTo>
                    <a:pt x="20975" y="31901"/>
                    <a:pt x="21170" y="32096"/>
                    <a:pt x="20995" y="32701"/>
                  </a:cubicBezTo>
                  <a:cubicBezTo>
                    <a:pt x="20878" y="33189"/>
                    <a:pt x="21346" y="33872"/>
                    <a:pt x="21541" y="33911"/>
                  </a:cubicBezTo>
                  <a:cubicBezTo>
                    <a:pt x="21590" y="33914"/>
                    <a:pt x="21638" y="33916"/>
                    <a:pt x="21684" y="33916"/>
                  </a:cubicBezTo>
                  <a:cubicBezTo>
                    <a:pt x="23733" y="33916"/>
                    <a:pt x="22601" y="30988"/>
                    <a:pt x="22887" y="29423"/>
                  </a:cubicBezTo>
                  <a:cubicBezTo>
                    <a:pt x="22926" y="29131"/>
                    <a:pt x="22536" y="28682"/>
                    <a:pt x="22048" y="28682"/>
                  </a:cubicBezTo>
                  <a:cubicBezTo>
                    <a:pt x="22035" y="28681"/>
                    <a:pt x="22023" y="28681"/>
                    <a:pt x="22011" y="28681"/>
                  </a:cubicBezTo>
                  <a:close/>
                  <a:moveTo>
                    <a:pt x="21034" y="1"/>
                  </a:moveTo>
                  <a:cubicBezTo>
                    <a:pt x="19060" y="1"/>
                    <a:pt x="16639" y="1426"/>
                    <a:pt x="15005" y="2185"/>
                  </a:cubicBezTo>
                  <a:cubicBezTo>
                    <a:pt x="14810" y="2283"/>
                    <a:pt x="14653" y="2614"/>
                    <a:pt x="14478" y="2829"/>
                  </a:cubicBezTo>
                  <a:cubicBezTo>
                    <a:pt x="14537" y="2844"/>
                    <a:pt x="14596" y="2881"/>
                    <a:pt x="14639" y="2881"/>
                  </a:cubicBezTo>
                  <a:cubicBezTo>
                    <a:pt x="14652" y="2881"/>
                    <a:pt x="14664" y="2877"/>
                    <a:pt x="14673" y="2868"/>
                  </a:cubicBezTo>
                  <a:cubicBezTo>
                    <a:pt x="15007" y="2766"/>
                    <a:pt x="15230" y="2723"/>
                    <a:pt x="15370" y="2723"/>
                  </a:cubicBezTo>
                  <a:cubicBezTo>
                    <a:pt x="15899" y="2723"/>
                    <a:pt x="15239" y="3341"/>
                    <a:pt x="14946" y="3726"/>
                  </a:cubicBezTo>
                  <a:cubicBezTo>
                    <a:pt x="16594" y="3543"/>
                    <a:pt x="17314" y="1316"/>
                    <a:pt x="19154" y="1316"/>
                  </a:cubicBezTo>
                  <a:cubicBezTo>
                    <a:pt x="19274" y="1316"/>
                    <a:pt x="19400" y="1326"/>
                    <a:pt x="19531" y="1346"/>
                  </a:cubicBezTo>
                  <a:cubicBezTo>
                    <a:pt x="19005" y="1600"/>
                    <a:pt x="18731" y="1736"/>
                    <a:pt x="18185" y="1990"/>
                  </a:cubicBezTo>
                  <a:cubicBezTo>
                    <a:pt x="18868" y="2244"/>
                    <a:pt x="19200" y="2361"/>
                    <a:pt x="19883" y="2634"/>
                  </a:cubicBezTo>
                  <a:cubicBezTo>
                    <a:pt x="19674" y="2592"/>
                    <a:pt x="19479" y="2573"/>
                    <a:pt x="19296" y="2573"/>
                  </a:cubicBezTo>
                  <a:cubicBezTo>
                    <a:pt x="17792" y="2573"/>
                    <a:pt x="17107" y="3858"/>
                    <a:pt x="15941" y="3980"/>
                  </a:cubicBezTo>
                  <a:cubicBezTo>
                    <a:pt x="15414" y="4019"/>
                    <a:pt x="14868" y="4234"/>
                    <a:pt x="14322" y="4370"/>
                  </a:cubicBezTo>
                  <a:cubicBezTo>
                    <a:pt x="14341" y="3882"/>
                    <a:pt x="14341" y="3843"/>
                    <a:pt x="14341" y="3843"/>
                  </a:cubicBezTo>
                  <a:cubicBezTo>
                    <a:pt x="14402" y="3743"/>
                    <a:pt x="14483" y="3654"/>
                    <a:pt x="14425" y="3654"/>
                  </a:cubicBezTo>
                  <a:cubicBezTo>
                    <a:pt x="14314" y="3654"/>
                    <a:pt x="13695" y="3979"/>
                    <a:pt x="11454" y="5170"/>
                  </a:cubicBezTo>
                  <a:cubicBezTo>
                    <a:pt x="11746" y="4526"/>
                    <a:pt x="12332" y="3531"/>
                    <a:pt x="12214" y="3453"/>
                  </a:cubicBezTo>
                  <a:cubicBezTo>
                    <a:pt x="12050" y="3352"/>
                    <a:pt x="11923" y="3310"/>
                    <a:pt x="11823" y="3310"/>
                  </a:cubicBezTo>
                  <a:cubicBezTo>
                    <a:pt x="11274" y="3310"/>
                    <a:pt x="11521" y="4579"/>
                    <a:pt x="10891" y="4579"/>
                  </a:cubicBezTo>
                  <a:cubicBezTo>
                    <a:pt x="10854" y="4579"/>
                    <a:pt x="10814" y="4575"/>
                    <a:pt x="10771" y="4565"/>
                  </a:cubicBezTo>
                  <a:cubicBezTo>
                    <a:pt x="10892" y="3758"/>
                    <a:pt x="10931" y="3712"/>
                    <a:pt x="10756" y="3712"/>
                  </a:cubicBezTo>
                  <a:cubicBezTo>
                    <a:pt x="10734" y="3712"/>
                    <a:pt x="10708" y="3713"/>
                    <a:pt x="10678" y="3713"/>
                  </a:cubicBezTo>
                  <a:cubicBezTo>
                    <a:pt x="10643" y="3713"/>
                    <a:pt x="10602" y="3712"/>
                    <a:pt x="10556" y="3707"/>
                  </a:cubicBezTo>
                  <a:cubicBezTo>
                    <a:pt x="10478" y="4078"/>
                    <a:pt x="8780" y="4234"/>
                    <a:pt x="10185" y="4858"/>
                  </a:cubicBezTo>
                  <a:cubicBezTo>
                    <a:pt x="10673" y="5073"/>
                    <a:pt x="9444" y="5014"/>
                    <a:pt x="9600" y="5502"/>
                  </a:cubicBezTo>
                  <a:cubicBezTo>
                    <a:pt x="9600" y="5502"/>
                    <a:pt x="9658" y="5502"/>
                    <a:pt x="9658" y="5541"/>
                  </a:cubicBezTo>
                  <a:cubicBezTo>
                    <a:pt x="9702" y="5559"/>
                    <a:pt x="9749" y="5566"/>
                    <a:pt x="9800" y="5566"/>
                  </a:cubicBezTo>
                  <a:cubicBezTo>
                    <a:pt x="10002" y="5566"/>
                    <a:pt x="10248" y="5450"/>
                    <a:pt x="10452" y="5450"/>
                  </a:cubicBezTo>
                  <a:cubicBezTo>
                    <a:pt x="10583" y="5450"/>
                    <a:pt x="10697" y="5498"/>
                    <a:pt x="10771" y="5658"/>
                  </a:cubicBezTo>
                  <a:cubicBezTo>
                    <a:pt x="9561" y="5951"/>
                    <a:pt x="9268" y="5931"/>
                    <a:pt x="9151" y="6517"/>
                  </a:cubicBezTo>
                  <a:cubicBezTo>
                    <a:pt x="9021" y="7112"/>
                    <a:pt x="8359" y="7849"/>
                    <a:pt x="7908" y="7849"/>
                  </a:cubicBezTo>
                  <a:cubicBezTo>
                    <a:pt x="7886" y="7849"/>
                    <a:pt x="7865" y="7847"/>
                    <a:pt x="7844" y="7843"/>
                  </a:cubicBezTo>
                  <a:cubicBezTo>
                    <a:pt x="7763" y="7833"/>
                    <a:pt x="7687" y="7828"/>
                    <a:pt x="7615" y="7828"/>
                  </a:cubicBezTo>
                  <a:cubicBezTo>
                    <a:pt x="6590" y="7828"/>
                    <a:pt x="6397" y="8817"/>
                    <a:pt x="5795" y="9346"/>
                  </a:cubicBezTo>
                  <a:cubicBezTo>
                    <a:pt x="5483" y="9580"/>
                    <a:pt x="5132" y="10009"/>
                    <a:pt x="5444" y="10497"/>
                  </a:cubicBezTo>
                  <a:cubicBezTo>
                    <a:pt x="5550" y="10645"/>
                    <a:pt x="5678" y="10694"/>
                    <a:pt x="5818" y="10694"/>
                  </a:cubicBezTo>
                  <a:cubicBezTo>
                    <a:pt x="6065" y="10694"/>
                    <a:pt x="6346" y="10541"/>
                    <a:pt x="6595" y="10516"/>
                  </a:cubicBezTo>
                  <a:cubicBezTo>
                    <a:pt x="8078" y="10321"/>
                    <a:pt x="7727" y="8273"/>
                    <a:pt x="10166" y="8117"/>
                  </a:cubicBezTo>
                  <a:cubicBezTo>
                    <a:pt x="10187" y="8116"/>
                    <a:pt x="10209" y="8115"/>
                    <a:pt x="10229" y="8115"/>
                  </a:cubicBezTo>
                  <a:cubicBezTo>
                    <a:pt x="11118" y="8115"/>
                    <a:pt x="11439" y="8915"/>
                    <a:pt x="11668" y="9658"/>
                  </a:cubicBezTo>
                  <a:cubicBezTo>
                    <a:pt x="11707" y="9825"/>
                    <a:pt x="11720" y="9975"/>
                    <a:pt x="11824" y="9975"/>
                  </a:cubicBezTo>
                  <a:cubicBezTo>
                    <a:pt x="11878" y="9975"/>
                    <a:pt x="11958" y="9934"/>
                    <a:pt x="12078" y="9834"/>
                  </a:cubicBezTo>
                  <a:cubicBezTo>
                    <a:pt x="13132" y="8917"/>
                    <a:pt x="11824" y="8682"/>
                    <a:pt x="11883" y="8058"/>
                  </a:cubicBezTo>
                  <a:cubicBezTo>
                    <a:pt x="11902" y="7921"/>
                    <a:pt x="11824" y="7804"/>
                    <a:pt x="11824" y="7668"/>
                  </a:cubicBezTo>
                  <a:cubicBezTo>
                    <a:pt x="12135" y="7647"/>
                    <a:pt x="12288" y="7602"/>
                    <a:pt x="12381" y="7602"/>
                  </a:cubicBezTo>
                  <a:cubicBezTo>
                    <a:pt x="12634" y="7602"/>
                    <a:pt x="12450" y="7933"/>
                    <a:pt x="13775" y="9970"/>
                  </a:cubicBezTo>
                  <a:cubicBezTo>
                    <a:pt x="13873" y="9736"/>
                    <a:pt x="13932" y="9443"/>
                    <a:pt x="14107" y="9248"/>
                  </a:cubicBezTo>
                  <a:cubicBezTo>
                    <a:pt x="14439" y="8799"/>
                    <a:pt x="14653" y="8175"/>
                    <a:pt x="15336" y="8117"/>
                  </a:cubicBezTo>
                  <a:cubicBezTo>
                    <a:pt x="15358" y="8115"/>
                    <a:pt x="15379" y="8115"/>
                    <a:pt x="15399" y="8115"/>
                  </a:cubicBezTo>
                  <a:cubicBezTo>
                    <a:pt x="16109" y="8115"/>
                    <a:pt x="15978" y="8772"/>
                    <a:pt x="15902" y="9170"/>
                  </a:cubicBezTo>
                  <a:cubicBezTo>
                    <a:pt x="15785" y="10107"/>
                    <a:pt x="16449" y="10360"/>
                    <a:pt x="16956" y="10809"/>
                  </a:cubicBezTo>
                  <a:cubicBezTo>
                    <a:pt x="17005" y="10852"/>
                    <a:pt x="17060" y="10869"/>
                    <a:pt x="17119" y="10869"/>
                  </a:cubicBezTo>
                  <a:cubicBezTo>
                    <a:pt x="17364" y="10869"/>
                    <a:pt x="17668" y="10570"/>
                    <a:pt x="17797" y="10570"/>
                  </a:cubicBezTo>
                  <a:cubicBezTo>
                    <a:pt x="17849" y="10570"/>
                    <a:pt x="17872" y="10618"/>
                    <a:pt x="17853" y="10751"/>
                  </a:cubicBezTo>
                  <a:cubicBezTo>
                    <a:pt x="17775" y="11316"/>
                    <a:pt x="17190" y="11921"/>
                    <a:pt x="16741" y="12448"/>
                  </a:cubicBezTo>
                  <a:cubicBezTo>
                    <a:pt x="16582" y="12608"/>
                    <a:pt x="16399" y="12661"/>
                    <a:pt x="16213" y="12661"/>
                  </a:cubicBezTo>
                  <a:cubicBezTo>
                    <a:pt x="15844" y="12661"/>
                    <a:pt x="15465" y="12452"/>
                    <a:pt x="15233" y="12452"/>
                  </a:cubicBezTo>
                  <a:cubicBezTo>
                    <a:pt x="15181" y="12452"/>
                    <a:pt x="15137" y="12462"/>
                    <a:pt x="15102" y="12487"/>
                  </a:cubicBezTo>
                  <a:cubicBezTo>
                    <a:pt x="14778" y="12730"/>
                    <a:pt x="14460" y="12825"/>
                    <a:pt x="14171" y="12825"/>
                  </a:cubicBezTo>
                  <a:cubicBezTo>
                    <a:pt x="13763" y="12825"/>
                    <a:pt x="13410" y="12637"/>
                    <a:pt x="13171" y="12409"/>
                  </a:cubicBezTo>
                  <a:cubicBezTo>
                    <a:pt x="12973" y="12218"/>
                    <a:pt x="12784" y="12144"/>
                    <a:pt x="12611" y="12144"/>
                  </a:cubicBezTo>
                  <a:cubicBezTo>
                    <a:pt x="12236" y="12144"/>
                    <a:pt x="11938" y="12493"/>
                    <a:pt x="11805" y="12760"/>
                  </a:cubicBezTo>
                  <a:cubicBezTo>
                    <a:pt x="11612" y="13128"/>
                    <a:pt x="11435" y="13232"/>
                    <a:pt x="11264" y="13232"/>
                  </a:cubicBezTo>
                  <a:cubicBezTo>
                    <a:pt x="11053" y="13232"/>
                    <a:pt x="10849" y="13075"/>
                    <a:pt x="10634" y="13053"/>
                  </a:cubicBezTo>
                  <a:cubicBezTo>
                    <a:pt x="11083" y="12019"/>
                    <a:pt x="7941" y="12643"/>
                    <a:pt x="9932" y="10907"/>
                  </a:cubicBezTo>
                  <a:cubicBezTo>
                    <a:pt x="9932" y="10907"/>
                    <a:pt x="9885" y="10783"/>
                    <a:pt x="9848" y="10783"/>
                  </a:cubicBezTo>
                  <a:cubicBezTo>
                    <a:pt x="9843" y="10783"/>
                    <a:pt x="9838" y="10785"/>
                    <a:pt x="9834" y="10790"/>
                  </a:cubicBezTo>
                  <a:cubicBezTo>
                    <a:pt x="7902" y="11043"/>
                    <a:pt x="5639" y="10595"/>
                    <a:pt x="4137" y="12507"/>
                  </a:cubicBezTo>
                  <a:cubicBezTo>
                    <a:pt x="3532" y="13326"/>
                    <a:pt x="2927" y="14048"/>
                    <a:pt x="2420" y="14751"/>
                  </a:cubicBezTo>
                  <a:cubicBezTo>
                    <a:pt x="1483" y="15999"/>
                    <a:pt x="761" y="17189"/>
                    <a:pt x="371" y="18594"/>
                  </a:cubicBezTo>
                  <a:cubicBezTo>
                    <a:pt x="39" y="19785"/>
                    <a:pt x="0" y="21150"/>
                    <a:pt x="332" y="22848"/>
                  </a:cubicBezTo>
                  <a:cubicBezTo>
                    <a:pt x="540" y="23918"/>
                    <a:pt x="1540" y="24671"/>
                    <a:pt x="2584" y="24671"/>
                  </a:cubicBezTo>
                  <a:cubicBezTo>
                    <a:pt x="3007" y="24671"/>
                    <a:pt x="3437" y="24548"/>
                    <a:pt x="3824" y="24272"/>
                  </a:cubicBezTo>
                  <a:cubicBezTo>
                    <a:pt x="4173" y="24031"/>
                    <a:pt x="4447" y="23935"/>
                    <a:pt x="4672" y="23935"/>
                  </a:cubicBezTo>
                  <a:cubicBezTo>
                    <a:pt x="5510" y="23935"/>
                    <a:pt x="5667" y="25259"/>
                    <a:pt x="6480" y="25259"/>
                  </a:cubicBezTo>
                  <a:cubicBezTo>
                    <a:pt x="6523" y="25259"/>
                    <a:pt x="6568" y="25256"/>
                    <a:pt x="6615" y="25248"/>
                  </a:cubicBezTo>
                  <a:cubicBezTo>
                    <a:pt x="6615" y="27979"/>
                    <a:pt x="8585" y="30145"/>
                    <a:pt x="8605" y="32799"/>
                  </a:cubicBezTo>
                  <a:cubicBezTo>
                    <a:pt x="8605" y="34262"/>
                    <a:pt x="10380" y="35687"/>
                    <a:pt x="11375" y="37091"/>
                  </a:cubicBezTo>
                  <a:cubicBezTo>
                    <a:pt x="12017" y="38031"/>
                    <a:pt x="12669" y="38936"/>
                    <a:pt x="13769" y="38936"/>
                  </a:cubicBezTo>
                  <a:cubicBezTo>
                    <a:pt x="14108" y="38936"/>
                    <a:pt x="14490" y="38850"/>
                    <a:pt x="14927" y="38652"/>
                  </a:cubicBezTo>
                  <a:cubicBezTo>
                    <a:pt x="15375" y="38516"/>
                    <a:pt x="15707" y="38438"/>
                    <a:pt x="15980" y="38126"/>
                  </a:cubicBezTo>
                  <a:cubicBezTo>
                    <a:pt x="16995" y="36896"/>
                    <a:pt x="18146" y="35726"/>
                    <a:pt x="16683" y="34126"/>
                  </a:cubicBezTo>
                  <a:cubicBezTo>
                    <a:pt x="16312" y="33716"/>
                    <a:pt x="20487" y="32877"/>
                    <a:pt x="18458" y="29911"/>
                  </a:cubicBezTo>
                  <a:cubicBezTo>
                    <a:pt x="18244" y="29579"/>
                    <a:pt x="18400" y="28897"/>
                    <a:pt x="18127" y="28701"/>
                  </a:cubicBezTo>
                  <a:cubicBezTo>
                    <a:pt x="17073" y="27921"/>
                    <a:pt x="18224" y="27589"/>
                    <a:pt x="18536" y="27219"/>
                  </a:cubicBezTo>
                  <a:cubicBezTo>
                    <a:pt x="20390" y="25033"/>
                    <a:pt x="22848" y="23024"/>
                    <a:pt x="23609" y="20155"/>
                  </a:cubicBezTo>
                  <a:lnTo>
                    <a:pt x="23609" y="20155"/>
                  </a:lnTo>
                  <a:cubicBezTo>
                    <a:pt x="20683" y="21189"/>
                    <a:pt x="21268" y="21131"/>
                    <a:pt x="20702" y="21287"/>
                  </a:cubicBezTo>
                  <a:cubicBezTo>
                    <a:pt x="20651" y="21305"/>
                    <a:pt x="20589" y="21313"/>
                    <a:pt x="20522" y="21313"/>
                  </a:cubicBezTo>
                  <a:cubicBezTo>
                    <a:pt x="20309" y="21313"/>
                    <a:pt x="20058" y="21234"/>
                    <a:pt x="20058" y="21189"/>
                  </a:cubicBezTo>
                  <a:cubicBezTo>
                    <a:pt x="20156" y="19628"/>
                    <a:pt x="17756" y="20214"/>
                    <a:pt x="17814" y="18224"/>
                  </a:cubicBezTo>
                  <a:cubicBezTo>
                    <a:pt x="17834" y="16916"/>
                    <a:pt x="16195" y="15590"/>
                    <a:pt x="16195" y="13794"/>
                  </a:cubicBezTo>
                  <a:lnTo>
                    <a:pt x="16195" y="13794"/>
                  </a:lnTo>
                  <a:cubicBezTo>
                    <a:pt x="16663" y="13951"/>
                    <a:pt x="17170" y="13931"/>
                    <a:pt x="17268" y="14536"/>
                  </a:cubicBezTo>
                  <a:cubicBezTo>
                    <a:pt x="17678" y="16702"/>
                    <a:pt x="19531" y="18048"/>
                    <a:pt x="20156" y="20116"/>
                  </a:cubicBezTo>
                  <a:cubicBezTo>
                    <a:pt x="20196" y="20306"/>
                    <a:pt x="20482" y="20496"/>
                    <a:pt x="20777" y="20496"/>
                  </a:cubicBezTo>
                  <a:cubicBezTo>
                    <a:pt x="20906" y="20496"/>
                    <a:pt x="21038" y="20459"/>
                    <a:pt x="21151" y="20370"/>
                  </a:cubicBezTo>
                  <a:cubicBezTo>
                    <a:pt x="22146" y="19589"/>
                    <a:pt x="23453" y="19531"/>
                    <a:pt x="24429" y="18575"/>
                  </a:cubicBezTo>
                  <a:cubicBezTo>
                    <a:pt x="25151" y="17892"/>
                    <a:pt x="25892" y="17287"/>
                    <a:pt x="26380" y="16409"/>
                  </a:cubicBezTo>
                  <a:cubicBezTo>
                    <a:pt x="25862" y="16236"/>
                    <a:pt x="25673" y="15256"/>
                    <a:pt x="25052" y="15256"/>
                  </a:cubicBezTo>
                  <a:cubicBezTo>
                    <a:pt x="24832" y="15256"/>
                    <a:pt x="24558" y="15379"/>
                    <a:pt x="24195" y="15707"/>
                  </a:cubicBezTo>
                  <a:cubicBezTo>
                    <a:pt x="24132" y="15763"/>
                    <a:pt x="24028" y="15797"/>
                    <a:pt x="23928" y="15797"/>
                  </a:cubicBezTo>
                  <a:cubicBezTo>
                    <a:pt x="23718" y="15797"/>
                    <a:pt x="23532" y="15643"/>
                    <a:pt x="23824" y="15219"/>
                  </a:cubicBezTo>
                  <a:cubicBezTo>
                    <a:pt x="23902" y="15121"/>
                    <a:pt x="23843" y="14907"/>
                    <a:pt x="23824" y="14751"/>
                  </a:cubicBezTo>
                  <a:cubicBezTo>
                    <a:pt x="23824" y="14751"/>
                    <a:pt x="23763" y="14742"/>
                    <a:pt x="23705" y="14742"/>
                  </a:cubicBezTo>
                  <a:cubicBezTo>
                    <a:pt x="23677" y="14742"/>
                    <a:pt x="23648" y="14744"/>
                    <a:pt x="23629" y="14751"/>
                  </a:cubicBezTo>
                  <a:cubicBezTo>
                    <a:pt x="23365" y="14861"/>
                    <a:pt x="23166" y="14908"/>
                    <a:pt x="23016" y="14908"/>
                  </a:cubicBezTo>
                  <a:cubicBezTo>
                    <a:pt x="22267" y="14908"/>
                    <a:pt x="22721" y="13736"/>
                    <a:pt x="22283" y="13443"/>
                  </a:cubicBezTo>
                  <a:cubicBezTo>
                    <a:pt x="22263" y="13404"/>
                    <a:pt x="22478" y="12994"/>
                    <a:pt x="22556" y="12994"/>
                  </a:cubicBezTo>
                  <a:cubicBezTo>
                    <a:pt x="22751" y="12994"/>
                    <a:pt x="23063" y="13053"/>
                    <a:pt x="23122" y="13190"/>
                  </a:cubicBezTo>
                  <a:cubicBezTo>
                    <a:pt x="23674" y="14578"/>
                    <a:pt x="25037" y="14927"/>
                    <a:pt x="26232" y="14927"/>
                  </a:cubicBezTo>
                  <a:cubicBezTo>
                    <a:pt x="26600" y="14927"/>
                    <a:pt x="26951" y="14894"/>
                    <a:pt x="27258" y="14848"/>
                  </a:cubicBezTo>
                  <a:cubicBezTo>
                    <a:pt x="27562" y="14802"/>
                    <a:pt x="27839" y="14780"/>
                    <a:pt x="28092" y="14780"/>
                  </a:cubicBezTo>
                  <a:cubicBezTo>
                    <a:pt x="29450" y="14780"/>
                    <a:pt x="30139" y="15421"/>
                    <a:pt x="30731" y="16507"/>
                  </a:cubicBezTo>
                  <a:cubicBezTo>
                    <a:pt x="30834" y="16694"/>
                    <a:pt x="30998" y="16742"/>
                    <a:pt x="31167" y="16742"/>
                  </a:cubicBezTo>
                  <a:cubicBezTo>
                    <a:pt x="31349" y="16742"/>
                    <a:pt x="31539" y="16687"/>
                    <a:pt x="31671" y="16687"/>
                  </a:cubicBezTo>
                  <a:cubicBezTo>
                    <a:pt x="31789" y="16687"/>
                    <a:pt x="31862" y="16731"/>
                    <a:pt x="31843" y="16897"/>
                  </a:cubicBezTo>
                  <a:cubicBezTo>
                    <a:pt x="31726" y="18653"/>
                    <a:pt x="33014" y="19746"/>
                    <a:pt x="33502" y="21209"/>
                  </a:cubicBezTo>
                  <a:cubicBezTo>
                    <a:pt x="33564" y="21388"/>
                    <a:pt x="33631" y="21452"/>
                    <a:pt x="33710" y="21452"/>
                  </a:cubicBezTo>
                  <a:cubicBezTo>
                    <a:pt x="33802" y="21452"/>
                    <a:pt x="33911" y="21363"/>
                    <a:pt x="34048" y="21267"/>
                  </a:cubicBezTo>
                  <a:cubicBezTo>
                    <a:pt x="35121" y="20565"/>
                    <a:pt x="34438" y="19121"/>
                    <a:pt x="35453" y="18321"/>
                  </a:cubicBezTo>
                  <a:cubicBezTo>
                    <a:pt x="36272" y="17677"/>
                    <a:pt x="37268" y="17072"/>
                    <a:pt x="37638" y="15941"/>
                  </a:cubicBezTo>
                  <a:cubicBezTo>
                    <a:pt x="37645" y="15922"/>
                    <a:pt x="37783" y="15892"/>
                    <a:pt x="37987" y="15892"/>
                  </a:cubicBezTo>
                  <a:cubicBezTo>
                    <a:pt x="38407" y="15892"/>
                    <a:pt x="39104" y="16018"/>
                    <a:pt x="39472" y="16624"/>
                  </a:cubicBezTo>
                  <a:lnTo>
                    <a:pt x="39394" y="16272"/>
                  </a:lnTo>
                  <a:cubicBezTo>
                    <a:pt x="39238" y="15531"/>
                    <a:pt x="39043" y="14809"/>
                    <a:pt x="38829" y="14087"/>
                  </a:cubicBezTo>
                  <a:cubicBezTo>
                    <a:pt x="38048" y="11590"/>
                    <a:pt x="36780" y="9170"/>
                    <a:pt x="35043" y="7004"/>
                  </a:cubicBezTo>
                  <a:cubicBezTo>
                    <a:pt x="33209" y="4761"/>
                    <a:pt x="31043" y="2946"/>
                    <a:pt x="28663" y="1658"/>
                  </a:cubicBezTo>
                  <a:cubicBezTo>
                    <a:pt x="27999" y="1287"/>
                    <a:pt x="27317" y="975"/>
                    <a:pt x="26634" y="683"/>
                  </a:cubicBezTo>
                  <a:cubicBezTo>
                    <a:pt x="26536" y="624"/>
                    <a:pt x="26419" y="585"/>
                    <a:pt x="26321" y="566"/>
                  </a:cubicBezTo>
                  <a:cubicBezTo>
                    <a:pt x="25591" y="691"/>
                    <a:pt x="24759" y="771"/>
                    <a:pt x="24081" y="771"/>
                  </a:cubicBezTo>
                  <a:cubicBezTo>
                    <a:pt x="23492" y="771"/>
                    <a:pt x="23019" y="711"/>
                    <a:pt x="22829" y="566"/>
                  </a:cubicBezTo>
                  <a:cubicBezTo>
                    <a:pt x="22313" y="162"/>
                    <a:pt x="21699" y="1"/>
                    <a:pt x="210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73;p44">
              <a:extLst>
                <a:ext uri="{FF2B5EF4-FFF2-40B4-BE49-F238E27FC236}">
                  <a16:creationId xmlns:a16="http://schemas.microsoft.com/office/drawing/2014/main" id="{716D2274-EF51-42A4-8D9B-455FB0043E8C}"/>
                </a:ext>
              </a:extLst>
            </p:cNvPr>
            <p:cNvSpPr/>
            <p:nvPr/>
          </p:nvSpPr>
          <p:spPr>
            <a:xfrm>
              <a:off x="5035300" y="1076824"/>
              <a:ext cx="2517229" cy="2476726"/>
            </a:xfrm>
            <a:custGeom>
              <a:avLst/>
              <a:gdLst/>
              <a:ahLst/>
              <a:cxnLst/>
              <a:rect l="l" t="t" r="r" b="b"/>
              <a:pathLst>
                <a:path w="39278" h="38646" extrusionOk="0">
                  <a:moveTo>
                    <a:pt x="15864" y="8329"/>
                  </a:moveTo>
                  <a:cubicBezTo>
                    <a:pt x="15864" y="8333"/>
                    <a:pt x="15864" y="8336"/>
                    <a:pt x="15866" y="8340"/>
                  </a:cubicBezTo>
                  <a:lnTo>
                    <a:pt x="15866" y="8340"/>
                  </a:lnTo>
                  <a:cubicBezTo>
                    <a:pt x="15865" y="8336"/>
                    <a:pt x="15864" y="8333"/>
                    <a:pt x="15864" y="8329"/>
                  </a:cubicBezTo>
                  <a:close/>
                  <a:moveTo>
                    <a:pt x="24316" y="6312"/>
                  </a:moveTo>
                  <a:cubicBezTo>
                    <a:pt x="24361" y="6312"/>
                    <a:pt x="24405" y="6321"/>
                    <a:pt x="24449" y="6339"/>
                  </a:cubicBezTo>
                  <a:cubicBezTo>
                    <a:pt x="24546" y="6358"/>
                    <a:pt x="24625" y="6437"/>
                    <a:pt x="24664" y="6495"/>
                  </a:cubicBezTo>
                  <a:cubicBezTo>
                    <a:pt x="24761" y="6632"/>
                    <a:pt x="24800" y="6788"/>
                    <a:pt x="24820" y="6924"/>
                  </a:cubicBezTo>
                  <a:cubicBezTo>
                    <a:pt x="24839" y="7022"/>
                    <a:pt x="24839" y="7080"/>
                    <a:pt x="24800" y="7178"/>
                  </a:cubicBezTo>
                  <a:cubicBezTo>
                    <a:pt x="24761" y="7236"/>
                    <a:pt x="24742" y="7276"/>
                    <a:pt x="24703" y="7315"/>
                  </a:cubicBezTo>
                  <a:cubicBezTo>
                    <a:pt x="24605" y="7373"/>
                    <a:pt x="24449" y="7373"/>
                    <a:pt x="24410" y="7373"/>
                  </a:cubicBezTo>
                  <a:lnTo>
                    <a:pt x="24312" y="7373"/>
                  </a:lnTo>
                  <a:cubicBezTo>
                    <a:pt x="24215" y="7432"/>
                    <a:pt x="24137" y="7471"/>
                    <a:pt x="24078" y="7529"/>
                  </a:cubicBezTo>
                  <a:cubicBezTo>
                    <a:pt x="24039" y="7568"/>
                    <a:pt x="23981" y="7646"/>
                    <a:pt x="23981" y="7724"/>
                  </a:cubicBezTo>
                  <a:cubicBezTo>
                    <a:pt x="23961" y="7783"/>
                    <a:pt x="23981" y="7861"/>
                    <a:pt x="24020" y="7919"/>
                  </a:cubicBezTo>
                  <a:cubicBezTo>
                    <a:pt x="24020" y="7939"/>
                    <a:pt x="24039" y="7939"/>
                    <a:pt x="24039" y="7939"/>
                  </a:cubicBezTo>
                  <a:cubicBezTo>
                    <a:pt x="24332" y="8036"/>
                    <a:pt x="24527" y="8173"/>
                    <a:pt x="24644" y="8368"/>
                  </a:cubicBezTo>
                  <a:cubicBezTo>
                    <a:pt x="24820" y="8700"/>
                    <a:pt x="24683" y="9051"/>
                    <a:pt x="24625" y="9344"/>
                  </a:cubicBezTo>
                  <a:cubicBezTo>
                    <a:pt x="24546" y="9597"/>
                    <a:pt x="24507" y="9793"/>
                    <a:pt x="24527" y="9929"/>
                  </a:cubicBezTo>
                  <a:cubicBezTo>
                    <a:pt x="24527" y="9988"/>
                    <a:pt x="24546" y="10066"/>
                    <a:pt x="24605" y="10105"/>
                  </a:cubicBezTo>
                  <a:cubicBezTo>
                    <a:pt x="24625" y="10124"/>
                    <a:pt x="24625" y="10183"/>
                    <a:pt x="24644" y="10202"/>
                  </a:cubicBezTo>
                  <a:cubicBezTo>
                    <a:pt x="24644" y="10261"/>
                    <a:pt x="24644" y="10280"/>
                    <a:pt x="24625" y="10300"/>
                  </a:cubicBezTo>
                  <a:cubicBezTo>
                    <a:pt x="24605" y="10378"/>
                    <a:pt x="24527" y="10436"/>
                    <a:pt x="24507" y="10456"/>
                  </a:cubicBezTo>
                  <a:cubicBezTo>
                    <a:pt x="24410" y="10495"/>
                    <a:pt x="24293" y="10553"/>
                    <a:pt x="24176" y="10553"/>
                  </a:cubicBezTo>
                  <a:cubicBezTo>
                    <a:pt x="24059" y="10573"/>
                    <a:pt x="23907" y="10583"/>
                    <a:pt x="23739" y="10583"/>
                  </a:cubicBezTo>
                  <a:cubicBezTo>
                    <a:pt x="23571" y="10583"/>
                    <a:pt x="23386" y="10573"/>
                    <a:pt x="23200" y="10553"/>
                  </a:cubicBezTo>
                  <a:cubicBezTo>
                    <a:pt x="23161" y="10553"/>
                    <a:pt x="23103" y="10534"/>
                    <a:pt x="23083" y="10475"/>
                  </a:cubicBezTo>
                  <a:cubicBezTo>
                    <a:pt x="23064" y="10436"/>
                    <a:pt x="22986" y="10397"/>
                    <a:pt x="22868" y="10339"/>
                  </a:cubicBezTo>
                  <a:cubicBezTo>
                    <a:pt x="22732" y="10261"/>
                    <a:pt x="22517" y="10163"/>
                    <a:pt x="22478" y="9949"/>
                  </a:cubicBezTo>
                  <a:cubicBezTo>
                    <a:pt x="22459" y="9871"/>
                    <a:pt x="22459" y="9773"/>
                    <a:pt x="22498" y="9695"/>
                  </a:cubicBezTo>
                  <a:cubicBezTo>
                    <a:pt x="22537" y="9519"/>
                    <a:pt x="22693" y="9363"/>
                    <a:pt x="22908" y="9188"/>
                  </a:cubicBezTo>
                  <a:cubicBezTo>
                    <a:pt x="23005" y="9110"/>
                    <a:pt x="23025" y="9032"/>
                    <a:pt x="23064" y="9012"/>
                  </a:cubicBezTo>
                  <a:cubicBezTo>
                    <a:pt x="23064" y="8993"/>
                    <a:pt x="23083" y="8973"/>
                    <a:pt x="23064" y="8934"/>
                  </a:cubicBezTo>
                  <a:cubicBezTo>
                    <a:pt x="23064" y="8875"/>
                    <a:pt x="22986" y="8797"/>
                    <a:pt x="22868" y="8680"/>
                  </a:cubicBezTo>
                  <a:cubicBezTo>
                    <a:pt x="22615" y="8427"/>
                    <a:pt x="22498" y="8115"/>
                    <a:pt x="22498" y="7802"/>
                  </a:cubicBezTo>
                  <a:cubicBezTo>
                    <a:pt x="22498" y="7568"/>
                    <a:pt x="22576" y="7354"/>
                    <a:pt x="22712" y="7158"/>
                  </a:cubicBezTo>
                  <a:cubicBezTo>
                    <a:pt x="22986" y="6768"/>
                    <a:pt x="23571" y="6554"/>
                    <a:pt x="23981" y="6397"/>
                  </a:cubicBezTo>
                  <a:cubicBezTo>
                    <a:pt x="24039" y="6378"/>
                    <a:pt x="24078" y="6378"/>
                    <a:pt x="24137" y="6358"/>
                  </a:cubicBezTo>
                  <a:cubicBezTo>
                    <a:pt x="24201" y="6326"/>
                    <a:pt x="24260" y="6312"/>
                    <a:pt x="24316" y="6312"/>
                  </a:cubicBezTo>
                  <a:close/>
                  <a:moveTo>
                    <a:pt x="34907" y="21363"/>
                  </a:moveTo>
                  <a:cubicBezTo>
                    <a:pt x="34888" y="21382"/>
                    <a:pt x="34829" y="21402"/>
                    <a:pt x="34790" y="21461"/>
                  </a:cubicBezTo>
                  <a:cubicBezTo>
                    <a:pt x="34712" y="21519"/>
                    <a:pt x="34654" y="21597"/>
                    <a:pt x="34615" y="21656"/>
                  </a:cubicBezTo>
                  <a:cubicBezTo>
                    <a:pt x="34595" y="21948"/>
                    <a:pt x="34654" y="22241"/>
                    <a:pt x="34693" y="22553"/>
                  </a:cubicBezTo>
                  <a:cubicBezTo>
                    <a:pt x="34693" y="22592"/>
                    <a:pt x="34712" y="22651"/>
                    <a:pt x="34712" y="22729"/>
                  </a:cubicBezTo>
                  <a:cubicBezTo>
                    <a:pt x="34907" y="22631"/>
                    <a:pt x="34985" y="22553"/>
                    <a:pt x="35180" y="22456"/>
                  </a:cubicBezTo>
                  <a:cubicBezTo>
                    <a:pt x="35258" y="22085"/>
                    <a:pt x="35239" y="21792"/>
                    <a:pt x="35141" y="21597"/>
                  </a:cubicBezTo>
                  <a:cubicBezTo>
                    <a:pt x="35083" y="21500"/>
                    <a:pt x="35005" y="21422"/>
                    <a:pt x="34907" y="21363"/>
                  </a:cubicBezTo>
                  <a:close/>
                  <a:moveTo>
                    <a:pt x="21932" y="28895"/>
                  </a:moveTo>
                  <a:cubicBezTo>
                    <a:pt x="21815" y="28895"/>
                    <a:pt x="21776" y="28895"/>
                    <a:pt x="21776" y="28914"/>
                  </a:cubicBezTo>
                  <a:cubicBezTo>
                    <a:pt x="21776" y="28934"/>
                    <a:pt x="21776" y="28953"/>
                    <a:pt x="21795" y="29090"/>
                  </a:cubicBezTo>
                  <a:cubicBezTo>
                    <a:pt x="21795" y="29148"/>
                    <a:pt x="21834" y="29304"/>
                    <a:pt x="21795" y="29421"/>
                  </a:cubicBezTo>
                  <a:cubicBezTo>
                    <a:pt x="21620" y="29929"/>
                    <a:pt x="21405" y="30455"/>
                    <a:pt x="20820" y="30768"/>
                  </a:cubicBezTo>
                  <a:cubicBezTo>
                    <a:pt x="20722" y="30807"/>
                    <a:pt x="20644" y="30885"/>
                    <a:pt x="20625" y="30943"/>
                  </a:cubicBezTo>
                  <a:lnTo>
                    <a:pt x="20547" y="31080"/>
                  </a:lnTo>
                  <a:lnTo>
                    <a:pt x="20547" y="31255"/>
                  </a:lnTo>
                  <a:cubicBezTo>
                    <a:pt x="20566" y="31333"/>
                    <a:pt x="20605" y="31392"/>
                    <a:pt x="20664" y="31470"/>
                  </a:cubicBezTo>
                  <a:lnTo>
                    <a:pt x="20703" y="31490"/>
                  </a:lnTo>
                  <a:cubicBezTo>
                    <a:pt x="20859" y="31685"/>
                    <a:pt x="21034" y="31880"/>
                    <a:pt x="21073" y="32153"/>
                  </a:cubicBezTo>
                  <a:cubicBezTo>
                    <a:pt x="21132" y="32348"/>
                    <a:pt x="21112" y="32543"/>
                    <a:pt x="21034" y="32816"/>
                  </a:cubicBezTo>
                  <a:cubicBezTo>
                    <a:pt x="20976" y="32992"/>
                    <a:pt x="21054" y="33226"/>
                    <a:pt x="21171" y="33441"/>
                  </a:cubicBezTo>
                  <a:cubicBezTo>
                    <a:pt x="21269" y="33616"/>
                    <a:pt x="21366" y="33733"/>
                    <a:pt x="21444" y="33792"/>
                  </a:cubicBezTo>
                  <a:lnTo>
                    <a:pt x="21464" y="33792"/>
                  </a:lnTo>
                  <a:cubicBezTo>
                    <a:pt x="21502" y="33794"/>
                    <a:pt x="21540" y="33795"/>
                    <a:pt x="21576" y="33795"/>
                  </a:cubicBezTo>
                  <a:cubicBezTo>
                    <a:pt x="21886" y="33795"/>
                    <a:pt x="22104" y="33723"/>
                    <a:pt x="22244" y="33636"/>
                  </a:cubicBezTo>
                  <a:cubicBezTo>
                    <a:pt x="22342" y="33499"/>
                    <a:pt x="22478" y="33304"/>
                    <a:pt x="22556" y="33090"/>
                  </a:cubicBezTo>
                  <a:cubicBezTo>
                    <a:pt x="22693" y="32582"/>
                    <a:pt x="22654" y="31899"/>
                    <a:pt x="22595" y="31138"/>
                  </a:cubicBezTo>
                  <a:cubicBezTo>
                    <a:pt x="22556" y="30553"/>
                    <a:pt x="22517" y="29909"/>
                    <a:pt x="22595" y="29421"/>
                  </a:cubicBezTo>
                  <a:lnTo>
                    <a:pt x="22595" y="29324"/>
                  </a:lnTo>
                  <a:cubicBezTo>
                    <a:pt x="22576" y="29246"/>
                    <a:pt x="22517" y="29187"/>
                    <a:pt x="22459" y="29109"/>
                  </a:cubicBezTo>
                  <a:cubicBezTo>
                    <a:pt x="22322" y="28992"/>
                    <a:pt x="22127" y="28895"/>
                    <a:pt x="21932" y="28895"/>
                  </a:cubicBezTo>
                  <a:close/>
                  <a:moveTo>
                    <a:pt x="20973" y="0"/>
                  </a:moveTo>
                  <a:cubicBezTo>
                    <a:pt x="19527" y="0"/>
                    <a:pt x="17657" y="874"/>
                    <a:pt x="16156" y="1598"/>
                  </a:cubicBezTo>
                  <a:cubicBezTo>
                    <a:pt x="15688" y="1812"/>
                    <a:pt x="15278" y="2027"/>
                    <a:pt x="14927" y="2183"/>
                  </a:cubicBezTo>
                  <a:cubicBezTo>
                    <a:pt x="14888" y="2202"/>
                    <a:pt x="14810" y="2300"/>
                    <a:pt x="14674" y="2495"/>
                  </a:cubicBezTo>
                  <a:cubicBezTo>
                    <a:pt x="14927" y="2417"/>
                    <a:pt x="15142" y="2398"/>
                    <a:pt x="15278" y="2378"/>
                  </a:cubicBezTo>
                  <a:cubicBezTo>
                    <a:pt x="15376" y="2378"/>
                    <a:pt x="15474" y="2398"/>
                    <a:pt x="15552" y="2456"/>
                  </a:cubicBezTo>
                  <a:cubicBezTo>
                    <a:pt x="15591" y="2495"/>
                    <a:pt x="15610" y="2554"/>
                    <a:pt x="15610" y="2593"/>
                  </a:cubicBezTo>
                  <a:cubicBezTo>
                    <a:pt x="15610" y="2651"/>
                    <a:pt x="15610" y="2710"/>
                    <a:pt x="15591" y="2749"/>
                  </a:cubicBezTo>
                  <a:cubicBezTo>
                    <a:pt x="15552" y="2905"/>
                    <a:pt x="15376" y="3100"/>
                    <a:pt x="15220" y="3276"/>
                  </a:cubicBezTo>
                  <a:cubicBezTo>
                    <a:pt x="15278" y="3256"/>
                    <a:pt x="15356" y="3237"/>
                    <a:pt x="15395" y="3198"/>
                  </a:cubicBezTo>
                  <a:cubicBezTo>
                    <a:pt x="15844" y="3002"/>
                    <a:pt x="16195" y="2651"/>
                    <a:pt x="16625" y="2261"/>
                  </a:cubicBezTo>
                  <a:cubicBezTo>
                    <a:pt x="17093" y="1812"/>
                    <a:pt x="17620" y="1324"/>
                    <a:pt x="18283" y="1090"/>
                  </a:cubicBezTo>
                  <a:cubicBezTo>
                    <a:pt x="18501" y="1001"/>
                    <a:pt x="18744" y="953"/>
                    <a:pt x="19013" y="953"/>
                  </a:cubicBezTo>
                  <a:cubicBezTo>
                    <a:pt x="19153" y="953"/>
                    <a:pt x="19300" y="966"/>
                    <a:pt x="19454" y="993"/>
                  </a:cubicBezTo>
                  <a:cubicBezTo>
                    <a:pt x="19512" y="1012"/>
                    <a:pt x="19571" y="1051"/>
                    <a:pt x="19571" y="1129"/>
                  </a:cubicBezTo>
                  <a:cubicBezTo>
                    <a:pt x="19571" y="1207"/>
                    <a:pt x="19512" y="1285"/>
                    <a:pt x="19454" y="1324"/>
                  </a:cubicBezTo>
                  <a:cubicBezTo>
                    <a:pt x="19064" y="1500"/>
                    <a:pt x="18869" y="1598"/>
                    <a:pt x="18498" y="1793"/>
                  </a:cubicBezTo>
                  <a:cubicBezTo>
                    <a:pt x="19025" y="1988"/>
                    <a:pt x="19298" y="2085"/>
                    <a:pt x="19844" y="2300"/>
                  </a:cubicBezTo>
                  <a:cubicBezTo>
                    <a:pt x="19903" y="2320"/>
                    <a:pt x="19961" y="2417"/>
                    <a:pt x="19903" y="2515"/>
                  </a:cubicBezTo>
                  <a:cubicBezTo>
                    <a:pt x="19868" y="2584"/>
                    <a:pt x="19786" y="2654"/>
                    <a:pt x="19699" y="2654"/>
                  </a:cubicBezTo>
                  <a:cubicBezTo>
                    <a:pt x="19689" y="2654"/>
                    <a:pt x="19679" y="2653"/>
                    <a:pt x="19669" y="2651"/>
                  </a:cubicBezTo>
                  <a:cubicBezTo>
                    <a:pt x="19473" y="2612"/>
                    <a:pt x="19283" y="2593"/>
                    <a:pt x="19105" y="2593"/>
                  </a:cubicBezTo>
                  <a:cubicBezTo>
                    <a:pt x="18927" y="2593"/>
                    <a:pt x="18761" y="2612"/>
                    <a:pt x="18615" y="2651"/>
                  </a:cubicBezTo>
                  <a:cubicBezTo>
                    <a:pt x="18108" y="2768"/>
                    <a:pt x="17717" y="3041"/>
                    <a:pt x="17308" y="3295"/>
                  </a:cubicBezTo>
                  <a:cubicBezTo>
                    <a:pt x="16859" y="3588"/>
                    <a:pt x="16391" y="3939"/>
                    <a:pt x="15805" y="3978"/>
                  </a:cubicBezTo>
                  <a:cubicBezTo>
                    <a:pt x="15474" y="4017"/>
                    <a:pt x="15103" y="4134"/>
                    <a:pt x="14732" y="4232"/>
                  </a:cubicBezTo>
                  <a:lnTo>
                    <a:pt x="14225" y="4368"/>
                  </a:lnTo>
                  <a:cubicBezTo>
                    <a:pt x="14213" y="4380"/>
                    <a:pt x="14199" y="4385"/>
                    <a:pt x="14184" y="4385"/>
                  </a:cubicBezTo>
                  <a:cubicBezTo>
                    <a:pt x="14151" y="4385"/>
                    <a:pt x="14115" y="4362"/>
                    <a:pt x="14088" y="4349"/>
                  </a:cubicBezTo>
                  <a:cubicBezTo>
                    <a:pt x="14030" y="4329"/>
                    <a:pt x="14030" y="4271"/>
                    <a:pt x="14030" y="4232"/>
                  </a:cubicBezTo>
                  <a:cubicBezTo>
                    <a:pt x="14030" y="4017"/>
                    <a:pt x="14049" y="3880"/>
                    <a:pt x="14049" y="3822"/>
                  </a:cubicBezTo>
                  <a:lnTo>
                    <a:pt x="14049" y="3822"/>
                  </a:lnTo>
                  <a:cubicBezTo>
                    <a:pt x="13854" y="3919"/>
                    <a:pt x="13542" y="4076"/>
                    <a:pt x="13054" y="4310"/>
                  </a:cubicBezTo>
                  <a:cubicBezTo>
                    <a:pt x="12644" y="4524"/>
                    <a:pt x="12098" y="4798"/>
                    <a:pt x="11415" y="5149"/>
                  </a:cubicBezTo>
                  <a:cubicBezTo>
                    <a:pt x="11389" y="5175"/>
                    <a:pt x="11358" y="5186"/>
                    <a:pt x="11327" y="5186"/>
                  </a:cubicBezTo>
                  <a:cubicBezTo>
                    <a:pt x="11290" y="5186"/>
                    <a:pt x="11252" y="5170"/>
                    <a:pt x="11220" y="5149"/>
                  </a:cubicBezTo>
                  <a:cubicBezTo>
                    <a:pt x="11181" y="5110"/>
                    <a:pt x="11161" y="5032"/>
                    <a:pt x="11200" y="4993"/>
                  </a:cubicBezTo>
                  <a:cubicBezTo>
                    <a:pt x="11298" y="4758"/>
                    <a:pt x="11435" y="4524"/>
                    <a:pt x="11552" y="4271"/>
                  </a:cubicBezTo>
                  <a:cubicBezTo>
                    <a:pt x="11747" y="3880"/>
                    <a:pt x="11883" y="3568"/>
                    <a:pt x="11942" y="3432"/>
                  </a:cubicBezTo>
                  <a:cubicBezTo>
                    <a:pt x="11766" y="3334"/>
                    <a:pt x="11688" y="3334"/>
                    <a:pt x="11649" y="3334"/>
                  </a:cubicBezTo>
                  <a:lnTo>
                    <a:pt x="11610" y="3334"/>
                  </a:lnTo>
                  <a:cubicBezTo>
                    <a:pt x="11571" y="3373"/>
                    <a:pt x="11513" y="3490"/>
                    <a:pt x="11454" y="3744"/>
                  </a:cubicBezTo>
                  <a:cubicBezTo>
                    <a:pt x="11396" y="3919"/>
                    <a:pt x="11357" y="4134"/>
                    <a:pt x="11220" y="4310"/>
                  </a:cubicBezTo>
                  <a:cubicBezTo>
                    <a:pt x="11181" y="4368"/>
                    <a:pt x="11083" y="4466"/>
                    <a:pt x="10966" y="4524"/>
                  </a:cubicBezTo>
                  <a:cubicBezTo>
                    <a:pt x="10886" y="4547"/>
                    <a:pt x="10806" y="4557"/>
                    <a:pt x="10730" y="4557"/>
                  </a:cubicBezTo>
                  <a:cubicBezTo>
                    <a:pt x="10676" y="4557"/>
                    <a:pt x="10625" y="4552"/>
                    <a:pt x="10576" y="4544"/>
                  </a:cubicBezTo>
                  <a:cubicBezTo>
                    <a:pt x="10498" y="4524"/>
                    <a:pt x="10439" y="4466"/>
                    <a:pt x="10479" y="4407"/>
                  </a:cubicBezTo>
                  <a:cubicBezTo>
                    <a:pt x="10498" y="4251"/>
                    <a:pt x="10518" y="4115"/>
                    <a:pt x="10518" y="4017"/>
                  </a:cubicBezTo>
                  <a:cubicBezTo>
                    <a:pt x="10537" y="3841"/>
                    <a:pt x="10576" y="3763"/>
                    <a:pt x="10576" y="3724"/>
                  </a:cubicBezTo>
                  <a:lnTo>
                    <a:pt x="10557" y="3724"/>
                  </a:lnTo>
                  <a:cubicBezTo>
                    <a:pt x="10420" y="3841"/>
                    <a:pt x="10205" y="3959"/>
                    <a:pt x="10088" y="4017"/>
                  </a:cubicBezTo>
                  <a:cubicBezTo>
                    <a:pt x="9893" y="4115"/>
                    <a:pt x="9796" y="4154"/>
                    <a:pt x="9737" y="4212"/>
                  </a:cubicBezTo>
                  <a:cubicBezTo>
                    <a:pt x="9737" y="4212"/>
                    <a:pt x="9757" y="4232"/>
                    <a:pt x="9757" y="4251"/>
                  </a:cubicBezTo>
                  <a:cubicBezTo>
                    <a:pt x="9835" y="4329"/>
                    <a:pt x="9952" y="4407"/>
                    <a:pt x="10205" y="4524"/>
                  </a:cubicBezTo>
                  <a:cubicBezTo>
                    <a:pt x="10244" y="4544"/>
                    <a:pt x="10322" y="4563"/>
                    <a:pt x="10342" y="4622"/>
                  </a:cubicBezTo>
                  <a:cubicBezTo>
                    <a:pt x="10381" y="4641"/>
                    <a:pt x="10400" y="4700"/>
                    <a:pt x="10400" y="4758"/>
                  </a:cubicBezTo>
                  <a:cubicBezTo>
                    <a:pt x="10400" y="4817"/>
                    <a:pt x="10342" y="4895"/>
                    <a:pt x="10322" y="4915"/>
                  </a:cubicBezTo>
                  <a:cubicBezTo>
                    <a:pt x="10225" y="5012"/>
                    <a:pt x="10088" y="5032"/>
                    <a:pt x="10010" y="5051"/>
                  </a:cubicBezTo>
                  <a:cubicBezTo>
                    <a:pt x="9893" y="5110"/>
                    <a:pt x="9757" y="5129"/>
                    <a:pt x="9718" y="5188"/>
                  </a:cubicBezTo>
                  <a:cubicBezTo>
                    <a:pt x="9698" y="5188"/>
                    <a:pt x="9698" y="5207"/>
                    <a:pt x="9698" y="5207"/>
                  </a:cubicBezTo>
                  <a:cubicBezTo>
                    <a:pt x="9715" y="5213"/>
                    <a:pt x="9736" y="5215"/>
                    <a:pt x="9761" y="5215"/>
                  </a:cubicBezTo>
                  <a:cubicBezTo>
                    <a:pt x="9822" y="5215"/>
                    <a:pt x="9911" y="5202"/>
                    <a:pt x="10049" y="5188"/>
                  </a:cubicBezTo>
                  <a:cubicBezTo>
                    <a:pt x="10158" y="5161"/>
                    <a:pt x="10295" y="5124"/>
                    <a:pt x="10434" y="5124"/>
                  </a:cubicBezTo>
                  <a:cubicBezTo>
                    <a:pt x="10495" y="5124"/>
                    <a:pt x="10556" y="5131"/>
                    <a:pt x="10615" y="5149"/>
                  </a:cubicBezTo>
                  <a:cubicBezTo>
                    <a:pt x="10732" y="5207"/>
                    <a:pt x="10810" y="5285"/>
                    <a:pt x="10869" y="5402"/>
                  </a:cubicBezTo>
                  <a:cubicBezTo>
                    <a:pt x="10888" y="5441"/>
                    <a:pt x="10888" y="5500"/>
                    <a:pt x="10830" y="5578"/>
                  </a:cubicBezTo>
                  <a:cubicBezTo>
                    <a:pt x="10810" y="5617"/>
                    <a:pt x="10732" y="5676"/>
                    <a:pt x="10693" y="5695"/>
                  </a:cubicBezTo>
                  <a:cubicBezTo>
                    <a:pt x="10498" y="5734"/>
                    <a:pt x="10322" y="5773"/>
                    <a:pt x="10186" y="5812"/>
                  </a:cubicBezTo>
                  <a:cubicBezTo>
                    <a:pt x="9639" y="5929"/>
                    <a:pt x="9444" y="6007"/>
                    <a:pt x="9347" y="6085"/>
                  </a:cubicBezTo>
                  <a:cubicBezTo>
                    <a:pt x="9308" y="6124"/>
                    <a:pt x="9269" y="6202"/>
                    <a:pt x="9230" y="6378"/>
                  </a:cubicBezTo>
                  <a:cubicBezTo>
                    <a:pt x="9152" y="6749"/>
                    <a:pt x="8918" y="7139"/>
                    <a:pt x="8644" y="7432"/>
                  </a:cubicBezTo>
                  <a:cubicBezTo>
                    <a:pt x="8469" y="7627"/>
                    <a:pt x="8254" y="7763"/>
                    <a:pt x="8040" y="7861"/>
                  </a:cubicBezTo>
                  <a:cubicBezTo>
                    <a:pt x="7937" y="7905"/>
                    <a:pt x="7846" y="7927"/>
                    <a:pt x="7757" y="7927"/>
                  </a:cubicBezTo>
                  <a:cubicBezTo>
                    <a:pt x="7727" y="7927"/>
                    <a:pt x="7698" y="7924"/>
                    <a:pt x="7669" y="7919"/>
                  </a:cubicBezTo>
                  <a:cubicBezTo>
                    <a:pt x="7583" y="7902"/>
                    <a:pt x="7504" y="7895"/>
                    <a:pt x="7431" y="7895"/>
                  </a:cubicBezTo>
                  <a:cubicBezTo>
                    <a:pt x="7254" y="7895"/>
                    <a:pt x="7110" y="7937"/>
                    <a:pt x="6986" y="7978"/>
                  </a:cubicBezTo>
                  <a:cubicBezTo>
                    <a:pt x="6713" y="8115"/>
                    <a:pt x="6537" y="8368"/>
                    <a:pt x="6322" y="8700"/>
                  </a:cubicBezTo>
                  <a:cubicBezTo>
                    <a:pt x="6186" y="8914"/>
                    <a:pt x="6010" y="9149"/>
                    <a:pt x="5796" y="9344"/>
                  </a:cubicBezTo>
                  <a:cubicBezTo>
                    <a:pt x="5542" y="9578"/>
                    <a:pt x="5347" y="9773"/>
                    <a:pt x="5308" y="9968"/>
                  </a:cubicBezTo>
                  <a:cubicBezTo>
                    <a:pt x="5269" y="10066"/>
                    <a:pt x="5269" y="10202"/>
                    <a:pt x="5405" y="10358"/>
                  </a:cubicBezTo>
                  <a:cubicBezTo>
                    <a:pt x="5444" y="10417"/>
                    <a:pt x="5523" y="10475"/>
                    <a:pt x="5562" y="10495"/>
                  </a:cubicBezTo>
                  <a:cubicBezTo>
                    <a:pt x="5594" y="10500"/>
                    <a:pt x="5625" y="10502"/>
                    <a:pt x="5657" y="10502"/>
                  </a:cubicBezTo>
                  <a:cubicBezTo>
                    <a:pt x="5759" y="10502"/>
                    <a:pt x="5866" y="10477"/>
                    <a:pt x="6030" y="10417"/>
                  </a:cubicBezTo>
                  <a:cubicBezTo>
                    <a:pt x="6127" y="10397"/>
                    <a:pt x="6283" y="10358"/>
                    <a:pt x="6401" y="10319"/>
                  </a:cubicBezTo>
                  <a:cubicBezTo>
                    <a:pt x="6596" y="10300"/>
                    <a:pt x="6732" y="10261"/>
                    <a:pt x="6869" y="10163"/>
                  </a:cubicBezTo>
                  <a:cubicBezTo>
                    <a:pt x="7103" y="10007"/>
                    <a:pt x="7279" y="9734"/>
                    <a:pt x="7513" y="9422"/>
                  </a:cubicBezTo>
                  <a:cubicBezTo>
                    <a:pt x="7786" y="9051"/>
                    <a:pt x="8079" y="8622"/>
                    <a:pt x="8625" y="8310"/>
                  </a:cubicBezTo>
                  <a:cubicBezTo>
                    <a:pt x="8976" y="8115"/>
                    <a:pt x="9425" y="7958"/>
                    <a:pt x="10010" y="7919"/>
                  </a:cubicBezTo>
                  <a:cubicBezTo>
                    <a:pt x="10064" y="7913"/>
                    <a:pt x="10116" y="7909"/>
                    <a:pt x="10167" y="7909"/>
                  </a:cubicBezTo>
                  <a:cubicBezTo>
                    <a:pt x="10414" y="7909"/>
                    <a:pt x="10632" y="7985"/>
                    <a:pt x="10810" y="8115"/>
                  </a:cubicBezTo>
                  <a:cubicBezTo>
                    <a:pt x="11278" y="8427"/>
                    <a:pt x="11493" y="9012"/>
                    <a:pt x="11649" y="9539"/>
                  </a:cubicBezTo>
                  <a:cubicBezTo>
                    <a:pt x="11649" y="9578"/>
                    <a:pt x="11669" y="9597"/>
                    <a:pt x="11669" y="9636"/>
                  </a:cubicBezTo>
                  <a:cubicBezTo>
                    <a:pt x="11669" y="9695"/>
                    <a:pt x="11688" y="9714"/>
                    <a:pt x="11688" y="9734"/>
                  </a:cubicBezTo>
                  <a:cubicBezTo>
                    <a:pt x="11708" y="9714"/>
                    <a:pt x="11747" y="9714"/>
                    <a:pt x="11766" y="9675"/>
                  </a:cubicBezTo>
                  <a:cubicBezTo>
                    <a:pt x="11942" y="9519"/>
                    <a:pt x="12039" y="9402"/>
                    <a:pt x="12078" y="9305"/>
                  </a:cubicBezTo>
                  <a:cubicBezTo>
                    <a:pt x="12098" y="9246"/>
                    <a:pt x="12098" y="9207"/>
                    <a:pt x="12098" y="9149"/>
                  </a:cubicBezTo>
                  <a:cubicBezTo>
                    <a:pt x="12078" y="9032"/>
                    <a:pt x="11981" y="8914"/>
                    <a:pt x="11844" y="8739"/>
                  </a:cubicBezTo>
                  <a:cubicBezTo>
                    <a:pt x="11688" y="8563"/>
                    <a:pt x="11474" y="8349"/>
                    <a:pt x="11493" y="8036"/>
                  </a:cubicBezTo>
                  <a:cubicBezTo>
                    <a:pt x="11493" y="7978"/>
                    <a:pt x="11493" y="7919"/>
                    <a:pt x="11474" y="7822"/>
                  </a:cubicBezTo>
                  <a:cubicBezTo>
                    <a:pt x="11474" y="7763"/>
                    <a:pt x="11454" y="7744"/>
                    <a:pt x="11454" y="7685"/>
                  </a:cubicBezTo>
                  <a:cubicBezTo>
                    <a:pt x="11454" y="7646"/>
                    <a:pt x="11454" y="7568"/>
                    <a:pt x="11493" y="7529"/>
                  </a:cubicBezTo>
                  <a:cubicBezTo>
                    <a:pt x="11552" y="7471"/>
                    <a:pt x="11591" y="7451"/>
                    <a:pt x="11649" y="7451"/>
                  </a:cubicBezTo>
                  <a:cubicBezTo>
                    <a:pt x="11805" y="7451"/>
                    <a:pt x="11942" y="7432"/>
                    <a:pt x="12157" y="7432"/>
                  </a:cubicBezTo>
                  <a:cubicBezTo>
                    <a:pt x="12227" y="7416"/>
                    <a:pt x="12279" y="7407"/>
                    <a:pt x="12321" y="7407"/>
                  </a:cubicBezTo>
                  <a:cubicBezTo>
                    <a:pt x="12440" y="7407"/>
                    <a:pt x="12470" y="7488"/>
                    <a:pt x="12586" y="7763"/>
                  </a:cubicBezTo>
                  <a:cubicBezTo>
                    <a:pt x="12722" y="8036"/>
                    <a:pt x="12937" y="8563"/>
                    <a:pt x="13542" y="9500"/>
                  </a:cubicBezTo>
                  <a:cubicBezTo>
                    <a:pt x="13600" y="9383"/>
                    <a:pt x="13659" y="9227"/>
                    <a:pt x="13756" y="9110"/>
                  </a:cubicBezTo>
                  <a:cubicBezTo>
                    <a:pt x="13835" y="9012"/>
                    <a:pt x="13913" y="8914"/>
                    <a:pt x="13991" y="8797"/>
                  </a:cubicBezTo>
                  <a:cubicBezTo>
                    <a:pt x="14127" y="8544"/>
                    <a:pt x="14322" y="8251"/>
                    <a:pt x="14654" y="8056"/>
                  </a:cubicBezTo>
                  <a:cubicBezTo>
                    <a:pt x="14791" y="7958"/>
                    <a:pt x="14966" y="7919"/>
                    <a:pt x="15181" y="7880"/>
                  </a:cubicBezTo>
                  <a:cubicBezTo>
                    <a:pt x="15395" y="7880"/>
                    <a:pt x="15571" y="7919"/>
                    <a:pt x="15688" y="7978"/>
                  </a:cubicBezTo>
                  <a:cubicBezTo>
                    <a:pt x="15786" y="8056"/>
                    <a:pt x="15864" y="8154"/>
                    <a:pt x="15922" y="8251"/>
                  </a:cubicBezTo>
                  <a:cubicBezTo>
                    <a:pt x="15922" y="8232"/>
                    <a:pt x="15942" y="8173"/>
                    <a:pt x="15942" y="8154"/>
                  </a:cubicBezTo>
                  <a:cubicBezTo>
                    <a:pt x="16313" y="7588"/>
                    <a:pt x="16488" y="7334"/>
                    <a:pt x="16898" y="6788"/>
                  </a:cubicBezTo>
                  <a:cubicBezTo>
                    <a:pt x="16917" y="6749"/>
                    <a:pt x="16956" y="6710"/>
                    <a:pt x="17015" y="6690"/>
                  </a:cubicBezTo>
                  <a:cubicBezTo>
                    <a:pt x="17026" y="6684"/>
                    <a:pt x="17039" y="6682"/>
                    <a:pt x="17053" y="6682"/>
                  </a:cubicBezTo>
                  <a:cubicBezTo>
                    <a:pt x="17087" y="6682"/>
                    <a:pt x="17124" y="6696"/>
                    <a:pt x="17152" y="6710"/>
                  </a:cubicBezTo>
                  <a:lnTo>
                    <a:pt x="17308" y="6710"/>
                  </a:lnTo>
                  <a:cubicBezTo>
                    <a:pt x="17327" y="6710"/>
                    <a:pt x="17360" y="6708"/>
                    <a:pt x="17399" y="6708"/>
                  </a:cubicBezTo>
                  <a:cubicBezTo>
                    <a:pt x="17477" y="6708"/>
                    <a:pt x="17581" y="6716"/>
                    <a:pt x="17659" y="6768"/>
                  </a:cubicBezTo>
                  <a:cubicBezTo>
                    <a:pt x="17717" y="6788"/>
                    <a:pt x="17776" y="6846"/>
                    <a:pt x="17795" y="6905"/>
                  </a:cubicBezTo>
                  <a:cubicBezTo>
                    <a:pt x="17815" y="6983"/>
                    <a:pt x="17815" y="7061"/>
                    <a:pt x="17815" y="7158"/>
                  </a:cubicBezTo>
                  <a:cubicBezTo>
                    <a:pt x="17912" y="7197"/>
                    <a:pt x="18049" y="7256"/>
                    <a:pt x="18186" y="7256"/>
                  </a:cubicBezTo>
                  <a:cubicBezTo>
                    <a:pt x="18225" y="7256"/>
                    <a:pt x="18244" y="7256"/>
                    <a:pt x="18283" y="7236"/>
                  </a:cubicBezTo>
                  <a:cubicBezTo>
                    <a:pt x="18303" y="7236"/>
                    <a:pt x="18303" y="7197"/>
                    <a:pt x="18322" y="7197"/>
                  </a:cubicBezTo>
                  <a:cubicBezTo>
                    <a:pt x="18322" y="7197"/>
                    <a:pt x="18342" y="7178"/>
                    <a:pt x="18342" y="7158"/>
                  </a:cubicBezTo>
                  <a:cubicBezTo>
                    <a:pt x="18381" y="7139"/>
                    <a:pt x="18400" y="7080"/>
                    <a:pt x="18400" y="6983"/>
                  </a:cubicBezTo>
                  <a:cubicBezTo>
                    <a:pt x="18420" y="6846"/>
                    <a:pt x="18478" y="6710"/>
                    <a:pt x="18576" y="6612"/>
                  </a:cubicBezTo>
                  <a:cubicBezTo>
                    <a:pt x="18751" y="6417"/>
                    <a:pt x="19005" y="6319"/>
                    <a:pt x="19200" y="6261"/>
                  </a:cubicBezTo>
                  <a:cubicBezTo>
                    <a:pt x="19395" y="6183"/>
                    <a:pt x="19571" y="6124"/>
                    <a:pt x="19708" y="6027"/>
                  </a:cubicBezTo>
                  <a:cubicBezTo>
                    <a:pt x="19747" y="6007"/>
                    <a:pt x="19791" y="5997"/>
                    <a:pt x="19832" y="5997"/>
                  </a:cubicBezTo>
                  <a:cubicBezTo>
                    <a:pt x="19873" y="5997"/>
                    <a:pt x="19912" y="6007"/>
                    <a:pt x="19942" y="6027"/>
                  </a:cubicBezTo>
                  <a:cubicBezTo>
                    <a:pt x="19981" y="6085"/>
                    <a:pt x="20000" y="6163"/>
                    <a:pt x="19961" y="6222"/>
                  </a:cubicBezTo>
                  <a:cubicBezTo>
                    <a:pt x="19883" y="6378"/>
                    <a:pt x="19786" y="6495"/>
                    <a:pt x="19688" y="6612"/>
                  </a:cubicBezTo>
                  <a:cubicBezTo>
                    <a:pt x="19512" y="6866"/>
                    <a:pt x="19415" y="7002"/>
                    <a:pt x="19454" y="7080"/>
                  </a:cubicBezTo>
                  <a:cubicBezTo>
                    <a:pt x="19454" y="7100"/>
                    <a:pt x="19454" y="7100"/>
                    <a:pt x="19473" y="7139"/>
                  </a:cubicBezTo>
                  <a:cubicBezTo>
                    <a:pt x="19512" y="7178"/>
                    <a:pt x="19649" y="7236"/>
                    <a:pt x="19961" y="7256"/>
                  </a:cubicBezTo>
                  <a:cubicBezTo>
                    <a:pt x="20059" y="7256"/>
                    <a:pt x="20156" y="7295"/>
                    <a:pt x="20234" y="7354"/>
                  </a:cubicBezTo>
                  <a:cubicBezTo>
                    <a:pt x="20351" y="7432"/>
                    <a:pt x="20449" y="7529"/>
                    <a:pt x="20488" y="7646"/>
                  </a:cubicBezTo>
                  <a:cubicBezTo>
                    <a:pt x="20566" y="7763"/>
                    <a:pt x="20625" y="7919"/>
                    <a:pt x="20586" y="8056"/>
                  </a:cubicBezTo>
                  <a:cubicBezTo>
                    <a:pt x="20586" y="8173"/>
                    <a:pt x="20566" y="8290"/>
                    <a:pt x="20488" y="8407"/>
                  </a:cubicBezTo>
                  <a:cubicBezTo>
                    <a:pt x="20390" y="8583"/>
                    <a:pt x="20273" y="8719"/>
                    <a:pt x="20098" y="8797"/>
                  </a:cubicBezTo>
                  <a:cubicBezTo>
                    <a:pt x="19983" y="8849"/>
                    <a:pt x="19857" y="8868"/>
                    <a:pt x="19726" y="8868"/>
                  </a:cubicBezTo>
                  <a:cubicBezTo>
                    <a:pt x="19457" y="8868"/>
                    <a:pt x="19164" y="8785"/>
                    <a:pt x="18888" y="8719"/>
                  </a:cubicBezTo>
                  <a:cubicBezTo>
                    <a:pt x="18501" y="8607"/>
                    <a:pt x="18066" y="8495"/>
                    <a:pt x="17589" y="8495"/>
                  </a:cubicBezTo>
                  <a:cubicBezTo>
                    <a:pt x="17320" y="8495"/>
                    <a:pt x="17037" y="8530"/>
                    <a:pt x="16742" y="8622"/>
                  </a:cubicBezTo>
                  <a:cubicBezTo>
                    <a:pt x="16664" y="8641"/>
                    <a:pt x="16625" y="8641"/>
                    <a:pt x="16566" y="8641"/>
                  </a:cubicBezTo>
                  <a:cubicBezTo>
                    <a:pt x="16430" y="8641"/>
                    <a:pt x="16254" y="8544"/>
                    <a:pt x="16137" y="8466"/>
                  </a:cubicBezTo>
                  <a:cubicBezTo>
                    <a:pt x="16059" y="8427"/>
                    <a:pt x="15981" y="8407"/>
                    <a:pt x="15903" y="8368"/>
                  </a:cubicBezTo>
                  <a:cubicBezTo>
                    <a:pt x="15887" y="8368"/>
                    <a:pt x="15871" y="8355"/>
                    <a:pt x="15866" y="8340"/>
                  </a:cubicBezTo>
                  <a:lnTo>
                    <a:pt x="15866" y="8340"/>
                  </a:lnTo>
                  <a:cubicBezTo>
                    <a:pt x="15901" y="8553"/>
                    <a:pt x="15863" y="8820"/>
                    <a:pt x="15844" y="9012"/>
                  </a:cubicBezTo>
                  <a:lnTo>
                    <a:pt x="15844" y="9090"/>
                  </a:lnTo>
                  <a:cubicBezTo>
                    <a:pt x="15805" y="9305"/>
                    <a:pt x="15844" y="9500"/>
                    <a:pt x="15883" y="9636"/>
                  </a:cubicBezTo>
                  <a:cubicBezTo>
                    <a:pt x="15981" y="9929"/>
                    <a:pt x="16234" y="10105"/>
                    <a:pt x="16527" y="10319"/>
                  </a:cubicBezTo>
                  <a:cubicBezTo>
                    <a:pt x="16625" y="10397"/>
                    <a:pt x="16742" y="10495"/>
                    <a:pt x="16839" y="10593"/>
                  </a:cubicBezTo>
                  <a:cubicBezTo>
                    <a:pt x="16859" y="10612"/>
                    <a:pt x="16878" y="10612"/>
                    <a:pt x="16878" y="10612"/>
                  </a:cubicBezTo>
                  <a:cubicBezTo>
                    <a:pt x="16956" y="10612"/>
                    <a:pt x="17054" y="10573"/>
                    <a:pt x="17230" y="10475"/>
                  </a:cubicBezTo>
                  <a:cubicBezTo>
                    <a:pt x="17308" y="10417"/>
                    <a:pt x="17444" y="10319"/>
                    <a:pt x="17561" y="10319"/>
                  </a:cubicBezTo>
                  <a:cubicBezTo>
                    <a:pt x="17620" y="10319"/>
                    <a:pt x="17659" y="10319"/>
                    <a:pt x="17698" y="10358"/>
                  </a:cubicBezTo>
                  <a:cubicBezTo>
                    <a:pt x="17737" y="10378"/>
                    <a:pt x="17756" y="10417"/>
                    <a:pt x="17756" y="10456"/>
                  </a:cubicBezTo>
                  <a:cubicBezTo>
                    <a:pt x="17795" y="10514"/>
                    <a:pt x="17795" y="10593"/>
                    <a:pt x="17795" y="10671"/>
                  </a:cubicBezTo>
                  <a:cubicBezTo>
                    <a:pt x="17717" y="11295"/>
                    <a:pt x="17054" y="11978"/>
                    <a:pt x="16625" y="12446"/>
                  </a:cubicBezTo>
                  <a:cubicBezTo>
                    <a:pt x="16488" y="12563"/>
                    <a:pt x="16352" y="12661"/>
                    <a:pt x="16195" y="12719"/>
                  </a:cubicBezTo>
                  <a:cubicBezTo>
                    <a:pt x="16106" y="12746"/>
                    <a:pt x="16013" y="12756"/>
                    <a:pt x="15922" y="12756"/>
                  </a:cubicBezTo>
                  <a:cubicBezTo>
                    <a:pt x="15675" y="12756"/>
                    <a:pt x="15435" y="12679"/>
                    <a:pt x="15278" y="12622"/>
                  </a:cubicBezTo>
                  <a:cubicBezTo>
                    <a:pt x="15083" y="12563"/>
                    <a:pt x="15005" y="12544"/>
                    <a:pt x="14966" y="12544"/>
                  </a:cubicBezTo>
                  <a:cubicBezTo>
                    <a:pt x="14615" y="12797"/>
                    <a:pt x="14244" y="12914"/>
                    <a:pt x="13932" y="12914"/>
                  </a:cubicBezTo>
                  <a:cubicBezTo>
                    <a:pt x="13464" y="12914"/>
                    <a:pt x="13074" y="12719"/>
                    <a:pt x="12820" y="12446"/>
                  </a:cubicBezTo>
                  <a:cubicBezTo>
                    <a:pt x="12644" y="12310"/>
                    <a:pt x="12488" y="12231"/>
                    <a:pt x="12391" y="12231"/>
                  </a:cubicBezTo>
                  <a:cubicBezTo>
                    <a:pt x="12332" y="12231"/>
                    <a:pt x="12235" y="12231"/>
                    <a:pt x="12176" y="12271"/>
                  </a:cubicBezTo>
                  <a:cubicBezTo>
                    <a:pt x="12000" y="12349"/>
                    <a:pt x="11864" y="12544"/>
                    <a:pt x="11766" y="12719"/>
                  </a:cubicBezTo>
                  <a:cubicBezTo>
                    <a:pt x="11669" y="12914"/>
                    <a:pt x="11552" y="13090"/>
                    <a:pt x="11415" y="13188"/>
                  </a:cubicBezTo>
                  <a:cubicBezTo>
                    <a:pt x="11357" y="13246"/>
                    <a:pt x="11259" y="13285"/>
                    <a:pt x="11181" y="13305"/>
                  </a:cubicBezTo>
                  <a:cubicBezTo>
                    <a:pt x="11146" y="13311"/>
                    <a:pt x="11112" y="13314"/>
                    <a:pt x="11079" y="13314"/>
                  </a:cubicBezTo>
                  <a:cubicBezTo>
                    <a:pt x="10905" y="13314"/>
                    <a:pt x="10749" y="13240"/>
                    <a:pt x="10635" y="13207"/>
                  </a:cubicBezTo>
                  <a:cubicBezTo>
                    <a:pt x="10537" y="13149"/>
                    <a:pt x="10479" y="13129"/>
                    <a:pt x="10400" y="13129"/>
                  </a:cubicBezTo>
                  <a:cubicBezTo>
                    <a:pt x="10342" y="13129"/>
                    <a:pt x="10303" y="13110"/>
                    <a:pt x="10283" y="13051"/>
                  </a:cubicBezTo>
                  <a:cubicBezTo>
                    <a:pt x="10244" y="13012"/>
                    <a:pt x="10244" y="12953"/>
                    <a:pt x="10283" y="12914"/>
                  </a:cubicBezTo>
                  <a:cubicBezTo>
                    <a:pt x="10303" y="12836"/>
                    <a:pt x="10303" y="12797"/>
                    <a:pt x="10303" y="12739"/>
                  </a:cubicBezTo>
                  <a:cubicBezTo>
                    <a:pt x="10244" y="12622"/>
                    <a:pt x="10030" y="12524"/>
                    <a:pt x="9718" y="12407"/>
                  </a:cubicBezTo>
                  <a:cubicBezTo>
                    <a:pt x="9444" y="12310"/>
                    <a:pt x="9054" y="12173"/>
                    <a:pt x="8937" y="11919"/>
                  </a:cubicBezTo>
                  <a:cubicBezTo>
                    <a:pt x="8879" y="11822"/>
                    <a:pt x="8879" y="11685"/>
                    <a:pt x="8937" y="11568"/>
                  </a:cubicBezTo>
                  <a:cubicBezTo>
                    <a:pt x="9015" y="11373"/>
                    <a:pt x="9152" y="11139"/>
                    <a:pt x="9444" y="10866"/>
                  </a:cubicBezTo>
                  <a:lnTo>
                    <a:pt x="9444" y="10866"/>
                  </a:lnTo>
                  <a:cubicBezTo>
                    <a:pt x="9015" y="10905"/>
                    <a:pt x="8566" y="10944"/>
                    <a:pt x="8098" y="10944"/>
                  </a:cubicBezTo>
                  <a:cubicBezTo>
                    <a:pt x="7064" y="10983"/>
                    <a:pt x="6049" y="11041"/>
                    <a:pt x="5171" y="11529"/>
                  </a:cubicBezTo>
                  <a:cubicBezTo>
                    <a:pt x="4781" y="11744"/>
                    <a:pt x="4430" y="12036"/>
                    <a:pt x="4098" y="12466"/>
                  </a:cubicBezTo>
                  <a:cubicBezTo>
                    <a:pt x="3591" y="13149"/>
                    <a:pt x="3084" y="13714"/>
                    <a:pt x="2576" y="14261"/>
                  </a:cubicBezTo>
                  <a:cubicBezTo>
                    <a:pt x="2440" y="14378"/>
                    <a:pt x="2323" y="14495"/>
                    <a:pt x="2225" y="14612"/>
                  </a:cubicBezTo>
                  <a:cubicBezTo>
                    <a:pt x="1464" y="15451"/>
                    <a:pt x="840" y="16270"/>
                    <a:pt x="449" y="17441"/>
                  </a:cubicBezTo>
                  <a:cubicBezTo>
                    <a:pt x="352" y="17734"/>
                    <a:pt x="254" y="18085"/>
                    <a:pt x="196" y="18456"/>
                  </a:cubicBezTo>
                  <a:cubicBezTo>
                    <a:pt x="1" y="19529"/>
                    <a:pt x="40" y="20895"/>
                    <a:pt x="352" y="22670"/>
                  </a:cubicBezTo>
                  <a:cubicBezTo>
                    <a:pt x="430" y="23002"/>
                    <a:pt x="547" y="23295"/>
                    <a:pt x="762" y="23548"/>
                  </a:cubicBezTo>
                  <a:cubicBezTo>
                    <a:pt x="976" y="23841"/>
                    <a:pt x="1308" y="24056"/>
                    <a:pt x="1620" y="24212"/>
                  </a:cubicBezTo>
                  <a:cubicBezTo>
                    <a:pt x="1865" y="24313"/>
                    <a:pt x="2142" y="24371"/>
                    <a:pt x="2427" y="24371"/>
                  </a:cubicBezTo>
                  <a:cubicBezTo>
                    <a:pt x="2528" y="24371"/>
                    <a:pt x="2630" y="24364"/>
                    <a:pt x="2732" y="24348"/>
                  </a:cubicBezTo>
                  <a:cubicBezTo>
                    <a:pt x="3025" y="24309"/>
                    <a:pt x="3318" y="24212"/>
                    <a:pt x="3591" y="24017"/>
                  </a:cubicBezTo>
                  <a:cubicBezTo>
                    <a:pt x="3949" y="23748"/>
                    <a:pt x="4275" y="23643"/>
                    <a:pt x="4553" y="23643"/>
                  </a:cubicBezTo>
                  <a:cubicBezTo>
                    <a:pt x="4577" y="23643"/>
                    <a:pt x="4601" y="23644"/>
                    <a:pt x="4625" y="23646"/>
                  </a:cubicBezTo>
                  <a:cubicBezTo>
                    <a:pt x="5074" y="23685"/>
                    <a:pt x="5347" y="24056"/>
                    <a:pt x="5562" y="24368"/>
                  </a:cubicBezTo>
                  <a:cubicBezTo>
                    <a:pt x="5757" y="24641"/>
                    <a:pt x="5932" y="24856"/>
                    <a:pt x="6147" y="24934"/>
                  </a:cubicBezTo>
                  <a:cubicBezTo>
                    <a:pt x="6214" y="24947"/>
                    <a:pt x="6282" y="24970"/>
                    <a:pt x="6349" y="24970"/>
                  </a:cubicBezTo>
                  <a:cubicBezTo>
                    <a:pt x="6379" y="24970"/>
                    <a:pt x="6409" y="24965"/>
                    <a:pt x="6440" y="24953"/>
                  </a:cubicBezTo>
                  <a:cubicBezTo>
                    <a:pt x="6498" y="24953"/>
                    <a:pt x="6537" y="24953"/>
                    <a:pt x="6576" y="24992"/>
                  </a:cubicBezTo>
                  <a:cubicBezTo>
                    <a:pt x="6596" y="25012"/>
                    <a:pt x="6615" y="25051"/>
                    <a:pt x="6615" y="25109"/>
                  </a:cubicBezTo>
                  <a:cubicBezTo>
                    <a:pt x="6518" y="26417"/>
                    <a:pt x="7005" y="27548"/>
                    <a:pt x="7552" y="28699"/>
                  </a:cubicBezTo>
                  <a:cubicBezTo>
                    <a:pt x="8079" y="29890"/>
                    <a:pt x="8664" y="31138"/>
                    <a:pt x="8625" y="32660"/>
                  </a:cubicBezTo>
                  <a:cubicBezTo>
                    <a:pt x="8586" y="33616"/>
                    <a:pt x="9405" y="34553"/>
                    <a:pt x="10244" y="35529"/>
                  </a:cubicBezTo>
                  <a:cubicBezTo>
                    <a:pt x="10635" y="35958"/>
                    <a:pt x="11025" y="36407"/>
                    <a:pt x="11357" y="36855"/>
                  </a:cubicBezTo>
                  <a:cubicBezTo>
                    <a:pt x="11903" y="37675"/>
                    <a:pt x="12430" y="38397"/>
                    <a:pt x="13171" y="38592"/>
                  </a:cubicBezTo>
                  <a:cubicBezTo>
                    <a:pt x="13306" y="38626"/>
                    <a:pt x="13458" y="38645"/>
                    <a:pt x="13624" y="38645"/>
                  </a:cubicBezTo>
                  <a:cubicBezTo>
                    <a:pt x="13936" y="38645"/>
                    <a:pt x="14298" y="38575"/>
                    <a:pt x="14693" y="38397"/>
                  </a:cubicBezTo>
                  <a:cubicBezTo>
                    <a:pt x="14791" y="38358"/>
                    <a:pt x="14869" y="38319"/>
                    <a:pt x="14966" y="38299"/>
                  </a:cubicBezTo>
                  <a:cubicBezTo>
                    <a:pt x="15028" y="38306"/>
                    <a:pt x="15085" y="38309"/>
                    <a:pt x="15139" y="38309"/>
                  </a:cubicBezTo>
                  <a:cubicBezTo>
                    <a:pt x="15407" y="38309"/>
                    <a:pt x="15581" y="38228"/>
                    <a:pt x="15727" y="38065"/>
                  </a:cubicBezTo>
                  <a:cubicBezTo>
                    <a:pt x="15766" y="38006"/>
                    <a:pt x="15786" y="37967"/>
                    <a:pt x="15844" y="37909"/>
                  </a:cubicBezTo>
                  <a:cubicBezTo>
                    <a:pt x="16469" y="37167"/>
                    <a:pt x="17054" y="36446"/>
                    <a:pt x="17054" y="35704"/>
                  </a:cubicBezTo>
                  <a:cubicBezTo>
                    <a:pt x="17054" y="35275"/>
                    <a:pt x="16898" y="34826"/>
                    <a:pt x="16410" y="34280"/>
                  </a:cubicBezTo>
                  <a:cubicBezTo>
                    <a:pt x="16371" y="34260"/>
                    <a:pt x="16352" y="34202"/>
                    <a:pt x="16352" y="34163"/>
                  </a:cubicBezTo>
                  <a:cubicBezTo>
                    <a:pt x="16352" y="34104"/>
                    <a:pt x="16352" y="34065"/>
                    <a:pt x="16371" y="34007"/>
                  </a:cubicBezTo>
                  <a:cubicBezTo>
                    <a:pt x="16391" y="33948"/>
                    <a:pt x="16469" y="33890"/>
                    <a:pt x="16527" y="33850"/>
                  </a:cubicBezTo>
                  <a:cubicBezTo>
                    <a:pt x="16625" y="33753"/>
                    <a:pt x="16781" y="33655"/>
                    <a:pt x="16976" y="33558"/>
                  </a:cubicBezTo>
                  <a:cubicBezTo>
                    <a:pt x="17464" y="33265"/>
                    <a:pt x="18108" y="32875"/>
                    <a:pt x="18478" y="32329"/>
                  </a:cubicBezTo>
                  <a:cubicBezTo>
                    <a:pt x="18615" y="32094"/>
                    <a:pt x="18712" y="31821"/>
                    <a:pt x="18712" y="31509"/>
                  </a:cubicBezTo>
                  <a:cubicBezTo>
                    <a:pt x="18712" y="31119"/>
                    <a:pt x="18576" y="30651"/>
                    <a:pt x="18186" y="30085"/>
                  </a:cubicBezTo>
                  <a:cubicBezTo>
                    <a:pt x="18049" y="29890"/>
                    <a:pt x="18030" y="29616"/>
                    <a:pt x="18010" y="29402"/>
                  </a:cubicBezTo>
                  <a:cubicBezTo>
                    <a:pt x="17991" y="29207"/>
                    <a:pt x="17991" y="29070"/>
                    <a:pt x="17912" y="28973"/>
                  </a:cubicBezTo>
                  <a:cubicBezTo>
                    <a:pt x="17893" y="28934"/>
                    <a:pt x="17893" y="28914"/>
                    <a:pt x="17854" y="28914"/>
                  </a:cubicBezTo>
                  <a:cubicBezTo>
                    <a:pt x="17620" y="28719"/>
                    <a:pt x="17444" y="28524"/>
                    <a:pt x="17405" y="28329"/>
                  </a:cubicBezTo>
                  <a:cubicBezTo>
                    <a:pt x="17366" y="28212"/>
                    <a:pt x="17366" y="28095"/>
                    <a:pt x="17405" y="27997"/>
                  </a:cubicBezTo>
                  <a:cubicBezTo>
                    <a:pt x="17503" y="27724"/>
                    <a:pt x="17795" y="27529"/>
                    <a:pt x="17952" y="27392"/>
                  </a:cubicBezTo>
                  <a:cubicBezTo>
                    <a:pt x="18108" y="27295"/>
                    <a:pt x="18205" y="27236"/>
                    <a:pt x="18244" y="27177"/>
                  </a:cubicBezTo>
                  <a:cubicBezTo>
                    <a:pt x="18791" y="26534"/>
                    <a:pt x="19278" y="25987"/>
                    <a:pt x="19688" y="25499"/>
                  </a:cubicBezTo>
                  <a:cubicBezTo>
                    <a:pt x="22439" y="22378"/>
                    <a:pt x="22439" y="22417"/>
                    <a:pt x="22966" y="21012"/>
                  </a:cubicBezTo>
                  <a:cubicBezTo>
                    <a:pt x="23005" y="20856"/>
                    <a:pt x="23083" y="20661"/>
                    <a:pt x="23161" y="20465"/>
                  </a:cubicBezTo>
                  <a:lnTo>
                    <a:pt x="23161" y="20465"/>
                  </a:lnTo>
                  <a:cubicBezTo>
                    <a:pt x="21600" y="21031"/>
                    <a:pt x="21171" y="21246"/>
                    <a:pt x="20976" y="21343"/>
                  </a:cubicBezTo>
                  <a:cubicBezTo>
                    <a:pt x="20839" y="21422"/>
                    <a:pt x="20781" y="21441"/>
                    <a:pt x="20566" y="21500"/>
                  </a:cubicBezTo>
                  <a:cubicBezTo>
                    <a:pt x="20508" y="21516"/>
                    <a:pt x="20433" y="21522"/>
                    <a:pt x="20357" y="21522"/>
                  </a:cubicBezTo>
                  <a:cubicBezTo>
                    <a:pt x="20253" y="21522"/>
                    <a:pt x="20146" y="21511"/>
                    <a:pt x="20078" y="21500"/>
                  </a:cubicBezTo>
                  <a:cubicBezTo>
                    <a:pt x="19981" y="21480"/>
                    <a:pt x="19883" y="21441"/>
                    <a:pt x="19805" y="21422"/>
                  </a:cubicBezTo>
                  <a:cubicBezTo>
                    <a:pt x="19786" y="21422"/>
                    <a:pt x="19766" y="21402"/>
                    <a:pt x="19766" y="21382"/>
                  </a:cubicBezTo>
                  <a:cubicBezTo>
                    <a:pt x="19766" y="21382"/>
                    <a:pt x="19747" y="21343"/>
                    <a:pt x="19708" y="21304"/>
                  </a:cubicBezTo>
                  <a:lnTo>
                    <a:pt x="19708" y="21226"/>
                  </a:lnTo>
                  <a:cubicBezTo>
                    <a:pt x="19747" y="21012"/>
                    <a:pt x="19688" y="20836"/>
                    <a:pt x="19610" y="20719"/>
                  </a:cubicBezTo>
                  <a:cubicBezTo>
                    <a:pt x="19473" y="20446"/>
                    <a:pt x="19161" y="20270"/>
                    <a:pt x="18791" y="20075"/>
                  </a:cubicBezTo>
                  <a:cubicBezTo>
                    <a:pt x="18400" y="19880"/>
                    <a:pt x="17932" y="19665"/>
                    <a:pt x="17698" y="19197"/>
                  </a:cubicBezTo>
                  <a:cubicBezTo>
                    <a:pt x="17542" y="18963"/>
                    <a:pt x="17444" y="18651"/>
                    <a:pt x="17464" y="18222"/>
                  </a:cubicBezTo>
                  <a:cubicBezTo>
                    <a:pt x="17503" y="17675"/>
                    <a:pt x="17152" y="17090"/>
                    <a:pt x="16761" y="16368"/>
                  </a:cubicBezTo>
                  <a:cubicBezTo>
                    <a:pt x="16352" y="15646"/>
                    <a:pt x="15864" y="14788"/>
                    <a:pt x="15864" y="13812"/>
                  </a:cubicBezTo>
                  <a:cubicBezTo>
                    <a:pt x="15864" y="13773"/>
                    <a:pt x="15883" y="13695"/>
                    <a:pt x="15942" y="13675"/>
                  </a:cubicBezTo>
                  <a:cubicBezTo>
                    <a:pt x="15967" y="13638"/>
                    <a:pt x="16007" y="13625"/>
                    <a:pt x="16043" y="13625"/>
                  </a:cubicBezTo>
                  <a:cubicBezTo>
                    <a:pt x="16064" y="13625"/>
                    <a:pt x="16084" y="13629"/>
                    <a:pt x="16098" y="13636"/>
                  </a:cubicBezTo>
                  <a:cubicBezTo>
                    <a:pt x="16195" y="13675"/>
                    <a:pt x="16274" y="13695"/>
                    <a:pt x="16371" y="13714"/>
                  </a:cubicBezTo>
                  <a:cubicBezTo>
                    <a:pt x="16586" y="13773"/>
                    <a:pt x="16859" y="13831"/>
                    <a:pt x="17054" y="14027"/>
                  </a:cubicBezTo>
                  <a:cubicBezTo>
                    <a:pt x="17152" y="14124"/>
                    <a:pt x="17230" y="14280"/>
                    <a:pt x="17269" y="14475"/>
                  </a:cubicBezTo>
                  <a:cubicBezTo>
                    <a:pt x="17503" y="15568"/>
                    <a:pt x="18088" y="16446"/>
                    <a:pt x="18693" y="17344"/>
                  </a:cubicBezTo>
                  <a:cubicBezTo>
                    <a:pt x="19259" y="18183"/>
                    <a:pt x="19844" y="19041"/>
                    <a:pt x="20137" y="20056"/>
                  </a:cubicBezTo>
                  <a:cubicBezTo>
                    <a:pt x="20137" y="20075"/>
                    <a:pt x="20156" y="20114"/>
                    <a:pt x="20176" y="20153"/>
                  </a:cubicBezTo>
                  <a:cubicBezTo>
                    <a:pt x="20234" y="20212"/>
                    <a:pt x="20332" y="20270"/>
                    <a:pt x="20430" y="20309"/>
                  </a:cubicBezTo>
                  <a:cubicBezTo>
                    <a:pt x="20498" y="20323"/>
                    <a:pt x="20567" y="20337"/>
                    <a:pt x="20623" y="20337"/>
                  </a:cubicBezTo>
                  <a:cubicBezTo>
                    <a:pt x="20646" y="20337"/>
                    <a:pt x="20666" y="20335"/>
                    <a:pt x="20683" y="20329"/>
                  </a:cubicBezTo>
                  <a:cubicBezTo>
                    <a:pt x="20742" y="20329"/>
                    <a:pt x="20820" y="20309"/>
                    <a:pt x="20859" y="20251"/>
                  </a:cubicBezTo>
                  <a:cubicBezTo>
                    <a:pt x="21327" y="19919"/>
                    <a:pt x="21854" y="19685"/>
                    <a:pt x="22342" y="19470"/>
                  </a:cubicBezTo>
                  <a:cubicBezTo>
                    <a:pt x="23005" y="19197"/>
                    <a:pt x="23610" y="18983"/>
                    <a:pt x="24137" y="18475"/>
                  </a:cubicBezTo>
                  <a:cubicBezTo>
                    <a:pt x="24254" y="18358"/>
                    <a:pt x="24390" y="18222"/>
                    <a:pt x="24527" y="18085"/>
                  </a:cubicBezTo>
                  <a:cubicBezTo>
                    <a:pt x="25054" y="17578"/>
                    <a:pt x="25600" y="17090"/>
                    <a:pt x="25951" y="16466"/>
                  </a:cubicBezTo>
                  <a:cubicBezTo>
                    <a:pt x="25756" y="16348"/>
                    <a:pt x="25600" y="16134"/>
                    <a:pt x="25464" y="15939"/>
                  </a:cubicBezTo>
                  <a:cubicBezTo>
                    <a:pt x="25307" y="15685"/>
                    <a:pt x="25151" y="15490"/>
                    <a:pt x="24956" y="15431"/>
                  </a:cubicBezTo>
                  <a:cubicBezTo>
                    <a:pt x="24917" y="15412"/>
                    <a:pt x="24883" y="15402"/>
                    <a:pt x="24849" y="15402"/>
                  </a:cubicBezTo>
                  <a:cubicBezTo>
                    <a:pt x="24815" y="15402"/>
                    <a:pt x="24781" y="15412"/>
                    <a:pt x="24742" y="15431"/>
                  </a:cubicBezTo>
                  <a:cubicBezTo>
                    <a:pt x="24586" y="15451"/>
                    <a:pt x="24390" y="15568"/>
                    <a:pt x="24098" y="15822"/>
                  </a:cubicBezTo>
                  <a:cubicBezTo>
                    <a:pt x="24039" y="15880"/>
                    <a:pt x="23903" y="15939"/>
                    <a:pt x="23805" y="15939"/>
                  </a:cubicBezTo>
                  <a:cubicBezTo>
                    <a:pt x="23781" y="15944"/>
                    <a:pt x="23755" y="15946"/>
                    <a:pt x="23729" y="15946"/>
                  </a:cubicBezTo>
                  <a:cubicBezTo>
                    <a:pt x="23649" y="15946"/>
                    <a:pt x="23561" y="15924"/>
                    <a:pt x="23473" y="15880"/>
                  </a:cubicBezTo>
                  <a:cubicBezTo>
                    <a:pt x="23415" y="15861"/>
                    <a:pt x="23376" y="15822"/>
                    <a:pt x="23356" y="15763"/>
                  </a:cubicBezTo>
                  <a:cubicBezTo>
                    <a:pt x="23317" y="15724"/>
                    <a:pt x="23298" y="15646"/>
                    <a:pt x="23298" y="15568"/>
                  </a:cubicBezTo>
                  <a:cubicBezTo>
                    <a:pt x="23298" y="15431"/>
                    <a:pt x="23376" y="15275"/>
                    <a:pt x="23493" y="15100"/>
                  </a:cubicBezTo>
                  <a:lnTo>
                    <a:pt x="23493" y="14885"/>
                  </a:lnTo>
                  <a:cubicBezTo>
                    <a:pt x="23254" y="15004"/>
                    <a:pt x="23039" y="15055"/>
                    <a:pt x="22863" y="15055"/>
                  </a:cubicBezTo>
                  <a:cubicBezTo>
                    <a:pt x="22809" y="15055"/>
                    <a:pt x="22758" y="15050"/>
                    <a:pt x="22712" y="15041"/>
                  </a:cubicBezTo>
                  <a:cubicBezTo>
                    <a:pt x="22595" y="15002"/>
                    <a:pt x="22498" y="14963"/>
                    <a:pt x="22420" y="14885"/>
                  </a:cubicBezTo>
                  <a:cubicBezTo>
                    <a:pt x="22225" y="14690"/>
                    <a:pt x="22205" y="14378"/>
                    <a:pt x="22205" y="14124"/>
                  </a:cubicBezTo>
                  <a:cubicBezTo>
                    <a:pt x="22186" y="13812"/>
                    <a:pt x="22166" y="13617"/>
                    <a:pt x="22029" y="13539"/>
                  </a:cubicBezTo>
                  <a:lnTo>
                    <a:pt x="22010" y="13519"/>
                  </a:lnTo>
                  <a:cubicBezTo>
                    <a:pt x="22010" y="13519"/>
                    <a:pt x="22010" y="13500"/>
                    <a:pt x="21990" y="13500"/>
                  </a:cubicBezTo>
                  <a:cubicBezTo>
                    <a:pt x="21971" y="13441"/>
                    <a:pt x="21971" y="13402"/>
                    <a:pt x="21971" y="13383"/>
                  </a:cubicBezTo>
                  <a:cubicBezTo>
                    <a:pt x="21971" y="13305"/>
                    <a:pt x="22029" y="13188"/>
                    <a:pt x="22088" y="13110"/>
                  </a:cubicBezTo>
                  <a:cubicBezTo>
                    <a:pt x="22127" y="13031"/>
                    <a:pt x="22205" y="12895"/>
                    <a:pt x="22303" y="12836"/>
                  </a:cubicBezTo>
                  <a:cubicBezTo>
                    <a:pt x="22322" y="12817"/>
                    <a:pt x="22381" y="12817"/>
                    <a:pt x="22420" y="12797"/>
                  </a:cubicBezTo>
                  <a:cubicBezTo>
                    <a:pt x="22595" y="12797"/>
                    <a:pt x="22849" y="12817"/>
                    <a:pt x="23005" y="12914"/>
                  </a:cubicBezTo>
                  <a:cubicBezTo>
                    <a:pt x="23064" y="12934"/>
                    <a:pt x="23142" y="13012"/>
                    <a:pt x="23161" y="13090"/>
                  </a:cubicBezTo>
                  <a:cubicBezTo>
                    <a:pt x="23395" y="13695"/>
                    <a:pt x="23844" y="14105"/>
                    <a:pt x="24332" y="14358"/>
                  </a:cubicBezTo>
                  <a:cubicBezTo>
                    <a:pt x="24891" y="14632"/>
                    <a:pt x="25538" y="14723"/>
                    <a:pt x="26150" y="14723"/>
                  </a:cubicBezTo>
                  <a:cubicBezTo>
                    <a:pt x="26499" y="14723"/>
                    <a:pt x="26837" y="14693"/>
                    <a:pt x="27142" y="14651"/>
                  </a:cubicBezTo>
                  <a:cubicBezTo>
                    <a:pt x="27456" y="14597"/>
                    <a:pt x="27746" y="14571"/>
                    <a:pt x="28013" y="14571"/>
                  </a:cubicBezTo>
                  <a:cubicBezTo>
                    <a:pt x="28525" y="14571"/>
                    <a:pt x="28955" y="14667"/>
                    <a:pt x="29327" y="14846"/>
                  </a:cubicBezTo>
                  <a:cubicBezTo>
                    <a:pt x="29971" y="15139"/>
                    <a:pt x="30381" y="15666"/>
                    <a:pt x="30751" y="16348"/>
                  </a:cubicBezTo>
                  <a:lnTo>
                    <a:pt x="30751" y="16368"/>
                  </a:lnTo>
                  <a:cubicBezTo>
                    <a:pt x="30790" y="16446"/>
                    <a:pt x="30810" y="16485"/>
                    <a:pt x="30868" y="16505"/>
                  </a:cubicBezTo>
                  <a:cubicBezTo>
                    <a:pt x="30910" y="16521"/>
                    <a:pt x="30958" y="16527"/>
                    <a:pt x="31014" y="16527"/>
                  </a:cubicBezTo>
                  <a:cubicBezTo>
                    <a:pt x="31092" y="16527"/>
                    <a:pt x="31185" y="16516"/>
                    <a:pt x="31298" y="16505"/>
                  </a:cubicBezTo>
                  <a:cubicBezTo>
                    <a:pt x="31365" y="16491"/>
                    <a:pt x="31460" y="16468"/>
                    <a:pt x="31551" y="16468"/>
                  </a:cubicBezTo>
                  <a:cubicBezTo>
                    <a:pt x="31592" y="16468"/>
                    <a:pt x="31632" y="16473"/>
                    <a:pt x="31668" y="16485"/>
                  </a:cubicBezTo>
                  <a:cubicBezTo>
                    <a:pt x="31727" y="16505"/>
                    <a:pt x="31785" y="16524"/>
                    <a:pt x="31844" y="16602"/>
                  </a:cubicBezTo>
                  <a:cubicBezTo>
                    <a:pt x="31883" y="16661"/>
                    <a:pt x="31922" y="16778"/>
                    <a:pt x="31883" y="16836"/>
                  </a:cubicBezTo>
                  <a:cubicBezTo>
                    <a:pt x="31824" y="17890"/>
                    <a:pt x="32273" y="18729"/>
                    <a:pt x="32800" y="19568"/>
                  </a:cubicBezTo>
                  <a:cubicBezTo>
                    <a:pt x="33093" y="20036"/>
                    <a:pt x="33346" y="20543"/>
                    <a:pt x="33541" y="21090"/>
                  </a:cubicBezTo>
                  <a:cubicBezTo>
                    <a:pt x="33580" y="21168"/>
                    <a:pt x="33600" y="21207"/>
                    <a:pt x="33600" y="21207"/>
                  </a:cubicBezTo>
                  <a:cubicBezTo>
                    <a:pt x="33619" y="21207"/>
                    <a:pt x="33639" y="21187"/>
                    <a:pt x="33737" y="21109"/>
                  </a:cubicBezTo>
                  <a:cubicBezTo>
                    <a:pt x="33776" y="21090"/>
                    <a:pt x="33795" y="21051"/>
                    <a:pt x="33834" y="21051"/>
                  </a:cubicBezTo>
                  <a:cubicBezTo>
                    <a:pt x="33990" y="20953"/>
                    <a:pt x="34107" y="20836"/>
                    <a:pt x="34205" y="20700"/>
                  </a:cubicBezTo>
                  <a:cubicBezTo>
                    <a:pt x="34400" y="20407"/>
                    <a:pt x="34458" y="20056"/>
                    <a:pt x="34517" y="19665"/>
                  </a:cubicBezTo>
                  <a:cubicBezTo>
                    <a:pt x="34615" y="19139"/>
                    <a:pt x="34712" y="18514"/>
                    <a:pt x="35278" y="18085"/>
                  </a:cubicBezTo>
                  <a:lnTo>
                    <a:pt x="35649" y="17792"/>
                  </a:lnTo>
                  <a:cubicBezTo>
                    <a:pt x="36371" y="17226"/>
                    <a:pt x="37093" y="16700"/>
                    <a:pt x="37385" y="15783"/>
                  </a:cubicBezTo>
                  <a:cubicBezTo>
                    <a:pt x="37385" y="15763"/>
                    <a:pt x="37405" y="15744"/>
                    <a:pt x="37424" y="15724"/>
                  </a:cubicBezTo>
                  <a:cubicBezTo>
                    <a:pt x="37444" y="15685"/>
                    <a:pt x="37483" y="15666"/>
                    <a:pt x="37502" y="15666"/>
                  </a:cubicBezTo>
                  <a:cubicBezTo>
                    <a:pt x="37541" y="15646"/>
                    <a:pt x="37619" y="15627"/>
                    <a:pt x="37678" y="15627"/>
                  </a:cubicBezTo>
                  <a:cubicBezTo>
                    <a:pt x="37750" y="15614"/>
                    <a:pt x="37847" y="15606"/>
                    <a:pt x="37958" y="15606"/>
                  </a:cubicBezTo>
                  <a:cubicBezTo>
                    <a:pt x="38206" y="15606"/>
                    <a:pt x="38526" y="15648"/>
                    <a:pt x="38810" y="15783"/>
                  </a:cubicBezTo>
                  <a:cubicBezTo>
                    <a:pt x="38985" y="15861"/>
                    <a:pt x="39141" y="15978"/>
                    <a:pt x="39278" y="16134"/>
                  </a:cubicBezTo>
                  <a:cubicBezTo>
                    <a:pt x="39141" y="15392"/>
                    <a:pt x="38946" y="14670"/>
                    <a:pt x="38712" y="13968"/>
                  </a:cubicBezTo>
                  <a:cubicBezTo>
                    <a:pt x="37932" y="11451"/>
                    <a:pt x="36663" y="9032"/>
                    <a:pt x="34946" y="6866"/>
                  </a:cubicBezTo>
                  <a:cubicBezTo>
                    <a:pt x="33112" y="4622"/>
                    <a:pt x="30927" y="2807"/>
                    <a:pt x="28546" y="1520"/>
                  </a:cubicBezTo>
                  <a:cubicBezTo>
                    <a:pt x="27883" y="1149"/>
                    <a:pt x="27200" y="837"/>
                    <a:pt x="26517" y="544"/>
                  </a:cubicBezTo>
                  <a:cubicBezTo>
                    <a:pt x="25815" y="720"/>
                    <a:pt x="24976" y="817"/>
                    <a:pt x="24293" y="837"/>
                  </a:cubicBezTo>
                  <a:cubicBezTo>
                    <a:pt x="24193" y="839"/>
                    <a:pt x="24094" y="841"/>
                    <a:pt x="23996" y="841"/>
                  </a:cubicBezTo>
                  <a:cubicBezTo>
                    <a:pt x="23385" y="841"/>
                    <a:pt x="22828" y="779"/>
                    <a:pt x="22576" y="544"/>
                  </a:cubicBezTo>
                  <a:cubicBezTo>
                    <a:pt x="22225" y="232"/>
                    <a:pt x="21815" y="56"/>
                    <a:pt x="21308" y="17"/>
                  </a:cubicBezTo>
                  <a:cubicBezTo>
                    <a:pt x="21199" y="6"/>
                    <a:pt x="21087" y="0"/>
                    <a:pt x="20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74;p44">
              <a:extLst>
                <a:ext uri="{FF2B5EF4-FFF2-40B4-BE49-F238E27FC236}">
                  <a16:creationId xmlns:a16="http://schemas.microsoft.com/office/drawing/2014/main" id="{987CFC4D-3880-4944-88D2-5BD8DD8288D9}"/>
                </a:ext>
              </a:extLst>
            </p:cNvPr>
            <p:cNvSpPr/>
            <p:nvPr/>
          </p:nvSpPr>
          <p:spPr>
            <a:xfrm>
              <a:off x="5106566" y="1154180"/>
              <a:ext cx="2413471" cy="2344193"/>
            </a:xfrm>
            <a:custGeom>
              <a:avLst/>
              <a:gdLst/>
              <a:ahLst/>
              <a:cxnLst/>
              <a:rect l="l" t="t" r="r" b="b"/>
              <a:pathLst>
                <a:path w="37659" h="36578" extrusionOk="0">
                  <a:moveTo>
                    <a:pt x="19747" y="0"/>
                  </a:moveTo>
                  <a:lnTo>
                    <a:pt x="19688" y="293"/>
                  </a:lnTo>
                  <a:cubicBezTo>
                    <a:pt x="20176" y="625"/>
                    <a:pt x="20235" y="1347"/>
                    <a:pt x="19805" y="1952"/>
                  </a:cubicBezTo>
                  <a:cubicBezTo>
                    <a:pt x="19468" y="2390"/>
                    <a:pt x="18911" y="2654"/>
                    <a:pt x="18388" y="2654"/>
                  </a:cubicBezTo>
                  <a:cubicBezTo>
                    <a:pt x="18307" y="2654"/>
                    <a:pt x="18226" y="2648"/>
                    <a:pt x="18147" y="2634"/>
                  </a:cubicBezTo>
                  <a:cubicBezTo>
                    <a:pt x="18047" y="2611"/>
                    <a:pt x="17963" y="2604"/>
                    <a:pt x="17891" y="2604"/>
                  </a:cubicBezTo>
                  <a:cubicBezTo>
                    <a:pt x="17780" y="2604"/>
                    <a:pt x="17699" y="2623"/>
                    <a:pt x="17639" y="2634"/>
                  </a:cubicBezTo>
                  <a:cubicBezTo>
                    <a:pt x="17444" y="2673"/>
                    <a:pt x="17249" y="2771"/>
                    <a:pt x="16820" y="3064"/>
                  </a:cubicBezTo>
                  <a:cubicBezTo>
                    <a:pt x="16430" y="3337"/>
                    <a:pt x="15649" y="3922"/>
                    <a:pt x="14635" y="4020"/>
                  </a:cubicBezTo>
                  <a:cubicBezTo>
                    <a:pt x="14440" y="4039"/>
                    <a:pt x="14225" y="4098"/>
                    <a:pt x="13835" y="4215"/>
                  </a:cubicBezTo>
                  <a:cubicBezTo>
                    <a:pt x="13659" y="4273"/>
                    <a:pt x="13464" y="4312"/>
                    <a:pt x="13269" y="4391"/>
                  </a:cubicBezTo>
                  <a:cubicBezTo>
                    <a:pt x="13142" y="4424"/>
                    <a:pt x="13016" y="4439"/>
                    <a:pt x="12892" y="4439"/>
                  </a:cubicBezTo>
                  <a:cubicBezTo>
                    <a:pt x="12654" y="4439"/>
                    <a:pt x="12427" y="4383"/>
                    <a:pt x="12235" y="4293"/>
                  </a:cubicBezTo>
                  <a:cubicBezTo>
                    <a:pt x="11844" y="4488"/>
                    <a:pt x="11357" y="4722"/>
                    <a:pt x="10752" y="5073"/>
                  </a:cubicBezTo>
                  <a:cubicBezTo>
                    <a:pt x="10713" y="5093"/>
                    <a:pt x="10674" y="5112"/>
                    <a:pt x="10635" y="5151"/>
                  </a:cubicBezTo>
                  <a:cubicBezTo>
                    <a:pt x="10576" y="5190"/>
                    <a:pt x="10557" y="5249"/>
                    <a:pt x="10518" y="5288"/>
                  </a:cubicBezTo>
                  <a:cubicBezTo>
                    <a:pt x="10615" y="5269"/>
                    <a:pt x="10674" y="5269"/>
                    <a:pt x="10771" y="5249"/>
                  </a:cubicBezTo>
                  <a:cubicBezTo>
                    <a:pt x="10810" y="5249"/>
                    <a:pt x="10843" y="5246"/>
                    <a:pt x="10893" y="5246"/>
                  </a:cubicBezTo>
                  <a:cubicBezTo>
                    <a:pt x="11016" y="5246"/>
                    <a:pt x="11245" y="5266"/>
                    <a:pt x="11942" y="5405"/>
                  </a:cubicBezTo>
                  <a:cubicBezTo>
                    <a:pt x="11992" y="5398"/>
                    <a:pt x="12034" y="5392"/>
                    <a:pt x="12070" y="5392"/>
                  </a:cubicBezTo>
                  <a:cubicBezTo>
                    <a:pt x="12231" y="5392"/>
                    <a:pt x="12302" y="5507"/>
                    <a:pt x="12684" y="6127"/>
                  </a:cubicBezTo>
                  <a:cubicBezTo>
                    <a:pt x="12703" y="6166"/>
                    <a:pt x="12723" y="6244"/>
                    <a:pt x="12781" y="6342"/>
                  </a:cubicBezTo>
                  <a:cubicBezTo>
                    <a:pt x="12879" y="6264"/>
                    <a:pt x="12996" y="6166"/>
                    <a:pt x="13113" y="6088"/>
                  </a:cubicBezTo>
                  <a:cubicBezTo>
                    <a:pt x="13483" y="5873"/>
                    <a:pt x="13874" y="5756"/>
                    <a:pt x="14264" y="5737"/>
                  </a:cubicBezTo>
                  <a:lnTo>
                    <a:pt x="14557" y="5737"/>
                  </a:lnTo>
                  <a:cubicBezTo>
                    <a:pt x="14674" y="5561"/>
                    <a:pt x="14752" y="5464"/>
                    <a:pt x="14869" y="5269"/>
                  </a:cubicBezTo>
                  <a:cubicBezTo>
                    <a:pt x="14966" y="5112"/>
                    <a:pt x="15103" y="4995"/>
                    <a:pt x="15220" y="4898"/>
                  </a:cubicBezTo>
                  <a:cubicBezTo>
                    <a:pt x="15526" y="4653"/>
                    <a:pt x="15879" y="4541"/>
                    <a:pt x="16205" y="4541"/>
                  </a:cubicBezTo>
                  <a:cubicBezTo>
                    <a:pt x="16296" y="4541"/>
                    <a:pt x="16384" y="4549"/>
                    <a:pt x="16469" y="4566"/>
                  </a:cubicBezTo>
                  <a:cubicBezTo>
                    <a:pt x="16586" y="4566"/>
                    <a:pt x="16820" y="4566"/>
                    <a:pt x="17054" y="4625"/>
                  </a:cubicBezTo>
                  <a:cubicBezTo>
                    <a:pt x="17464" y="4332"/>
                    <a:pt x="17874" y="4215"/>
                    <a:pt x="17932" y="4195"/>
                  </a:cubicBezTo>
                  <a:cubicBezTo>
                    <a:pt x="18049" y="4137"/>
                    <a:pt x="18069" y="4137"/>
                    <a:pt x="18088" y="4117"/>
                  </a:cubicBezTo>
                  <a:cubicBezTo>
                    <a:pt x="18373" y="3944"/>
                    <a:pt x="18690" y="3851"/>
                    <a:pt x="18986" y="3851"/>
                  </a:cubicBezTo>
                  <a:cubicBezTo>
                    <a:pt x="19257" y="3851"/>
                    <a:pt x="19512" y="3930"/>
                    <a:pt x="19708" y="4098"/>
                  </a:cubicBezTo>
                  <a:cubicBezTo>
                    <a:pt x="20098" y="4391"/>
                    <a:pt x="20196" y="4917"/>
                    <a:pt x="20000" y="5444"/>
                  </a:cubicBezTo>
                  <a:cubicBezTo>
                    <a:pt x="20137" y="5542"/>
                    <a:pt x="20293" y="5678"/>
                    <a:pt x="20391" y="5834"/>
                  </a:cubicBezTo>
                  <a:cubicBezTo>
                    <a:pt x="20469" y="5698"/>
                    <a:pt x="20527" y="5581"/>
                    <a:pt x="20625" y="5464"/>
                  </a:cubicBezTo>
                  <a:cubicBezTo>
                    <a:pt x="21249" y="4683"/>
                    <a:pt x="22322" y="4371"/>
                    <a:pt x="22576" y="4273"/>
                  </a:cubicBezTo>
                  <a:cubicBezTo>
                    <a:pt x="22635" y="4234"/>
                    <a:pt x="22674" y="4234"/>
                    <a:pt x="22732" y="4215"/>
                  </a:cubicBezTo>
                  <a:cubicBezTo>
                    <a:pt x="22930" y="4149"/>
                    <a:pt x="23172" y="4092"/>
                    <a:pt x="23423" y="4092"/>
                  </a:cubicBezTo>
                  <a:cubicBezTo>
                    <a:pt x="23543" y="4092"/>
                    <a:pt x="23665" y="4105"/>
                    <a:pt x="23786" y="4137"/>
                  </a:cubicBezTo>
                  <a:cubicBezTo>
                    <a:pt x="24176" y="4234"/>
                    <a:pt x="24410" y="4488"/>
                    <a:pt x="24527" y="4683"/>
                  </a:cubicBezTo>
                  <a:cubicBezTo>
                    <a:pt x="24761" y="4995"/>
                    <a:pt x="24800" y="5386"/>
                    <a:pt x="24800" y="5464"/>
                  </a:cubicBezTo>
                  <a:cubicBezTo>
                    <a:pt x="24820" y="5600"/>
                    <a:pt x="24878" y="5951"/>
                    <a:pt x="24683" y="6342"/>
                  </a:cubicBezTo>
                  <a:cubicBezTo>
                    <a:pt x="24625" y="6439"/>
                    <a:pt x="24586" y="6537"/>
                    <a:pt x="24508" y="6634"/>
                  </a:cubicBezTo>
                  <a:lnTo>
                    <a:pt x="24508" y="6654"/>
                  </a:lnTo>
                  <a:cubicBezTo>
                    <a:pt x="24878" y="7356"/>
                    <a:pt x="24586" y="8176"/>
                    <a:pt x="24527" y="8371"/>
                  </a:cubicBezTo>
                  <a:cubicBezTo>
                    <a:pt x="24508" y="8429"/>
                    <a:pt x="24508" y="8488"/>
                    <a:pt x="24488" y="8507"/>
                  </a:cubicBezTo>
                  <a:cubicBezTo>
                    <a:pt x="24527" y="8605"/>
                    <a:pt x="24566" y="8761"/>
                    <a:pt x="24586" y="8898"/>
                  </a:cubicBezTo>
                  <a:cubicBezTo>
                    <a:pt x="24586" y="9112"/>
                    <a:pt x="24527" y="9346"/>
                    <a:pt x="24430" y="9542"/>
                  </a:cubicBezTo>
                  <a:cubicBezTo>
                    <a:pt x="24234" y="9932"/>
                    <a:pt x="23922" y="10146"/>
                    <a:pt x="23786" y="10244"/>
                  </a:cubicBezTo>
                  <a:cubicBezTo>
                    <a:pt x="23493" y="10420"/>
                    <a:pt x="23161" y="10478"/>
                    <a:pt x="23025" y="10517"/>
                  </a:cubicBezTo>
                  <a:cubicBezTo>
                    <a:pt x="22810" y="10549"/>
                    <a:pt x="22566" y="10564"/>
                    <a:pt x="22308" y="10564"/>
                  </a:cubicBezTo>
                  <a:cubicBezTo>
                    <a:pt x="22097" y="10564"/>
                    <a:pt x="21878" y="10554"/>
                    <a:pt x="21659" y="10537"/>
                  </a:cubicBezTo>
                  <a:cubicBezTo>
                    <a:pt x="21386" y="10478"/>
                    <a:pt x="21152" y="10381"/>
                    <a:pt x="20976" y="10185"/>
                  </a:cubicBezTo>
                  <a:cubicBezTo>
                    <a:pt x="20976" y="10185"/>
                    <a:pt x="20313" y="9893"/>
                    <a:pt x="20117" y="9268"/>
                  </a:cubicBezTo>
                  <a:cubicBezTo>
                    <a:pt x="20039" y="8976"/>
                    <a:pt x="20078" y="8683"/>
                    <a:pt x="20176" y="8390"/>
                  </a:cubicBezTo>
                  <a:cubicBezTo>
                    <a:pt x="20215" y="8215"/>
                    <a:pt x="20313" y="8078"/>
                    <a:pt x="20410" y="7922"/>
                  </a:cubicBezTo>
                  <a:cubicBezTo>
                    <a:pt x="20410" y="7922"/>
                    <a:pt x="20410" y="7903"/>
                    <a:pt x="20391" y="7903"/>
                  </a:cubicBezTo>
                  <a:cubicBezTo>
                    <a:pt x="20196" y="8234"/>
                    <a:pt x="19844" y="8586"/>
                    <a:pt x="19415" y="8800"/>
                  </a:cubicBezTo>
                  <a:cubicBezTo>
                    <a:pt x="19099" y="8948"/>
                    <a:pt x="18776" y="8999"/>
                    <a:pt x="18479" y="8999"/>
                  </a:cubicBezTo>
                  <a:cubicBezTo>
                    <a:pt x="18227" y="8999"/>
                    <a:pt x="17993" y="8962"/>
                    <a:pt x="17796" y="8917"/>
                  </a:cubicBezTo>
                  <a:lnTo>
                    <a:pt x="17796" y="8917"/>
                  </a:lnTo>
                  <a:cubicBezTo>
                    <a:pt x="17932" y="9210"/>
                    <a:pt x="17893" y="9503"/>
                    <a:pt x="17874" y="9639"/>
                  </a:cubicBezTo>
                  <a:cubicBezTo>
                    <a:pt x="17757" y="10556"/>
                    <a:pt x="16996" y="11434"/>
                    <a:pt x="16566" y="11903"/>
                  </a:cubicBezTo>
                  <a:cubicBezTo>
                    <a:pt x="16625" y="11942"/>
                    <a:pt x="16722" y="12020"/>
                    <a:pt x="16800" y="12098"/>
                  </a:cubicBezTo>
                  <a:cubicBezTo>
                    <a:pt x="17054" y="12332"/>
                    <a:pt x="17191" y="12663"/>
                    <a:pt x="17249" y="12995"/>
                  </a:cubicBezTo>
                  <a:cubicBezTo>
                    <a:pt x="17405" y="13873"/>
                    <a:pt x="17874" y="14615"/>
                    <a:pt x="18518" y="15551"/>
                  </a:cubicBezTo>
                  <a:cubicBezTo>
                    <a:pt x="18947" y="16195"/>
                    <a:pt x="19454" y="16956"/>
                    <a:pt x="19805" y="17854"/>
                  </a:cubicBezTo>
                  <a:cubicBezTo>
                    <a:pt x="20196" y="17639"/>
                    <a:pt x="20586" y="17483"/>
                    <a:pt x="20898" y="17366"/>
                  </a:cubicBezTo>
                  <a:cubicBezTo>
                    <a:pt x="21581" y="17093"/>
                    <a:pt x="21971" y="16917"/>
                    <a:pt x="22264" y="16624"/>
                  </a:cubicBezTo>
                  <a:cubicBezTo>
                    <a:pt x="22420" y="16488"/>
                    <a:pt x="22556" y="16371"/>
                    <a:pt x="22674" y="16234"/>
                  </a:cubicBezTo>
                  <a:cubicBezTo>
                    <a:pt x="22830" y="16098"/>
                    <a:pt x="22966" y="15980"/>
                    <a:pt x="23103" y="15824"/>
                  </a:cubicBezTo>
                  <a:lnTo>
                    <a:pt x="23103" y="15824"/>
                  </a:lnTo>
                  <a:cubicBezTo>
                    <a:pt x="22966" y="15883"/>
                    <a:pt x="22869" y="15902"/>
                    <a:pt x="22771" y="15902"/>
                  </a:cubicBezTo>
                  <a:cubicBezTo>
                    <a:pt x="22693" y="15914"/>
                    <a:pt x="22601" y="15923"/>
                    <a:pt x="22502" y="15923"/>
                  </a:cubicBezTo>
                  <a:cubicBezTo>
                    <a:pt x="22280" y="15923"/>
                    <a:pt x="22019" y="15881"/>
                    <a:pt x="21776" y="15746"/>
                  </a:cubicBezTo>
                  <a:cubicBezTo>
                    <a:pt x="21581" y="15649"/>
                    <a:pt x="21405" y="15512"/>
                    <a:pt x="21269" y="15298"/>
                  </a:cubicBezTo>
                  <a:cubicBezTo>
                    <a:pt x="21210" y="15200"/>
                    <a:pt x="21171" y="15122"/>
                    <a:pt x="21152" y="15024"/>
                  </a:cubicBezTo>
                  <a:cubicBezTo>
                    <a:pt x="20878" y="14946"/>
                    <a:pt x="20664" y="14829"/>
                    <a:pt x="20469" y="14654"/>
                  </a:cubicBezTo>
                  <a:cubicBezTo>
                    <a:pt x="19942" y="14166"/>
                    <a:pt x="19942" y="13405"/>
                    <a:pt x="19942" y="13288"/>
                  </a:cubicBezTo>
                  <a:lnTo>
                    <a:pt x="19942" y="13171"/>
                  </a:lnTo>
                  <a:cubicBezTo>
                    <a:pt x="19922" y="13151"/>
                    <a:pt x="19903" y="13093"/>
                    <a:pt x="19883" y="13073"/>
                  </a:cubicBezTo>
                  <a:cubicBezTo>
                    <a:pt x="19786" y="12878"/>
                    <a:pt x="19727" y="12703"/>
                    <a:pt x="19727" y="12566"/>
                  </a:cubicBezTo>
                  <a:lnTo>
                    <a:pt x="19727" y="12312"/>
                  </a:lnTo>
                  <a:cubicBezTo>
                    <a:pt x="19786" y="12000"/>
                    <a:pt x="19981" y="11688"/>
                    <a:pt x="20000" y="11629"/>
                  </a:cubicBezTo>
                  <a:cubicBezTo>
                    <a:pt x="20000" y="11629"/>
                    <a:pt x="20235" y="11142"/>
                    <a:pt x="20683" y="10868"/>
                  </a:cubicBezTo>
                  <a:cubicBezTo>
                    <a:pt x="20800" y="10810"/>
                    <a:pt x="21074" y="10654"/>
                    <a:pt x="21405" y="10654"/>
                  </a:cubicBezTo>
                  <a:cubicBezTo>
                    <a:pt x="21737" y="10654"/>
                    <a:pt x="22186" y="10712"/>
                    <a:pt x="22576" y="10946"/>
                  </a:cubicBezTo>
                  <a:cubicBezTo>
                    <a:pt x="22732" y="11044"/>
                    <a:pt x="22966" y="11220"/>
                    <a:pt x="23103" y="11551"/>
                  </a:cubicBezTo>
                  <a:cubicBezTo>
                    <a:pt x="23259" y="11942"/>
                    <a:pt x="23513" y="12195"/>
                    <a:pt x="23805" y="12371"/>
                  </a:cubicBezTo>
                  <a:cubicBezTo>
                    <a:pt x="24178" y="12557"/>
                    <a:pt x="24638" y="12633"/>
                    <a:pt x="25115" y="12633"/>
                  </a:cubicBezTo>
                  <a:cubicBezTo>
                    <a:pt x="25386" y="12633"/>
                    <a:pt x="25663" y="12608"/>
                    <a:pt x="25932" y="12566"/>
                  </a:cubicBezTo>
                  <a:cubicBezTo>
                    <a:pt x="26290" y="12507"/>
                    <a:pt x="26632" y="12477"/>
                    <a:pt x="26959" y="12477"/>
                  </a:cubicBezTo>
                  <a:cubicBezTo>
                    <a:pt x="27612" y="12477"/>
                    <a:pt x="28202" y="12598"/>
                    <a:pt x="28722" y="12859"/>
                  </a:cubicBezTo>
                  <a:cubicBezTo>
                    <a:pt x="29464" y="13210"/>
                    <a:pt x="29971" y="13776"/>
                    <a:pt x="30342" y="14381"/>
                  </a:cubicBezTo>
                  <a:cubicBezTo>
                    <a:pt x="30478" y="14381"/>
                    <a:pt x="30673" y="14381"/>
                    <a:pt x="30868" y="14439"/>
                  </a:cubicBezTo>
                  <a:cubicBezTo>
                    <a:pt x="31122" y="14517"/>
                    <a:pt x="31395" y="14654"/>
                    <a:pt x="31610" y="14927"/>
                  </a:cubicBezTo>
                  <a:cubicBezTo>
                    <a:pt x="31844" y="15259"/>
                    <a:pt x="31844" y="15629"/>
                    <a:pt x="31825" y="15824"/>
                  </a:cubicBezTo>
                  <a:cubicBezTo>
                    <a:pt x="31786" y="16488"/>
                    <a:pt x="32020" y="16995"/>
                    <a:pt x="32468" y="17776"/>
                  </a:cubicBezTo>
                  <a:cubicBezTo>
                    <a:pt x="32683" y="17190"/>
                    <a:pt x="32976" y="16605"/>
                    <a:pt x="33561" y="16156"/>
                  </a:cubicBezTo>
                  <a:cubicBezTo>
                    <a:pt x="33698" y="16059"/>
                    <a:pt x="33834" y="15922"/>
                    <a:pt x="33951" y="15863"/>
                  </a:cubicBezTo>
                  <a:cubicBezTo>
                    <a:pt x="34732" y="15278"/>
                    <a:pt x="35122" y="14927"/>
                    <a:pt x="35298" y="14420"/>
                  </a:cubicBezTo>
                  <a:cubicBezTo>
                    <a:pt x="35356" y="14185"/>
                    <a:pt x="35454" y="14049"/>
                    <a:pt x="35551" y="13951"/>
                  </a:cubicBezTo>
                  <a:cubicBezTo>
                    <a:pt x="35746" y="13737"/>
                    <a:pt x="35942" y="13639"/>
                    <a:pt x="36000" y="13600"/>
                  </a:cubicBezTo>
                  <a:cubicBezTo>
                    <a:pt x="36195" y="13502"/>
                    <a:pt x="36410" y="13483"/>
                    <a:pt x="36488" y="13463"/>
                  </a:cubicBezTo>
                  <a:cubicBezTo>
                    <a:pt x="36976" y="13444"/>
                    <a:pt x="37405" y="13190"/>
                    <a:pt x="37659" y="12839"/>
                  </a:cubicBezTo>
                  <a:cubicBezTo>
                    <a:pt x="36878" y="10322"/>
                    <a:pt x="35610" y="7903"/>
                    <a:pt x="33873" y="5737"/>
                  </a:cubicBezTo>
                  <a:cubicBezTo>
                    <a:pt x="32039" y="3493"/>
                    <a:pt x="29873" y="1678"/>
                    <a:pt x="27493" y="391"/>
                  </a:cubicBezTo>
                  <a:cubicBezTo>
                    <a:pt x="27068" y="329"/>
                    <a:pt x="26644" y="299"/>
                    <a:pt x="26230" y="299"/>
                  </a:cubicBezTo>
                  <a:cubicBezTo>
                    <a:pt x="25463" y="299"/>
                    <a:pt x="24731" y="403"/>
                    <a:pt x="24098" y="605"/>
                  </a:cubicBezTo>
                  <a:cubicBezTo>
                    <a:pt x="23708" y="722"/>
                    <a:pt x="23317" y="800"/>
                    <a:pt x="23064" y="820"/>
                  </a:cubicBezTo>
                  <a:cubicBezTo>
                    <a:pt x="22920" y="829"/>
                    <a:pt x="22747" y="836"/>
                    <a:pt x="22559" y="836"/>
                  </a:cubicBezTo>
                  <a:cubicBezTo>
                    <a:pt x="21908" y="836"/>
                    <a:pt x="21070" y="743"/>
                    <a:pt x="20586" y="274"/>
                  </a:cubicBezTo>
                  <a:cubicBezTo>
                    <a:pt x="20410" y="98"/>
                    <a:pt x="20196" y="20"/>
                    <a:pt x="19903" y="0"/>
                  </a:cubicBezTo>
                  <a:close/>
                  <a:moveTo>
                    <a:pt x="6654" y="11083"/>
                  </a:moveTo>
                  <a:cubicBezTo>
                    <a:pt x="5620" y="11122"/>
                    <a:pt x="5015" y="11200"/>
                    <a:pt x="4508" y="11493"/>
                  </a:cubicBezTo>
                  <a:cubicBezTo>
                    <a:pt x="4313" y="11610"/>
                    <a:pt x="4118" y="11766"/>
                    <a:pt x="3923" y="12020"/>
                  </a:cubicBezTo>
                  <a:cubicBezTo>
                    <a:pt x="3357" y="12781"/>
                    <a:pt x="2772" y="13424"/>
                    <a:pt x="2284" y="13932"/>
                  </a:cubicBezTo>
                  <a:cubicBezTo>
                    <a:pt x="1386" y="14907"/>
                    <a:pt x="801" y="15590"/>
                    <a:pt x="450" y="16605"/>
                  </a:cubicBezTo>
                  <a:cubicBezTo>
                    <a:pt x="137" y="17561"/>
                    <a:pt x="1" y="19005"/>
                    <a:pt x="391" y="21268"/>
                  </a:cubicBezTo>
                  <a:cubicBezTo>
                    <a:pt x="411" y="21444"/>
                    <a:pt x="489" y="21580"/>
                    <a:pt x="606" y="21736"/>
                  </a:cubicBezTo>
                  <a:lnTo>
                    <a:pt x="625" y="21756"/>
                  </a:lnTo>
                  <a:cubicBezTo>
                    <a:pt x="742" y="21932"/>
                    <a:pt x="937" y="22049"/>
                    <a:pt x="1113" y="22127"/>
                  </a:cubicBezTo>
                  <a:cubicBezTo>
                    <a:pt x="1328" y="22224"/>
                    <a:pt x="1523" y="22224"/>
                    <a:pt x="1679" y="22224"/>
                  </a:cubicBezTo>
                  <a:cubicBezTo>
                    <a:pt x="1796" y="22205"/>
                    <a:pt x="1874" y="22166"/>
                    <a:pt x="1972" y="22107"/>
                  </a:cubicBezTo>
                  <a:cubicBezTo>
                    <a:pt x="2501" y="21742"/>
                    <a:pt x="3082" y="21479"/>
                    <a:pt x="3699" y="21479"/>
                  </a:cubicBezTo>
                  <a:cubicBezTo>
                    <a:pt x="3741" y="21479"/>
                    <a:pt x="3783" y="21480"/>
                    <a:pt x="3825" y="21483"/>
                  </a:cubicBezTo>
                  <a:cubicBezTo>
                    <a:pt x="4801" y="21580"/>
                    <a:pt x="5289" y="22400"/>
                    <a:pt x="5425" y="22595"/>
                  </a:cubicBezTo>
                  <a:cubicBezTo>
                    <a:pt x="5503" y="22653"/>
                    <a:pt x="5523" y="22732"/>
                    <a:pt x="5581" y="22790"/>
                  </a:cubicBezTo>
                  <a:lnTo>
                    <a:pt x="5601" y="22810"/>
                  </a:lnTo>
                  <a:cubicBezTo>
                    <a:pt x="5874" y="22810"/>
                    <a:pt x="6147" y="22907"/>
                    <a:pt x="6342" y="23102"/>
                  </a:cubicBezTo>
                  <a:cubicBezTo>
                    <a:pt x="6576" y="23317"/>
                    <a:pt x="6732" y="23668"/>
                    <a:pt x="6674" y="24019"/>
                  </a:cubicBezTo>
                  <a:cubicBezTo>
                    <a:pt x="6596" y="25053"/>
                    <a:pt x="6967" y="25951"/>
                    <a:pt x="7513" y="27141"/>
                  </a:cubicBezTo>
                  <a:cubicBezTo>
                    <a:pt x="8020" y="28312"/>
                    <a:pt x="8703" y="29775"/>
                    <a:pt x="8645" y="31590"/>
                  </a:cubicBezTo>
                  <a:cubicBezTo>
                    <a:pt x="8645" y="32058"/>
                    <a:pt x="9074" y="32663"/>
                    <a:pt x="10049" y="33775"/>
                  </a:cubicBezTo>
                  <a:cubicBezTo>
                    <a:pt x="10401" y="34224"/>
                    <a:pt x="10849" y="34712"/>
                    <a:pt x="11181" y="35219"/>
                  </a:cubicBezTo>
                  <a:cubicBezTo>
                    <a:pt x="11805" y="36117"/>
                    <a:pt x="12118" y="36468"/>
                    <a:pt x="12449" y="36565"/>
                  </a:cubicBezTo>
                  <a:cubicBezTo>
                    <a:pt x="12491" y="36571"/>
                    <a:pt x="12541" y="36577"/>
                    <a:pt x="12603" y="36577"/>
                  </a:cubicBezTo>
                  <a:cubicBezTo>
                    <a:pt x="12747" y="36577"/>
                    <a:pt x="12955" y="36546"/>
                    <a:pt x="13269" y="36409"/>
                  </a:cubicBezTo>
                  <a:cubicBezTo>
                    <a:pt x="13386" y="36370"/>
                    <a:pt x="13503" y="36312"/>
                    <a:pt x="13581" y="36292"/>
                  </a:cubicBezTo>
                  <a:cubicBezTo>
                    <a:pt x="13718" y="36253"/>
                    <a:pt x="13776" y="36214"/>
                    <a:pt x="13796" y="36214"/>
                  </a:cubicBezTo>
                  <a:cubicBezTo>
                    <a:pt x="13854" y="36117"/>
                    <a:pt x="13893" y="36078"/>
                    <a:pt x="13932" y="36019"/>
                  </a:cubicBezTo>
                  <a:cubicBezTo>
                    <a:pt x="14654" y="35141"/>
                    <a:pt x="14908" y="34790"/>
                    <a:pt x="14908" y="34497"/>
                  </a:cubicBezTo>
                  <a:cubicBezTo>
                    <a:pt x="14908" y="34400"/>
                    <a:pt x="14869" y="34165"/>
                    <a:pt x="14479" y="33756"/>
                  </a:cubicBezTo>
                  <a:lnTo>
                    <a:pt x="14459" y="33736"/>
                  </a:lnTo>
                  <a:cubicBezTo>
                    <a:pt x="14342" y="33561"/>
                    <a:pt x="14225" y="33346"/>
                    <a:pt x="14186" y="33073"/>
                  </a:cubicBezTo>
                  <a:cubicBezTo>
                    <a:pt x="14166" y="32780"/>
                    <a:pt x="14244" y="32507"/>
                    <a:pt x="14322" y="32351"/>
                  </a:cubicBezTo>
                  <a:cubicBezTo>
                    <a:pt x="14459" y="32058"/>
                    <a:pt x="14674" y="31863"/>
                    <a:pt x="14752" y="31804"/>
                  </a:cubicBezTo>
                  <a:cubicBezTo>
                    <a:pt x="14947" y="31668"/>
                    <a:pt x="15201" y="31492"/>
                    <a:pt x="15337" y="31414"/>
                  </a:cubicBezTo>
                  <a:cubicBezTo>
                    <a:pt x="15883" y="31102"/>
                    <a:pt x="16274" y="30829"/>
                    <a:pt x="16430" y="30556"/>
                  </a:cubicBezTo>
                  <a:cubicBezTo>
                    <a:pt x="16488" y="30458"/>
                    <a:pt x="16508" y="30400"/>
                    <a:pt x="16508" y="30322"/>
                  </a:cubicBezTo>
                  <a:cubicBezTo>
                    <a:pt x="16508" y="30205"/>
                    <a:pt x="16469" y="29931"/>
                    <a:pt x="16137" y="29483"/>
                  </a:cubicBezTo>
                  <a:cubicBezTo>
                    <a:pt x="15825" y="29053"/>
                    <a:pt x="15805" y="28487"/>
                    <a:pt x="15805" y="28351"/>
                  </a:cubicBezTo>
                  <a:cubicBezTo>
                    <a:pt x="15552" y="28117"/>
                    <a:pt x="15337" y="27824"/>
                    <a:pt x="15220" y="27473"/>
                  </a:cubicBezTo>
                  <a:cubicBezTo>
                    <a:pt x="15122" y="27122"/>
                    <a:pt x="15142" y="26790"/>
                    <a:pt x="15259" y="26458"/>
                  </a:cubicBezTo>
                  <a:cubicBezTo>
                    <a:pt x="15513" y="25775"/>
                    <a:pt x="16196" y="25366"/>
                    <a:pt x="16274" y="25327"/>
                  </a:cubicBezTo>
                  <a:cubicBezTo>
                    <a:pt x="16313" y="25288"/>
                    <a:pt x="16332" y="25268"/>
                    <a:pt x="16371" y="25249"/>
                  </a:cubicBezTo>
                  <a:cubicBezTo>
                    <a:pt x="16898" y="24605"/>
                    <a:pt x="17366" y="24078"/>
                    <a:pt x="17776" y="23610"/>
                  </a:cubicBezTo>
                  <a:cubicBezTo>
                    <a:pt x="18810" y="22439"/>
                    <a:pt x="19435" y="21756"/>
                    <a:pt x="19844" y="21268"/>
                  </a:cubicBezTo>
                  <a:lnTo>
                    <a:pt x="19844" y="21268"/>
                  </a:lnTo>
                  <a:cubicBezTo>
                    <a:pt x="19805" y="21288"/>
                    <a:pt x="19747" y="21288"/>
                    <a:pt x="19708" y="21327"/>
                  </a:cubicBezTo>
                  <a:cubicBezTo>
                    <a:pt x="19524" y="21375"/>
                    <a:pt x="19344" y="21390"/>
                    <a:pt x="19185" y="21390"/>
                  </a:cubicBezTo>
                  <a:cubicBezTo>
                    <a:pt x="18954" y="21390"/>
                    <a:pt x="18766" y="21358"/>
                    <a:pt x="18674" y="21346"/>
                  </a:cubicBezTo>
                  <a:cubicBezTo>
                    <a:pt x="18557" y="21327"/>
                    <a:pt x="18342" y="21268"/>
                    <a:pt x="18147" y="21171"/>
                  </a:cubicBezTo>
                  <a:cubicBezTo>
                    <a:pt x="18088" y="21151"/>
                    <a:pt x="17971" y="21093"/>
                    <a:pt x="17854" y="20975"/>
                  </a:cubicBezTo>
                  <a:cubicBezTo>
                    <a:pt x="17776" y="20936"/>
                    <a:pt x="17659" y="20780"/>
                    <a:pt x="17561" y="20566"/>
                  </a:cubicBezTo>
                  <a:cubicBezTo>
                    <a:pt x="17503" y="20449"/>
                    <a:pt x="17483" y="20273"/>
                    <a:pt x="17483" y="20117"/>
                  </a:cubicBezTo>
                  <a:cubicBezTo>
                    <a:pt x="17444" y="20097"/>
                    <a:pt x="17308" y="20019"/>
                    <a:pt x="17074" y="19902"/>
                  </a:cubicBezTo>
                  <a:cubicBezTo>
                    <a:pt x="16722" y="19727"/>
                    <a:pt x="16001" y="19395"/>
                    <a:pt x="15552" y="18693"/>
                  </a:cubicBezTo>
                  <a:cubicBezTo>
                    <a:pt x="15318" y="18263"/>
                    <a:pt x="15201" y="17756"/>
                    <a:pt x="15201" y="17190"/>
                  </a:cubicBezTo>
                  <a:cubicBezTo>
                    <a:pt x="15201" y="16976"/>
                    <a:pt x="15044" y="16663"/>
                    <a:pt x="14596" y="15883"/>
                  </a:cubicBezTo>
                  <a:cubicBezTo>
                    <a:pt x="14225" y="15200"/>
                    <a:pt x="13562" y="14146"/>
                    <a:pt x="13562" y="12859"/>
                  </a:cubicBezTo>
                  <a:lnTo>
                    <a:pt x="13562" y="12839"/>
                  </a:lnTo>
                  <a:cubicBezTo>
                    <a:pt x="13269" y="12937"/>
                    <a:pt x="12976" y="12976"/>
                    <a:pt x="12703" y="12976"/>
                  </a:cubicBezTo>
                  <a:cubicBezTo>
                    <a:pt x="12137" y="12976"/>
                    <a:pt x="11669" y="12839"/>
                    <a:pt x="11337" y="12605"/>
                  </a:cubicBezTo>
                  <a:cubicBezTo>
                    <a:pt x="11240" y="12742"/>
                    <a:pt x="11123" y="12859"/>
                    <a:pt x="10986" y="12956"/>
                  </a:cubicBezTo>
                  <a:cubicBezTo>
                    <a:pt x="10752" y="13151"/>
                    <a:pt x="10479" y="13268"/>
                    <a:pt x="10186" y="13346"/>
                  </a:cubicBezTo>
                  <a:cubicBezTo>
                    <a:pt x="10045" y="13375"/>
                    <a:pt x="9911" y="13387"/>
                    <a:pt x="9786" y="13387"/>
                  </a:cubicBezTo>
                  <a:cubicBezTo>
                    <a:pt x="9322" y="13387"/>
                    <a:pt x="8992" y="13229"/>
                    <a:pt x="8976" y="13229"/>
                  </a:cubicBezTo>
                  <a:cubicBezTo>
                    <a:pt x="8957" y="13229"/>
                    <a:pt x="8918" y="13190"/>
                    <a:pt x="8918" y="13190"/>
                  </a:cubicBezTo>
                  <a:cubicBezTo>
                    <a:pt x="8586" y="13151"/>
                    <a:pt x="8313" y="12956"/>
                    <a:pt x="8157" y="12663"/>
                  </a:cubicBezTo>
                  <a:cubicBezTo>
                    <a:pt x="8118" y="12585"/>
                    <a:pt x="8098" y="12507"/>
                    <a:pt x="8059" y="12449"/>
                  </a:cubicBezTo>
                  <a:cubicBezTo>
                    <a:pt x="7942" y="12410"/>
                    <a:pt x="7045" y="12195"/>
                    <a:pt x="6752" y="11473"/>
                  </a:cubicBezTo>
                  <a:cubicBezTo>
                    <a:pt x="6693" y="11337"/>
                    <a:pt x="6674" y="11200"/>
                    <a:pt x="6654" y="11083"/>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75;p44">
              <a:extLst>
                <a:ext uri="{FF2B5EF4-FFF2-40B4-BE49-F238E27FC236}">
                  <a16:creationId xmlns:a16="http://schemas.microsoft.com/office/drawing/2014/main" id="{66F9A1D1-A07E-4090-9ED2-C3921ADB9929}"/>
                </a:ext>
              </a:extLst>
            </p:cNvPr>
            <p:cNvSpPr/>
            <p:nvPr/>
          </p:nvSpPr>
          <p:spPr>
            <a:xfrm>
              <a:off x="4766769" y="1372980"/>
              <a:ext cx="2798317" cy="930166"/>
            </a:xfrm>
            <a:custGeom>
              <a:avLst/>
              <a:gdLst/>
              <a:ahLst/>
              <a:cxnLst/>
              <a:rect l="l" t="t" r="r" b="b"/>
              <a:pathLst>
                <a:path w="43664" h="14514" extrusionOk="0">
                  <a:moveTo>
                    <a:pt x="38941" y="1"/>
                  </a:moveTo>
                  <a:lnTo>
                    <a:pt x="38941" y="1"/>
                  </a:lnTo>
                  <a:cubicBezTo>
                    <a:pt x="40326" y="625"/>
                    <a:pt x="41126" y="1679"/>
                    <a:pt x="41126" y="2381"/>
                  </a:cubicBezTo>
                  <a:cubicBezTo>
                    <a:pt x="41126" y="2713"/>
                    <a:pt x="41341" y="2830"/>
                    <a:pt x="41439" y="3006"/>
                  </a:cubicBezTo>
                  <a:cubicBezTo>
                    <a:pt x="41575" y="3201"/>
                    <a:pt x="41439" y="3474"/>
                    <a:pt x="40405" y="4157"/>
                  </a:cubicBezTo>
                  <a:cubicBezTo>
                    <a:pt x="39370" y="4820"/>
                    <a:pt x="38414" y="5133"/>
                    <a:pt x="37341" y="5191"/>
                  </a:cubicBezTo>
                  <a:cubicBezTo>
                    <a:pt x="37162" y="5203"/>
                    <a:pt x="36979" y="5208"/>
                    <a:pt x="36792" y="5208"/>
                  </a:cubicBezTo>
                  <a:cubicBezTo>
                    <a:pt x="36045" y="5208"/>
                    <a:pt x="35230" y="5121"/>
                    <a:pt x="34278" y="4996"/>
                  </a:cubicBezTo>
                  <a:cubicBezTo>
                    <a:pt x="33642" y="4909"/>
                    <a:pt x="33149" y="4879"/>
                    <a:pt x="32743" y="4879"/>
                  </a:cubicBezTo>
                  <a:cubicBezTo>
                    <a:pt x="31907" y="4879"/>
                    <a:pt x="31444" y="5004"/>
                    <a:pt x="30875" y="5004"/>
                  </a:cubicBezTo>
                  <a:cubicBezTo>
                    <a:pt x="30611" y="5004"/>
                    <a:pt x="30324" y="4977"/>
                    <a:pt x="29966" y="4898"/>
                  </a:cubicBezTo>
                  <a:cubicBezTo>
                    <a:pt x="29474" y="4798"/>
                    <a:pt x="29086" y="4754"/>
                    <a:pt x="28799" y="4754"/>
                  </a:cubicBezTo>
                  <a:cubicBezTo>
                    <a:pt x="28195" y="4754"/>
                    <a:pt x="28030" y="4946"/>
                    <a:pt x="28268" y="5211"/>
                  </a:cubicBezTo>
                  <a:cubicBezTo>
                    <a:pt x="28400" y="5342"/>
                    <a:pt x="28327" y="5374"/>
                    <a:pt x="28169" y="5374"/>
                  </a:cubicBezTo>
                  <a:cubicBezTo>
                    <a:pt x="28021" y="5374"/>
                    <a:pt x="27798" y="5346"/>
                    <a:pt x="27597" y="5346"/>
                  </a:cubicBezTo>
                  <a:cubicBezTo>
                    <a:pt x="27374" y="5346"/>
                    <a:pt x="27177" y="5380"/>
                    <a:pt x="27137" y="5523"/>
                  </a:cubicBezTo>
                  <a:cubicBezTo>
                    <a:pt x="27120" y="5568"/>
                    <a:pt x="27053" y="5588"/>
                    <a:pt x="26947" y="5588"/>
                  </a:cubicBezTo>
                  <a:cubicBezTo>
                    <a:pt x="26185" y="5588"/>
                    <a:pt x="23423" y="4541"/>
                    <a:pt x="23098" y="4215"/>
                  </a:cubicBezTo>
                  <a:cubicBezTo>
                    <a:pt x="22746" y="3884"/>
                    <a:pt x="25985" y="2655"/>
                    <a:pt x="24620" y="2381"/>
                  </a:cubicBezTo>
                  <a:cubicBezTo>
                    <a:pt x="23254" y="2128"/>
                    <a:pt x="20542" y="1874"/>
                    <a:pt x="19156" y="1679"/>
                  </a:cubicBezTo>
                  <a:cubicBezTo>
                    <a:pt x="18812" y="1630"/>
                    <a:pt x="18416" y="1607"/>
                    <a:pt x="18035" y="1607"/>
                  </a:cubicBezTo>
                  <a:cubicBezTo>
                    <a:pt x="16881" y="1607"/>
                    <a:pt x="15862" y="1820"/>
                    <a:pt x="16815" y="2186"/>
                  </a:cubicBezTo>
                  <a:cubicBezTo>
                    <a:pt x="17781" y="2564"/>
                    <a:pt x="17708" y="2906"/>
                    <a:pt x="17272" y="2906"/>
                  </a:cubicBezTo>
                  <a:cubicBezTo>
                    <a:pt x="17145" y="2906"/>
                    <a:pt x="16987" y="2877"/>
                    <a:pt x="16815" y="2811"/>
                  </a:cubicBezTo>
                  <a:cubicBezTo>
                    <a:pt x="16707" y="2770"/>
                    <a:pt x="16610" y="2754"/>
                    <a:pt x="16517" y="2754"/>
                  </a:cubicBezTo>
                  <a:cubicBezTo>
                    <a:pt x="16078" y="2754"/>
                    <a:pt x="15757" y="3127"/>
                    <a:pt x="15088" y="3127"/>
                  </a:cubicBezTo>
                  <a:cubicBezTo>
                    <a:pt x="14872" y="3127"/>
                    <a:pt x="14621" y="3089"/>
                    <a:pt x="14317" y="2986"/>
                  </a:cubicBezTo>
                  <a:cubicBezTo>
                    <a:pt x="12912" y="2498"/>
                    <a:pt x="12795" y="2694"/>
                    <a:pt x="11469" y="2011"/>
                  </a:cubicBezTo>
                  <a:cubicBezTo>
                    <a:pt x="11088" y="1809"/>
                    <a:pt x="10748" y="1726"/>
                    <a:pt x="10481" y="1726"/>
                  </a:cubicBezTo>
                  <a:cubicBezTo>
                    <a:pt x="9843" y="1726"/>
                    <a:pt x="9615" y="2195"/>
                    <a:pt x="10220" y="2635"/>
                  </a:cubicBezTo>
                  <a:cubicBezTo>
                    <a:pt x="11078" y="3259"/>
                    <a:pt x="10434" y="3494"/>
                    <a:pt x="9888" y="3494"/>
                  </a:cubicBezTo>
                  <a:cubicBezTo>
                    <a:pt x="9322" y="3494"/>
                    <a:pt x="8386" y="4079"/>
                    <a:pt x="9342" y="4996"/>
                  </a:cubicBezTo>
                  <a:cubicBezTo>
                    <a:pt x="10298" y="5932"/>
                    <a:pt x="12912" y="7532"/>
                    <a:pt x="11703" y="7532"/>
                  </a:cubicBezTo>
                  <a:cubicBezTo>
                    <a:pt x="11205" y="7532"/>
                    <a:pt x="10612" y="7580"/>
                    <a:pt x="10023" y="7580"/>
                  </a:cubicBezTo>
                  <a:cubicBezTo>
                    <a:pt x="9201" y="7580"/>
                    <a:pt x="8385" y="7488"/>
                    <a:pt x="7839" y="7045"/>
                  </a:cubicBezTo>
                  <a:cubicBezTo>
                    <a:pt x="6864" y="6303"/>
                    <a:pt x="6181" y="5932"/>
                    <a:pt x="5713" y="5464"/>
                  </a:cubicBezTo>
                  <a:cubicBezTo>
                    <a:pt x="5627" y="5378"/>
                    <a:pt x="5572" y="5342"/>
                    <a:pt x="5542" y="5342"/>
                  </a:cubicBezTo>
                  <a:cubicBezTo>
                    <a:pt x="5410" y="5342"/>
                    <a:pt x="5783" y="6057"/>
                    <a:pt x="6181" y="6264"/>
                  </a:cubicBezTo>
                  <a:cubicBezTo>
                    <a:pt x="6280" y="6320"/>
                    <a:pt x="6288" y="6345"/>
                    <a:pt x="6235" y="6345"/>
                  </a:cubicBezTo>
                  <a:cubicBezTo>
                    <a:pt x="6050" y="6345"/>
                    <a:pt x="5123" y="6041"/>
                    <a:pt x="4835" y="5737"/>
                  </a:cubicBezTo>
                  <a:cubicBezTo>
                    <a:pt x="4464" y="5367"/>
                    <a:pt x="3839" y="4898"/>
                    <a:pt x="3547" y="4606"/>
                  </a:cubicBezTo>
                  <a:cubicBezTo>
                    <a:pt x="3254" y="4313"/>
                    <a:pt x="2805" y="3181"/>
                    <a:pt x="3098" y="2069"/>
                  </a:cubicBezTo>
                  <a:lnTo>
                    <a:pt x="3098" y="2069"/>
                  </a:lnTo>
                  <a:cubicBezTo>
                    <a:pt x="2474" y="3103"/>
                    <a:pt x="2766" y="4664"/>
                    <a:pt x="3332" y="5191"/>
                  </a:cubicBezTo>
                  <a:cubicBezTo>
                    <a:pt x="3859" y="5737"/>
                    <a:pt x="4249" y="7006"/>
                    <a:pt x="5615" y="7864"/>
                  </a:cubicBezTo>
                  <a:cubicBezTo>
                    <a:pt x="6981" y="8703"/>
                    <a:pt x="8834" y="9171"/>
                    <a:pt x="8308" y="9249"/>
                  </a:cubicBezTo>
                  <a:cubicBezTo>
                    <a:pt x="7761" y="9328"/>
                    <a:pt x="6278" y="9620"/>
                    <a:pt x="6513" y="9835"/>
                  </a:cubicBezTo>
                  <a:cubicBezTo>
                    <a:pt x="6674" y="9984"/>
                    <a:pt x="6701" y="10102"/>
                    <a:pt x="6513" y="10102"/>
                  </a:cubicBezTo>
                  <a:cubicBezTo>
                    <a:pt x="6405" y="10102"/>
                    <a:pt x="6228" y="10063"/>
                    <a:pt x="5966" y="9971"/>
                  </a:cubicBezTo>
                  <a:cubicBezTo>
                    <a:pt x="5789" y="9920"/>
                    <a:pt x="5659" y="9897"/>
                    <a:pt x="5581" y="9897"/>
                  </a:cubicBezTo>
                  <a:cubicBezTo>
                    <a:pt x="5334" y="9897"/>
                    <a:pt x="5607" y="10133"/>
                    <a:pt x="6513" y="10459"/>
                  </a:cubicBezTo>
                  <a:cubicBezTo>
                    <a:pt x="6747" y="10537"/>
                    <a:pt x="6942" y="10635"/>
                    <a:pt x="7078" y="10713"/>
                  </a:cubicBezTo>
                  <a:cubicBezTo>
                    <a:pt x="7820" y="11084"/>
                    <a:pt x="8074" y="11493"/>
                    <a:pt x="8932" y="11610"/>
                  </a:cubicBezTo>
                  <a:cubicBezTo>
                    <a:pt x="9612" y="11711"/>
                    <a:pt x="8910" y="11796"/>
                    <a:pt x="8022" y="11796"/>
                  </a:cubicBezTo>
                  <a:cubicBezTo>
                    <a:pt x="7535" y="11796"/>
                    <a:pt x="6992" y="11770"/>
                    <a:pt x="6591" y="11708"/>
                  </a:cubicBezTo>
                  <a:cubicBezTo>
                    <a:pt x="5478" y="11532"/>
                    <a:pt x="3371" y="11298"/>
                    <a:pt x="2474" y="10927"/>
                  </a:cubicBezTo>
                  <a:cubicBezTo>
                    <a:pt x="1576" y="10557"/>
                    <a:pt x="1010" y="10049"/>
                    <a:pt x="464" y="9640"/>
                  </a:cubicBezTo>
                  <a:cubicBezTo>
                    <a:pt x="370" y="9567"/>
                    <a:pt x="297" y="9535"/>
                    <a:pt x="244" y="9535"/>
                  </a:cubicBezTo>
                  <a:cubicBezTo>
                    <a:pt x="0" y="9535"/>
                    <a:pt x="178" y="10201"/>
                    <a:pt x="659" y="10537"/>
                  </a:cubicBezTo>
                  <a:cubicBezTo>
                    <a:pt x="1244" y="10947"/>
                    <a:pt x="3449" y="12801"/>
                    <a:pt x="5927" y="13249"/>
                  </a:cubicBezTo>
                  <a:cubicBezTo>
                    <a:pt x="8425" y="13659"/>
                    <a:pt x="9088" y="13445"/>
                    <a:pt x="10942" y="14030"/>
                  </a:cubicBezTo>
                  <a:cubicBezTo>
                    <a:pt x="11655" y="14260"/>
                    <a:pt x="12064" y="14312"/>
                    <a:pt x="12406" y="14312"/>
                  </a:cubicBezTo>
                  <a:cubicBezTo>
                    <a:pt x="12691" y="14312"/>
                    <a:pt x="12930" y="14276"/>
                    <a:pt x="13261" y="14276"/>
                  </a:cubicBezTo>
                  <a:cubicBezTo>
                    <a:pt x="13544" y="14276"/>
                    <a:pt x="13893" y="14302"/>
                    <a:pt x="14395" y="14401"/>
                  </a:cubicBezTo>
                  <a:cubicBezTo>
                    <a:pt x="14819" y="14478"/>
                    <a:pt x="15205" y="14514"/>
                    <a:pt x="15541" y="14514"/>
                  </a:cubicBezTo>
                  <a:cubicBezTo>
                    <a:pt x="16648" y="14514"/>
                    <a:pt x="17219" y="14125"/>
                    <a:pt x="16815" y="13542"/>
                  </a:cubicBezTo>
                  <a:cubicBezTo>
                    <a:pt x="16268" y="12781"/>
                    <a:pt x="16756" y="12469"/>
                    <a:pt x="16503" y="12001"/>
                  </a:cubicBezTo>
                  <a:cubicBezTo>
                    <a:pt x="16229" y="11571"/>
                    <a:pt x="16054" y="11376"/>
                    <a:pt x="16522" y="11220"/>
                  </a:cubicBezTo>
                  <a:cubicBezTo>
                    <a:pt x="16951" y="11103"/>
                    <a:pt x="17498" y="10732"/>
                    <a:pt x="16698" y="10264"/>
                  </a:cubicBezTo>
                  <a:cubicBezTo>
                    <a:pt x="16014" y="9914"/>
                    <a:pt x="16186" y="9396"/>
                    <a:pt x="17361" y="9396"/>
                  </a:cubicBezTo>
                  <a:cubicBezTo>
                    <a:pt x="17628" y="9396"/>
                    <a:pt x="17946" y="9422"/>
                    <a:pt x="18317" y="9484"/>
                  </a:cubicBezTo>
                  <a:cubicBezTo>
                    <a:pt x="20346" y="9835"/>
                    <a:pt x="23390" y="10693"/>
                    <a:pt x="24698" y="10830"/>
                  </a:cubicBezTo>
                  <a:cubicBezTo>
                    <a:pt x="25985" y="11006"/>
                    <a:pt x="27000" y="11123"/>
                    <a:pt x="25693" y="11552"/>
                  </a:cubicBezTo>
                  <a:cubicBezTo>
                    <a:pt x="24366" y="12001"/>
                    <a:pt x="26219" y="12762"/>
                    <a:pt x="27332" y="12762"/>
                  </a:cubicBezTo>
                  <a:cubicBezTo>
                    <a:pt x="27914" y="12762"/>
                    <a:pt x="28303" y="12850"/>
                    <a:pt x="28769" y="12850"/>
                  </a:cubicBezTo>
                  <a:cubicBezTo>
                    <a:pt x="29178" y="12850"/>
                    <a:pt x="29646" y="12782"/>
                    <a:pt x="30356" y="12527"/>
                  </a:cubicBezTo>
                  <a:cubicBezTo>
                    <a:pt x="31773" y="12037"/>
                    <a:pt x="32277" y="12020"/>
                    <a:pt x="33568" y="12020"/>
                  </a:cubicBezTo>
                  <a:cubicBezTo>
                    <a:pt x="33663" y="12020"/>
                    <a:pt x="33763" y="12020"/>
                    <a:pt x="33868" y="12020"/>
                  </a:cubicBezTo>
                  <a:cubicBezTo>
                    <a:pt x="35351" y="12020"/>
                    <a:pt x="38395" y="11610"/>
                    <a:pt x="37146" y="11064"/>
                  </a:cubicBezTo>
                  <a:cubicBezTo>
                    <a:pt x="36002" y="10574"/>
                    <a:pt x="36447" y="10557"/>
                    <a:pt x="37238" y="10557"/>
                  </a:cubicBezTo>
                  <a:cubicBezTo>
                    <a:pt x="37297" y="10557"/>
                    <a:pt x="37357" y="10557"/>
                    <a:pt x="37419" y="10557"/>
                  </a:cubicBezTo>
                  <a:cubicBezTo>
                    <a:pt x="38317" y="10557"/>
                    <a:pt x="40034" y="10303"/>
                    <a:pt x="38570" y="9659"/>
                  </a:cubicBezTo>
                  <a:cubicBezTo>
                    <a:pt x="37107" y="9035"/>
                    <a:pt x="37927" y="8274"/>
                    <a:pt x="40619" y="7337"/>
                  </a:cubicBezTo>
                  <a:cubicBezTo>
                    <a:pt x="43292" y="6420"/>
                    <a:pt x="43663" y="5093"/>
                    <a:pt x="43039" y="3923"/>
                  </a:cubicBezTo>
                  <a:cubicBezTo>
                    <a:pt x="42414" y="2830"/>
                    <a:pt x="42083" y="2869"/>
                    <a:pt x="41712" y="2206"/>
                  </a:cubicBezTo>
                  <a:cubicBezTo>
                    <a:pt x="41692" y="2167"/>
                    <a:pt x="41673" y="2128"/>
                    <a:pt x="41673" y="2089"/>
                  </a:cubicBezTo>
                  <a:cubicBezTo>
                    <a:pt x="41283" y="1289"/>
                    <a:pt x="40112" y="333"/>
                    <a:pt x="38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76;p44">
              <a:extLst>
                <a:ext uri="{FF2B5EF4-FFF2-40B4-BE49-F238E27FC236}">
                  <a16:creationId xmlns:a16="http://schemas.microsoft.com/office/drawing/2014/main" id="{7E056D0A-3041-43CB-9A56-08AD3DA808E1}"/>
                </a:ext>
              </a:extLst>
            </p:cNvPr>
            <p:cNvSpPr/>
            <p:nvPr/>
          </p:nvSpPr>
          <p:spPr>
            <a:xfrm>
              <a:off x="4766834" y="1371762"/>
              <a:ext cx="2794471" cy="929397"/>
            </a:xfrm>
            <a:custGeom>
              <a:avLst/>
              <a:gdLst/>
              <a:ahLst/>
              <a:cxnLst/>
              <a:rect l="l" t="t" r="r" b="b"/>
              <a:pathLst>
                <a:path w="43604" h="14502" extrusionOk="0">
                  <a:moveTo>
                    <a:pt x="38882" y="0"/>
                  </a:moveTo>
                  <a:lnTo>
                    <a:pt x="38882" y="0"/>
                  </a:lnTo>
                  <a:cubicBezTo>
                    <a:pt x="40267" y="644"/>
                    <a:pt x="41086" y="1678"/>
                    <a:pt x="41086" y="2381"/>
                  </a:cubicBezTo>
                  <a:cubicBezTo>
                    <a:pt x="41086" y="2693"/>
                    <a:pt x="41301" y="2830"/>
                    <a:pt x="41399" y="2986"/>
                  </a:cubicBezTo>
                  <a:cubicBezTo>
                    <a:pt x="41516" y="3181"/>
                    <a:pt x="41399" y="3434"/>
                    <a:pt x="40345" y="4137"/>
                  </a:cubicBezTo>
                  <a:cubicBezTo>
                    <a:pt x="39330" y="4820"/>
                    <a:pt x="38374" y="5112"/>
                    <a:pt x="37301" y="5191"/>
                  </a:cubicBezTo>
                  <a:cubicBezTo>
                    <a:pt x="36052" y="5834"/>
                    <a:pt x="35877" y="6361"/>
                    <a:pt x="36950" y="6830"/>
                  </a:cubicBezTo>
                  <a:cubicBezTo>
                    <a:pt x="38413" y="7454"/>
                    <a:pt x="36716" y="7727"/>
                    <a:pt x="35818" y="7727"/>
                  </a:cubicBezTo>
                  <a:cubicBezTo>
                    <a:pt x="35755" y="7727"/>
                    <a:pt x="35693" y="7727"/>
                    <a:pt x="35633" y="7727"/>
                  </a:cubicBezTo>
                  <a:cubicBezTo>
                    <a:pt x="34827" y="7727"/>
                    <a:pt x="34382" y="7744"/>
                    <a:pt x="35545" y="8234"/>
                  </a:cubicBezTo>
                  <a:cubicBezTo>
                    <a:pt x="36794" y="8781"/>
                    <a:pt x="33731" y="9190"/>
                    <a:pt x="32248" y="9190"/>
                  </a:cubicBezTo>
                  <a:cubicBezTo>
                    <a:pt x="32143" y="9190"/>
                    <a:pt x="32043" y="9190"/>
                    <a:pt x="31947" y="9190"/>
                  </a:cubicBezTo>
                  <a:cubicBezTo>
                    <a:pt x="30659" y="9190"/>
                    <a:pt x="30171" y="9207"/>
                    <a:pt x="28735" y="9698"/>
                  </a:cubicBezTo>
                  <a:cubicBezTo>
                    <a:pt x="28016" y="9953"/>
                    <a:pt x="27543" y="10021"/>
                    <a:pt x="27132" y="10021"/>
                  </a:cubicBezTo>
                  <a:cubicBezTo>
                    <a:pt x="26663" y="10021"/>
                    <a:pt x="26274" y="9932"/>
                    <a:pt x="25692" y="9932"/>
                  </a:cubicBezTo>
                  <a:cubicBezTo>
                    <a:pt x="24619" y="9932"/>
                    <a:pt x="22765" y="9171"/>
                    <a:pt x="24072" y="8722"/>
                  </a:cubicBezTo>
                  <a:cubicBezTo>
                    <a:pt x="25399" y="8293"/>
                    <a:pt x="24365" y="8156"/>
                    <a:pt x="23077" y="8000"/>
                  </a:cubicBezTo>
                  <a:cubicBezTo>
                    <a:pt x="21789" y="7844"/>
                    <a:pt x="18745" y="7005"/>
                    <a:pt x="16716" y="6654"/>
                  </a:cubicBezTo>
                  <a:cubicBezTo>
                    <a:pt x="16341" y="6593"/>
                    <a:pt x="16021" y="6566"/>
                    <a:pt x="15753" y="6566"/>
                  </a:cubicBezTo>
                  <a:cubicBezTo>
                    <a:pt x="14571" y="6566"/>
                    <a:pt x="14409" y="7084"/>
                    <a:pt x="15077" y="7434"/>
                  </a:cubicBezTo>
                  <a:cubicBezTo>
                    <a:pt x="15877" y="7903"/>
                    <a:pt x="15350" y="8273"/>
                    <a:pt x="14902" y="8390"/>
                  </a:cubicBezTo>
                  <a:cubicBezTo>
                    <a:pt x="14453" y="8527"/>
                    <a:pt x="14609" y="8722"/>
                    <a:pt x="14882" y="9171"/>
                  </a:cubicBezTo>
                  <a:cubicBezTo>
                    <a:pt x="15155" y="9620"/>
                    <a:pt x="14668" y="9951"/>
                    <a:pt x="15194" y="10712"/>
                  </a:cubicBezTo>
                  <a:cubicBezTo>
                    <a:pt x="15609" y="11276"/>
                    <a:pt x="15045" y="11681"/>
                    <a:pt x="13963" y="11681"/>
                  </a:cubicBezTo>
                  <a:cubicBezTo>
                    <a:pt x="13620" y="11681"/>
                    <a:pt x="13226" y="11640"/>
                    <a:pt x="12794" y="11551"/>
                  </a:cubicBezTo>
                  <a:cubicBezTo>
                    <a:pt x="12314" y="11464"/>
                    <a:pt x="11973" y="11439"/>
                    <a:pt x="11697" y="11439"/>
                  </a:cubicBezTo>
                  <a:cubicBezTo>
                    <a:pt x="11336" y="11439"/>
                    <a:pt x="11087" y="11481"/>
                    <a:pt x="10784" y="11481"/>
                  </a:cubicBezTo>
                  <a:cubicBezTo>
                    <a:pt x="10443" y="11481"/>
                    <a:pt x="10034" y="11428"/>
                    <a:pt x="9321" y="11200"/>
                  </a:cubicBezTo>
                  <a:cubicBezTo>
                    <a:pt x="8404" y="10927"/>
                    <a:pt x="7760" y="10829"/>
                    <a:pt x="7058" y="10751"/>
                  </a:cubicBezTo>
                  <a:lnTo>
                    <a:pt x="7058" y="10751"/>
                  </a:lnTo>
                  <a:cubicBezTo>
                    <a:pt x="7780" y="11142"/>
                    <a:pt x="8053" y="11532"/>
                    <a:pt x="8912" y="11649"/>
                  </a:cubicBezTo>
                  <a:cubicBezTo>
                    <a:pt x="9592" y="11750"/>
                    <a:pt x="8881" y="11834"/>
                    <a:pt x="7993" y="11834"/>
                  </a:cubicBezTo>
                  <a:cubicBezTo>
                    <a:pt x="7506" y="11834"/>
                    <a:pt x="6964" y="11809"/>
                    <a:pt x="6570" y="11746"/>
                  </a:cubicBezTo>
                  <a:cubicBezTo>
                    <a:pt x="5438" y="11590"/>
                    <a:pt x="3351" y="11337"/>
                    <a:pt x="2453" y="10966"/>
                  </a:cubicBezTo>
                  <a:cubicBezTo>
                    <a:pt x="1517" y="10615"/>
                    <a:pt x="990" y="10088"/>
                    <a:pt x="443" y="9678"/>
                  </a:cubicBezTo>
                  <a:cubicBezTo>
                    <a:pt x="349" y="9599"/>
                    <a:pt x="277" y="9565"/>
                    <a:pt x="226" y="9565"/>
                  </a:cubicBezTo>
                  <a:cubicBezTo>
                    <a:pt x="1" y="9565"/>
                    <a:pt x="174" y="10219"/>
                    <a:pt x="619" y="10537"/>
                  </a:cubicBezTo>
                  <a:cubicBezTo>
                    <a:pt x="1204" y="10946"/>
                    <a:pt x="3390" y="12820"/>
                    <a:pt x="5887" y="13229"/>
                  </a:cubicBezTo>
                  <a:cubicBezTo>
                    <a:pt x="8365" y="13659"/>
                    <a:pt x="9048" y="13424"/>
                    <a:pt x="10882" y="14010"/>
                  </a:cubicBezTo>
                  <a:cubicBezTo>
                    <a:pt x="11591" y="14229"/>
                    <a:pt x="12000" y="14278"/>
                    <a:pt x="12338" y="14278"/>
                  </a:cubicBezTo>
                  <a:cubicBezTo>
                    <a:pt x="12619" y="14278"/>
                    <a:pt x="12852" y="14244"/>
                    <a:pt x="13168" y="14244"/>
                  </a:cubicBezTo>
                  <a:cubicBezTo>
                    <a:pt x="13455" y="14244"/>
                    <a:pt x="13811" y="14272"/>
                    <a:pt x="14336" y="14381"/>
                  </a:cubicBezTo>
                  <a:cubicBezTo>
                    <a:pt x="14770" y="14464"/>
                    <a:pt x="15164" y="14502"/>
                    <a:pt x="15507" y="14502"/>
                  </a:cubicBezTo>
                  <a:cubicBezTo>
                    <a:pt x="16611" y="14502"/>
                    <a:pt x="17172" y="14103"/>
                    <a:pt x="16755" y="13522"/>
                  </a:cubicBezTo>
                  <a:cubicBezTo>
                    <a:pt x="16228" y="12781"/>
                    <a:pt x="16716" y="12429"/>
                    <a:pt x="16443" y="12000"/>
                  </a:cubicBezTo>
                  <a:cubicBezTo>
                    <a:pt x="16170" y="11532"/>
                    <a:pt x="16033" y="11337"/>
                    <a:pt x="16463" y="11220"/>
                  </a:cubicBezTo>
                  <a:cubicBezTo>
                    <a:pt x="16931" y="11083"/>
                    <a:pt x="17458" y="10693"/>
                    <a:pt x="16638" y="10264"/>
                  </a:cubicBezTo>
                  <a:cubicBezTo>
                    <a:pt x="15961" y="9901"/>
                    <a:pt x="16123" y="9386"/>
                    <a:pt x="17279" y="9386"/>
                  </a:cubicBezTo>
                  <a:cubicBezTo>
                    <a:pt x="17554" y="9386"/>
                    <a:pt x="17886" y="9415"/>
                    <a:pt x="18277" y="9483"/>
                  </a:cubicBezTo>
                  <a:cubicBezTo>
                    <a:pt x="20287" y="9815"/>
                    <a:pt x="23350" y="10654"/>
                    <a:pt x="24638" y="10829"/>
                  </a:cubicBezTo>
                  <a:cubicBezTo>
                    <a:pt x="25926" y="10986"/>
                    <a:pt x="26960" y="11122"/>
                    <a:pt x="25633" y="11551"/>
                  </a:cubicBezTo>
                  <a:cubicBezTo>
                    <a:pt x="24326" y="11961"/>
                    <a:pt x="26199" y="12742"/>
                    <a:pt x="27272" y="12742"/>
                  </a:cubicBezTo>
                  <a:cubicBezTo>
                    <a:pt x="27861" y="12742"/>
                    <a:pt x="28250" y="12841"/>
                    <a:pt x="28735" y="12841"/>
                  </a:cubicBezTo>
                  <a:cubicBezTo>
                    <a:pt x="29135" y="12841"/>
                    <a:pt x="29600" y="12774"/>
                    <a:pt x="30296" y="12527"/>
                  </a:cubicBezTo>
                  <a:cubicBezTo>
                    <a:pt x="31732" y="12036"/>
                    <a:pt x="32253" y="12020"/>
                    <a:pt x="33515" y="12020"/>
                  </a:cubicBezTo>
                  <a:cubicBezTo>
                    <a:pt x="33609" y="12020"/>
                    <a:pt x="33706" y="12020"/>
                    <a:pt x="33809" y="12020"/>
                  </a:cubicBezTo>
                  <a:cubicBezTo>
                    <a:pt x="35291" y="12020"/>
                    <a:pt x="38335" y="11610"/>
                    <a:pt x="37106" y="11064"/>
                  </a:cubicBezTo>
                  <a:cubicBezTo>
                    <a:pt x="35925" y="10573"/>
                    <a:pt x="36385" y="10556"/>
                    <a:pt x="37178" y="10556"/>
                  </a:cubicBezTo>
                  <a:cubicBezTo>
                    <a:pt x="37237" y="10556"/>
                    <a:pt x="37298" y="10556"/>
                    <a:pt x="37360" y="10556"/>
                  </a:cubicBezTo>
                  <a:cubicBezTo>
                    <a:pt x="38238" y="10556"/>
                    <a:pt x="39974" y="10283"/>
                    <a:pt x="38511" y="9659"/>
                  </a:cubicBezTo>
                  <a:cubicBezTo>
                    <a:pt x="37048" y="9015"/>
                    <a:pt x="37887" y="8254"/>
                    <a:pt x="40560" y="7337"/>
                  </a:cubicBezTo>
                  <a:cubicBezTo>
                    <a:pt x="43252" y="6400"/>
                    <a:pt x="43603" y="5073"/>
                    <a:pt x="42979" y="3922"/>
                  </a:cubicBezTo>
                  <a:cubicBezTo>
                    <a:pt x="42374" y="2830"/>
                    <a:pt x="42023" y="2869"/>
                    <a:pt x="41652" y="2186"/>
                  </a:cubicBezTo>
                  <a:cubicBezTo>
                    <a:pt x="41652" y="2166"/>
                    <a:pt x="41633" y="2147"/>
                    <a:pt x="41613" y="2088"/>
                  </a:cubicBezTo>
                  <a:cubicBezTo>
                    <a:pt x="41223" y="1288"/>
                    <a:pt x="40052" y="313"/>
                    <a:pt x="38882"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7;p44">
              <a:extLst>
                <a:ext uri="{FF2B5EF4-FFF2-40B4-BE49-F238E27FC236}">
                  <a16:creationId xmlns:a16="http://schemas.microsoft.com/office/drawing/2014/main" id="{0721C922-9711-45D6-91D8-98CCBA94E1C6}"/>
                </a:ext>
              </a:extLst>
            </p:cNvPr>
            <p:cNvSpPr/>
            <p:nvPr/>
          </p:nvSpPr>
          <p:spPr>
            <a:xfrm>
              <a:off x="5626836" y="2371999"/>
              <a:ext cx="1225545" cy="446369"/>
            </a:xfrm>
            <a:custGeom>
              <a:avLst/>
              <a:gdLst/>
              <a:ahLst/>
              <a:cxnLst/>
              <a:rect l="l" t="t" r="r" b="b"/>
              <a:pathLst>
                <a:path w="19123" h="6965" extrusionOk="0">
                  <a:moveTo>
                    <a:pt x="9094" y="1"/>
                  </a:moveTo>
                  <a:cubicBezTo>
                    <a:pt x="8895" y="1"/>
                    <a:pt x="9911" y="729"/>
                    <a:pt x="11317" y="998"/>
                  </a:cubicBezTo>
                  <a:cubicBezTo>
                    <a:pt x="13057" y="1291"/>
                    <a:pt x="13525" y="1963"/>
                    <a:pt x="14722" y="1963"/>
                  </a:cubicBezTo>
                  <a:cubicBezTo>
                    <a:pt x="14800" y="1963"/>
                    <a:pt x="14881" y="1960"/>
                    <a:pt x="14965" y="1954"/>
                  </a:cubicBezTo>
                  <a:cubicBezTo>
                    <a:pt x="15067" y="1947"/>
                    <a:pt x="15149" y="1944"/>
                    <a:pt x="15211" y="1944"/>
                  </a:cubicBezTo>
                  <a:cubicBezTo>
                    <a:pt x="15964" y="1944"/>
                    <a:pt x="13914" y="2426"/>
                    <a:pt x="12654" y="2426"/>
                  </a:cubicBezTo>
                  <a:cubicBezTo>
                    <a:pt x="12590" y="2426"/>
                    <a:pt x="12527" y="2425"/>
                    <a:pt x="12468" y="2422"/>
                  </a:cubicBezTo>
                  <a:cubicBezTo>
                    <a:pt x="11570" y="2370"/>
                    <a:pt x="10681" y="2327"/>
                    <a:pt x="9917" y="2327"/>
                  </a:cubicBezTo>
                  <a:cubicBezTo>
                    <a:pt x="9535" y="2327"/>
                    <a:pt x="9183" y="2338"/>
                    <a:pt x="8878" y="2364"/>
                  </a:cubicBezTo>
                  <a:cubicBezTo>
                    <a:pt x="8786" y="2371"/>
                    <a:pt x="8684" y="2375"/>
                    <a:pt x="8574" y="2375"/>
                  </a:cubicBezTo>
                  <a:cubicBezTo>
                    <a:pt x="7562" y="2375"/>
                    <a:pt x="5880" y="2075"/>
                    <a:pt x="5405" y="1934"/>
                  </a:cubicBezTo>
                  <a:cubicBezTo>
                    <a:pt x="5335" y="1910"/>
                    <a:pt x="5277" y="1899"/>
                    <a:pt x="5233" y="1899"/>
                  </a:cubicBezTo>
                  <a:cubicBezTo>
                    <a:pt x="4958" y="1899"/>
                    <a:pt x="5201" y="2326"/>
                    <a:pt x="6126" y="2578"/>
                  </a:cubicBezTo>
                  <a:cubicBezTo>
                    <a:pt x="6976" y="2823"/>
                    <a:pt x="7237" y="3055"/>
                    <a:pt x="6842" y="3055"/>
                  </a:cubicBezTo>
                  <a:cubicBezTo>
                    <a:pt x="6765" y="3055"/>
                    <a:pt x="6663" y="3046"/>
                    <a:pt x="6536" y="3027"/>
                  </a:cubicBezTo>
                  <a:cubicBezTo>
                    <a:pt x="6432" y="3012"/>
                    <a:pt x="6349" y="3005"/>
                    <a:pt x="6284" y="3005"/>
                  </a:cubicBezTo>
                  <a:cubicBezTo>
                    <a:pt x="5859" y="3005"/>
                    <a:pt x="6190" y="3299"/>
                    <a:pt x="6478" y="3417"/>
                  </a:cubicBezTo>
                  <a:cubicBezTo>
                    <a:pt x="6819" y="3531"/>
                    <a:pt x="7178" y="4160"/>
                    <a:pt x="5088" y="4160"/>
                  </a:cubicBezTo>
                  <a:cubicBezTo>
                    <a:pt x="5026" y="4160"/>
                    <a:pt x="4963" y="4160"/>
                    <a:pt x="4897" y="4159"/>
                  </a:cubicBezTo>
                  <a:cubicBezTo>
                    <a:pt x="3902" y="4159"/>
                    <a:pt x="3395" y="4198"/>
                    <a:pt x="3024" y="4217"/>
                  </a:cubicBezTo>
                  <a:cubicBezTo>
                    <a:pt x="2691" y="4231"/>
                    <a:pt x="2485" y="4262"/>
                    <a:pt x="2152" y="4262"/>
                  </a:cubicBezTo>
                  <a:cubicBezTo>
                    <a:pt x="1997" y="4262"/>
                    <a:pt x="1815" y="4255"/>
                    <a:pt x="1580" y="4237"/>
                  </a:cubicBezTo>
                  <a:cubicBezTo>
                    <a:pt x="826" y="4165"/>
                    <a:pt x="204" y="4034"/>
                    <a:pt x="79" y="4034"/>
                  </a:cubicBezTo>
                  <a:cubicBezTo>
                    <a:pt x="1" y="4034"/>
                    <a:pt x="120" y="4086"/>
                    <a:pt x="527" y="4237"/>
                  </a:cubicBezTo>
                  <a:cubicBezTo>
                    <a:pt x="1619" y="4647"/>
                    <a:pt x="2497" y="5212"/>
                    <a:pt x="4175" y="5369"/>
                  </a:cubicBezTo>
                  <a:cubicBezTo>
                    <a:pt x="5545" y="5465"/>
                    <a:pt x="5877" y="5695"/>
                    <a:pt x="6534" y="5695"/>
                  </a:cubicBezTo>
                  <a:cubicBezTo>
                    <a:pt x="6672" y="5695"/>
                    <a:pt x="6825" y="5685"/>
                    <a:pt x="7004" y="5661"/>
                  </a:cubicBezTo>
                  <a:cubicBezTo>
                    <a:pt x="7143" y="5640"/>
                    <a:pt x="7281" y="5631"/>
                    <a:pt x="7412" y="5631"/>
                  </a:cubicBezTo>
                  <a:cubicBezTo>
                    <a:pt x="8250" y="5631"/>
                    <a:pt x="8837" y="6006"/>
                    <a:pt x="7590" y="6090"/>
                  </a:cubicBezTo>
                  <a:cubicBezTo>
                    <a:pt x="6146" y="6208"/>
                    <a:pt x="6361" y="6364"/>
                    <a:pt x="7239" y="6461"/>
                  </a:cubicBezTo>
                  <a:cubicBezTo>
                    <a:pt x="8156" y="6559"/>
                    <a:pt x="6146" y="6734"/>
                    <a:pt x="7824" y="6929"/>
                  </a:cubicBezTo>
                  <a:cubicBezTo>
                    <a:pt x="8085" y="6954"/>
                    <a:pt x="8332" y="6965"/>
                    <a:pt x="8565" y="6965"/>
                  </a:cubicBezTo>
                  <a:cubicBezTo>
                    <a:pt x="9808" y="6965"/>
                    <a:pt x="10645" y="6664"/>
                    <a:pt x="11121" y="6598"/>
                  </a:cubicBezTo>
                  <a:cubicBezTo>
                    <a:pt x="11687" y="6539"/>
                    <a:pt x="11882" y="6208"/>
                    <a:pt x="10829" y="5993"/>
                  </a:cubicBezTo>
                  <a:cubicBezTo>
                    <a:pt x="9775" y="5778"/>
                    <a:pt x="9346" y="5232"/>
                    <a:pt x="8839" y="4881"/>
                  </a:cubicBezTo>
                  <a:cubicBezTo>
                    <a:pt x="8588" y="4695"/>
                    <a:pt x="8731" y="4646"/>
                    <a:pt x="9080" y="4646"/>
                  </a:cubicBezTo>
                  <a:cubicBezTo>
                    <a:pt x="9464" y="4646"/>
                    <a:pt x="10098" y="4705"/>
                    <a:pt x="10731" y="4705"/>
                  </a:cubicBezTo>
                  <a:cubicBezTo>
                    <a:pt x="11960" y="4705"/>
                    <a:pt x="14556" y="4608"/>
                    <a:pt x="12995" y="4256"/>
                  </a:cubicBezTo>
                  <a:cubicBezTo>
                    <a:pt x="11434" y="3925"/>
                    <a:pt x="12663" y="4042"/>
                    <a:pt x="14263" y="3710"/>
                  </a:cubicBezTo>
                  <a:cubicBezTo>
                    <a:pt x="15882" y="3359"/>
                    <a:pt x="15102" y="3378"/>
                    <a:pt x="16214" y="2949"/>
                  </a:cubicBezTo>
                  <a:cubicBezTo>
                    <a:pt x="17307" y="2500"/>
                    <a:pt x="17794" y="2013"/>
                    <a:pt x="18438" y="1876"/>
                  </a:cubicBezTo>
                  <a:cubicBezTo>
                    <a:pt x="18931" y="1760"/>
                    <a:pt x="19122" y="1591"/>
                    <a:pt x="18646" y="1591"/>
                  </a:cubicBezTo>
                  <a:cubicBezTo>
                    <a:pt x="18480" y="1591"/>
                    <a:pt x="18234" y="1611"/>
                    <a:pt x="17892" y="1661"/>
                  </a:cubicBezTo>
                  <a:cubicBezTo>
                    <a:pt x="17658" y="1700"/>
                    <a:pt x="17463" y="1700"/>
                    <a:pt x="17307" y="1700"/>
                  </a:cubicBezTo>
                  <a:cubicBezTo>
                    <a:pt x="16740" y="1682"/>
                    <a:pt x="16841" y="1424"/>
                    <a:pt x="16004" y="1424"/>
                  </a:cubicBezTo>
                  <a:cubicBezTo>
                    <a:pt x="15948" y="1424"/>
                    <a:pt x="15888" y="1425"/>
                    <a:pt x="15824" y="1427"/>
                  </a:cubicBezTo>
                  <a:cubicBezTo>
                    <a:pt x="15704" y="1435"/>
                    <a:pt x="15587" y="1438"/>
                    <a:pt x="15473" y="1438"/>
                  </a:cubicBezTo>
                  <a:cubicBezTo>
                    <a:pt x="14454" y="1438"/>
                    <a:pt x="13694" y="1171"/>
                    <a:pt x="13969" y="1171"/>
                  </a:cubicBezTo>
                  <a:cubicBezTo>
                    <a:pt x="13985" y="1171"/>
                    <a:pt x="14005" y="1172"/>
                    <a:pt x="14029" y="1173"/>
                  </a:cubicBezTo>
                  <a:cubicBezTo>
                    <a:pt x="14045" y="1175"/>
                    <a:pt x="14064" y="1176"/>
                    <a:pt x="14084" y="1176"/>
                  </a:cubicBezTo>
                  <a:cubicBezTo>
                    <a:pt x="14608" y="1176"/>
                    <a:pt x="16294" y="702"/>
                    <a:pt x="16858" y="608"/>
                  </a:cubicBezTo>
                  <a:cubicBezTo>
                    <a:pt x="17352" y="525"/>
                    <a:pt x="17332" y="332"/>
                    <a:pt x="16670" y="332"/>
                  </a:cubicBezTo>
                  <a:cubicBezTo>
                    <a:pt x="16547" y="332"/>
                    <a:pt x="16402" y="339"/>
                    <a:pt x="16234" y="354"/>
                  </a:cubicBezTo>
                  <a:cubicBezTo>
                    <a:pt x="15068" y="445"/>
                    <a:pt x="13455" y="644"/>
                    <a:pt x="12056" y="644"/>
                  </a:cubicBezTo>
                  <a:cubicBezTo>
                    <a:pt x="11064" y="644"/>
                    <a:pt x="10181" y="544"/>
                    <a:pt x="9639" y="237"/>
                  </a:cubicBezTo>
                  <a:cubicBezTo>
                    <a:pt x="9329" y="68"/>
                    <a:pt x="9155" y="1"/>
                    <a:pt x="9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78;p44">
              <a:extLst>
                <a:ext uri="{FF2B5EF4-FFF2-40B4-BE49-F238E27FC236}">
                  <a16:creationId xmlns:a16="http://schemas.microsoft.com/office/drawing/2014/main" id="{64F46388-025D-45F8-A608-3F91E87EE8BA}"/>
                </a:ext>
              </a:extLst>
            </p:cNvPr>
            <p:cNvSpPr/>
            <p:nvPr/>
          </p:nvSpPr>
          <p:spPr>
            <a:xfrm>
              <a:off x="5626708" y="2473900"/>
              <a:ext cx="1225673" cy="344470"/>
            </a:xfrm>
            <a:custGeom>
              <a:avLst/>
              <a:gdLst/>
              <a:ahLst/>
              <a:cxnLst/>
              <a:rect l="l" t="t" r="r" b="b"/>
              <a:pathLst>
                <a:path w="19125" h="5375" extrusionOk="0">
                  <a:moveTo>
                    <a:pt x="18648" y="1"/>
                  </a:moveTo>
                  <a:cubicBezTo>
                    <a:pt x="18482" y="1"/>
                    <a:pt x="18236" y="21"/>
                    <a:pt x="17894" y="71"/>
                  </a:cubicBezTo>
                  <a:cubicBezTo>
                    <a:pt x="17660" y="110"/>
                    <a:pt x="17465" y="110"/>
                    <a:pt x="17309" y="110"/>
                  </a:cubicBezTo>
                  <a:cubicBezTo>
                    <a:pt x="14988" y="1500"/>
                    <a:pt x="14063" y="1931"/>
                    <a:pt x="12494" y="1931"/>
                  </a:cubicBezTo>
                  <a:cubicBezTo>
                    <a:pt x="12190" y="1931"/>
                    <a:pt x="11861" y="1914"/>
                    <a:pt x="11494" y="1886"/>
                  </a:cubicBezTo>
                  <a:cubicBezTo>
                    <a:pt x="11294" y="1870"/>
                    <a:pt x="11126" y="1863"/>
                    <a:pt x="10986" y="1863"/>
                  </a:cubicBezTo>
                  <a:cubicBezTo>
                    <a:pt x="9563" y="1863"/>
                    <a:pt x="10933" y="2592"/>
                    <a:pt x="9837" y="2592"/>
                  </a:cubicBezTo>
                  <a:cubicBezTo>
                    <a:pt x="9690" y="2592"/>
                    <a:pt x="9499" y="2579"/>
                    <a:pt x="9250" y="2549"/>
                  </a:cubicBezTo>
                  <a:cubicBezTo>
                    <a:pt x="9090" y="2530"/>
                    <a:pt x="8954" y="2522"/>
                    <a:pt x="8839" y="2522"/>
                  </a:cubicBezTo>
                  <a:cubicBezTo>
                    <a:pt x="7464" y="2522"/>
                    <a:pt x="9161" y="3779"/>
                    <a:pt x="7994" y="3779"/>
                  </a:cubicBezTo>
                  <a:cubicBezTo>
                    <a:pt x="7853" y="3779"/>
                    <a:pt x="7671" y="3761"/>
                    <a:pt x="7436" y="3720"/>
                  </a:cubicBezTo>
                  <a:cubicBezTo>
                    <a:pt x="5738" y="3427"/>
                    <a:pt x="3943" y="2920"/>
                    <a:pt x="3065" y="2608"/>
                  </a:cubicBezTo>
                  <a:cubicBezTo>
                    <a:pt x="2729" y="2621"/>
                    <a:pt x="2522" y="2644"/>
                    <a:pt x="2189" y="2644"/>
                  </a:cubicBezTo>
                  <a:cubicBezTo>
                    <a:pt x="2040" y="2644"/>
                    <a:pt x="1865" y="2639"/>
                    <a:pt x="1641" y="2627"/>
                  </a:cubicBezTo>
                  <a:cubicBezTo>
                    <a:pt x="856" y="2568"/>
                    <a:pt x="223" y="2443"/>
                    <a:pt x="87" y="2443"/>
                  </a:cubicBezTo>
                  <a:cubicBezTo>
                    <a:pt x="0" y="2443"/>
                    <a:pt x="117" y="2494"/>
                    <a:pt x="529" y="2647"/>
                  </a:cubicBezTo>
                  <a:cubicBezTo>
                    <a:pt x="1621" y="3057"/>
                    <a:pt x="2499" y="3622"/>
                    <a:pt x="4177" y="3779"/>
                  </a:cubicBezTo>
                  <a:cubicBezTo>
                    <a:pt x="5547" y="3875"/>
                    <a:pt x="5879" y="4105"/>
                    <a:pt x="6536" y="4105"/>
                  </a:cubicBezTo>
                  <a:cubicBezTo>
                    <a:pt x="6674" y="4105"/>
                    <a:pt x="6827" y="4095"/>
                    <a:pt x="7006" y="4071"/>
                  </a:cubicBezTo>
                  <a:cubicBezTo>
                    <a:pt x="7145" y="4050"/>
                    <a:pt x="7283" y="4041"/>
                    <a:pt x="7414" y="4041"/>
                  </a:cubicBezTo>
                  <a:cubicBezTo>
                    <a:pt x="8252" y="4041"/>
                    <a:pt x="8839" y="4416"/>
                    <a:pt x="7592" y="4500"/>
                  </a:cubicBezTo>
                  <a:cubicBezTo>
                    <a:pt x="6148" y="4618"/>
                    <a:pt x="6363" y="4774"/>
                    <a:pt x="7241" y="4871"/>
                  </a:cubicBezTo>
                  <a:cubicBezTo>
                    <a:pt x="8158" y="4969"/>
                    <a:pt x="6148" y="5144"/>
                    <a:pt x="7826" y="5339"/>
                  </a:cubicBezTo>
                  <a:cubicBezTo>
                    <a:pt x="8087" y="5364"/>
                    <a:pt x="8334" y="5375"/>
                    <a:pt x="8567" y="5375"/>
                  </a:cubicBezTo>
                  <a:cubicBezTo>
                    <a:pt x="9810" y="5375"/>
                    <a:pt x="10647" y="5074"/>
                    <a:pt x="11123" y="5008"/>
                  </a:cubicBezTo>
                  <a:cubicBezTo>
                    <a:pt x="11689" y="4949"/>
                    <a:pt x="11884" y="4618"/>
                    <a:pt x="10831" y="4403"/>
                  </a:cubicBezTo>
                  <a:cubicBezTo>
                    <a:pt x="9777" y="4188"/>
                    <a:pt x="9348" y="3642"/>
                    <a:pt x="8841" y="3291"/>
                  </a:cubicBezTo>
                  <a:cubicBezTo>
                    <a:pt x="8590" y="3105"/>
                    <a:pt x="8733" y="3056"/>
                    <a:pt x="9082" y="3056"/>
                  </a:cubicBezTo>
                  <a:cubicBezTo>
                    <a:pt x="9466" y="3056"/>
                    <a:pt x="10100" y="3115"/>
                    <a:pt x="10733" y="3115"/>
                  </a:cubicBezTo>
                  <a:cubicBezTo>
                    <a:pt x="11962" y="3115"/>
                    <a:pt x="14558" y="3018"/>
                    <a:pt x="12997" y="2666"/>
                  </a:cubicBezTo>
                  <a:cubicBezTo>
                    <a:pt x="11436" y="2335"/>
                    <a:pt x="12665" y="2452"/>
                    <a:pt x="14265" y="2120"/>
                  </a:cubicBezTo>
                  <a:cubicBezTo>
                    <a:pt x="15884" y="1769"/>
                    <a:pt x="15104" y="1788"/>
                    <a:pt x="16216" y="1359"/>
                  </a:cubicBezTo>
                  <a:cubicBezTo>
                    <a:pt x="17309" y="910"/>
                    <a:pt x="17796" y="423"/>
                    <a:pt x="18440" y="286"/>
                  </a:cubicBezTo>
                  <a:cubicBezTo>
                    <a:pt x="18933" y="170"/>
                    <a:pt x="19124" y="1"/>
                    <a:pt x="18648" y="1"/>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79;p44">
              <a:extLst>
                <a:ext uri="{FF2B5EF4-FFF2-40B4-BE49-F238E27FC236}">
                  <a16:creationId xmlns:a16="http://schemas.microsoft.com/office/drawing/2014/main" id="{5D98237D-EAB7-4CE4-B5C7-977D445ECBD6}"/>
                </a:ext>
              </a:extLst>
            </p:cNvPr>
            <p:cNvSpPr/>
            <p:nvPr/>
          </p:nvSpPr>
          <p:spPr>
            <a:xfrm>
              <a:off x="4765808" y="2220685"/>
              <a:ext cx="1378714" cy="813142"/>
            </a:xfrm>
            <a:custGeom>
              <a:avLst/>
              <a:gdLst/>
              <a:ahLst/>
              <a:cxnLst/>
              <a:rect l="l" t="t" r="r" b="b"/>
              <a:pathLst>
                <a:path w="21513" h="12688" extrusionOk="0">
                  <a:moveTo>
                    <a:pt x="755" y="1"/>
                  </a:moveTo>
                  <a:cubicBezTo>
                    <a:pt x="653" y="1"/>
                    <a:pt x="507" y="681"/>
                    <a:pt x="596" y="1271"/>
                  </a:cubicBezTo>
                  <a:cubicBezTo>
                    <a:pt x="733" y="2052"/>
                    <a:pt x="733" y="3125"/>
                    <a:pt x="1006" y="3671"/>
                  </a:cubicBezTo>
                  <a:cubicBezTo>
                    <a:pt x="1175" y="4065"/>
                    <a:pt x="1466" y="4449"/>
                    <a:pt x="1373" y="4449"/>
                  </a:cubicBezTo>
                  <a:cubicBezTo>
                    <a:pt x="1337" y="4449"/>
                    <a:pt x="1244" y="4392"/>
                    <a:pt x="1064" y="4256"/>
                  </a:cubicBezTo>
                  <a:cubicBezTo>
                    <a:pt x="559" y="3874"/>
                    <a:pt x="103" y="3180"/>
                    <a:pt x="23" y="3180"/>
                  </a:cubicBezTo>
                  <a:cubicBezTo>
                    <a:pt x="1" y="3180"/>
                    <a:pt x="8" y="3232"/>
                    <a:pt x="50" y="3359"/>
                  </a:cubicBezTo>
                  <a:cubicBezTo>
                    <a:pt x="245" y="3944"/>
                    <a:pt x="1045" y="4803"/>
                    <a:pt x="1298" y="5388"/>
                  </a:cubicBezTo>
                  <a:cubicBezTo>
                    <a:pt x="1533" y="5993"/>
                    <a:pt x="3152" y="7164"/>
                    <a:pt x="3562" y="7905"/>
                  </a:cubicBezTo>
                  <a:cubicBezTo>
                    <a:pt x="3972" y="8627"/>
                    <a:pt x="5591" y="9876"/>
                    <a:pt x="6703" y="10578"/>
                  </a:cubicBezTo>
                  <a:cubicBezTo>
                    <a:pt x="7835" y="11281"/>
                    <a:pt x="10625" y="12315"/>
                    <a:pt x="11484" y="12588"/>
                  </a:cubicBezTo>
                  <a:cubicBezTo>
                    <a:pt x="11715" y="12656"/>
                    <a:pt x="11866" y="12688"/>
                    <a:pt x="11944" y="12688"/>
                  </a:cubicBezTo>
                  <a:cubicBezTo>
                    <a:pt x="12157" y="12688"/>
                    <a:pt x="11841" y="12456"/>
                    <a:pt x="11171" y="12100"/>
                  </a:cubicBezTo>
                  <a:cubicBezTo>
                    <a:pt x="10235" y="11612"/>
                    <a:pt x="9806" y="11047"/>
                    <a:pt x="8420" y="10168"/>
                  </a:cubicBezTo>
                  <a:cubicBezTo>
                    <a:pt x="7358" y="9505"/>
                    <a:pt x="6809" y="8785"/>
                    <a:pt x="7135" y="8785"/>
                  </a:cubicBezTo>
                  <a:cubicBezTo>
                    <a:pt x="7241" y="8785"/>
                    <a:pt x="7437" y="8861"/>
                    <a:pt x="7737" y="9037"/>
                  </a:cubicBezTo>
                  <a:cubicBezTo>
                    <a:pt x="8928" y="9778"/>
                    <a:pt x="12381" y="10949"/>
                    <a:pt x="14040" y="11066"/>
                  </a:cubicBezTo>
                  <a:cubicBezTo>
                    <a:pt x="15361" y="11157"/>
                    <a:pt x="16848" y="11438"/>
                    <a:pt x="18335" y="11438"/>
                  </a:cubicBezTo>
                  <a:cubicBezTo>
                    <a:pt x="18758" y="11438"/>
                    <a:pt x="19181" y="11415"/>
                    <a:pt x="19600" y="11359"/>
                  </a:cubicBezTo>
                  <a:cubicBezTo>
                    <a:pt x="21513" y="11125"/>
                    <a:pt x="19015" y="11261"/>
                    <a:pt x="18079" y="10988"/>
                  </a:cubicBezTo>
                  <a:cubicBezTo>
                    <a:pt x="17747" y="10890"/>
                    <a:pt x="17240" y="10734"/>
                    <a:pt x="16674" y="10539"/>
                  </a:cubicBezTo>
                  <a:cubicBezTo>
                    <a:pt x="15581" y="10110"/>
                    <a:pt x="14274" y="9583"/>
                    <a:pt x="13727" y="9232"/>
                  </a:cubicBezTo>
                  <a:cubicBezTo>
                    <a:pt x="13473" y="9076"/>
                    <a:pt x="13428" y="9021"/>
                    <a:pt x="13508" y="9021"/>
                  </a:cubicBezTo>
                  <a:cubicBezTo>
                    <a:pt x="13700" y="9021"/>
                    <a:pt x="14599" y="9329"/>
                    <a:pt x="15093" y="9329"/>
                  </a:cubicBezTo>
                  <a:cubicBezTo>
                    <a:pt x="15796" y="9329"/>
                    <a:pt x="15737" y="9310"/>
                    <a:pt x="14957" y="9115"/>
                  </a:cubicBezTo>
                  <a:cubicBezTo>
                    <a:pt x="14248" y="8929"/>
                    <a:pt x="13831" y="8495"/>
                    <a:pt x="14552" y="8495"/>
                  </a:cubicBezTo>
                  <a:cubicBezTo>
                    <a:pt x="14665" y="8495"/>
                    <a:pt x="14805" y="8506"/>
                    <a:pt x="14976" y="8530"/>
                  </a:cubicBezTo>
                  <a:cubicBezTo>
                    <a:pt x="15182" y="8558"/>
                    <a:pt x="15388" y="8570"/>
                    <a:pt x="15579" y="8570"/>
                  </a:cubicBezTo>
                  <a:cubicBezTo>
                    <a:pt x="16587" y="8570"/>
                    <a:pt x="17203" y="8235"/>
                    <a:pt x="15366" y="8120"/>
                  </a:cubicBezTo>
                  <a:cubicBezTo>
                    <a:pt x="12245" y="7905"/>
                    <a:pt x="11425" y="7281"/>
                    <a:pt x="10176" y="6559"/>
                  </a:cubicBezTo>
                  <a:cubicBezTo>
                    <a:pt x="9636" y="6235"/>
                    <a:pt x="9309" y="6084"/>
                    <a:pt x="9173" y="6084"/>
                  </a:cubicBezTo>
                  <a:cubicBezTo>
                    <a:pt x="8991" y="6084"/>
                    <a:pt x="9159" y="6358"/>
                    <a:pt x="9630" y="6851"/>
                  </a:cubicBezTo>
                  <a:cubicBezTo>
                    <a:pt x="10352" y="7573"/>
                    <a:pt x="11363" y="8323"/>
                    <a:pt x="10913" y="8323"/>
                  </a:cubicBezTo>
                  <a:cubicBezTo>
                    <a:pt x="10828" y="8323"/>
                    <a:pt x="10690" y="8296"/>
                    <a:pt x="10488" y="8237"/>
                  </a:cubicBezTo>
                  <a:cubicBezTo>
                    <a:pt x="9220" y="7866"/>
                    <a:pt x="6976" y="6812"/>
                    <a:pt x="5006" y="5622"/>
                  </a:cubicBezTo>
                  <a:cubicBezTo>
                    <a:pt x="3015" y="4452"/>
                    <a:pt x="2040" y="2754"/>
                    <a:pt x="1533" y="2208"/>
                  </a:cubicBezTo>
                  <a:lnTo>
                    <a:pt x="1513" y="2188"/>
                  </a:lnTo>
                  <a:cubicBezTo>
                    <a:pt x="986" y="1661"/>
                    <a:pt x="869" y="900"/>
                    <a:pt x="830" y="237"/>
                  </a:cubicBezTo>
                  <a:cubicBezTo>
                    <a:pt x="816" y="71"/>
                    <a:pt x="788"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80;p44">
              <a:extLst>
                <a:ext uri="{FF2B5EF4-FFF2-40B4-BE49-F238E27FC236}">
                  <a16:creationId xmlns:a16="http://schemas.microsoft.com/office/drawing/2014/main" id="{8DAF6012-E87A-442F-BF48-CE807B38E42F}"/>
                </a:ext>
              </a:extLst>
            </p:cNvPr>
            <p:cNvSpPr/>
            <p:nvPr/>
          </p:nvSpPr>
          <p:spPr>
            <a:xfrm>
              <a:off x="4765808" y="2219275"/>
              <a:ext cx="1378714" cy="814552"/>
            </a:xfrm>
            <a:custGeom>
              <a:avLst/>
              <a:gdLst/>
              <a:ahLst/>
              <a:cxnLst/>
              <a:rect l="l" t="t" r="r" b="b"/>
              <a:pathLst>
                <a:path w="21513" h="12710" extrusionOk="0">
                  <a:moveTo>
                    <a:pt x="707" y="0"/>
                  </a:moveTo>
                  <a:cubicBezTo>
                    <a:pt x="613" y="0"/>
                    <a:pt x="469" y="666"/>
                    <a:pt x="557" y="1254"/>
                  </a:cubicBezTo>
                  <a:cubicBezTo>
                    <a:pt x="674" y="2035"/>
                    <a:pt x="674" y="3108"/>
                    <a:pt x="947" y="3674"/>
                  </a:cubicBezTo>
                  <a:cubicBezTo>
                    <a:pt x="1130" y="4068"/>
                    <a:pt x="1415" y="4452"/>
                    <a:pt x="1325" y="4452"/>
                  </a:cubicBezTo>
                  <a:cubicBezTo>
                    <a:pt x="1290" y="4452"/>
                    <a:pt x="1199" y="4395"/>
                    <a:pt x="1025" y="4259"/>
                  </a:cubicBezTo>
                  <a:cubicBezTo>
                    <a:pt x="551" y="3892"/>
                    <a:pt x="101" y="3202"/>
                    <a:pt x="23" y="3202"/>
                  </a:cubicBezTo>
                  <a:cubicBezTo>
                    <a:pt x="1" y="3202"/>
                    <a:pt x="7" y="3254"/>
                    <a:pt x="50" y="3381"/>
                  </a:cubicBezTo>
                  <a:cubicBezTo>
                    <a:pt x="245" y="3966"/>
                    <a:pt x="1045" y="4825"/>
                    <a:pt x="1298" y="5410"/>
                  </a:cubicBezTo>
                  <a:cubicBezTo>
                    <a:pt x="1533" y="6015"/>
                    <a:pt x="3152" y="7186"/>
                    <a:pt x="3562" y="7927"/>
                  </a:cubicBezTo>
                  <a:cubicBezTo>
                    <a:pt x="3972" y="8649"/>
                    <a:pt x="5591" y="9898"/>
                    <a:pt x="6703" y="10600"/>
                  </a:cubicBezTo>
                  <a:cubicBezTo>
                    <a:pt x="7835" y="11303"/>
                    <a:pt x="10625" y="12337"/>
                    <a:pt x="11484" y="12610"/>
                  </a:cubicBezTo>
                  <a:cubicBezTo>
                    <a:pt x="11715" y="12678"/>
                    <a:pt x="11866" y="12710"/>
                    <a:pt x="11944" y="12710"/>
                  </a:cubicBezTo>
                  <a:cubicBezTo>
                    <a:pt x="12157" y="12710"/>
                    <a:pt x="11841" y="12478"/>
                    <a:pt x="11171" y="12122"/>
                  </a:cubicBezTo>
                  <a:cubicBezTo>
                    <a:pt x="10235" y="11634"/>
                    <a:pt x="9806" y="11069"/>
                    <a:pt x="8420" y="10190"/>
                  </a:cubicBezTo>
                  <a:cubicBezTo>
                    <a:pt x="7358" y="9527"/>
                    <a:pt x="6809" y="8807"/>
                    <a:pt x="7135" y="8807"/>
                  </a:cubicBezTo>
                  <a:cubicBezTo>
                    <a:pt x="7241" y="8807"/>
                    <a:pt x="7437" y="8883"/>
                    <a:pt x="7737" y="9059"/>
                  </a:cubicBezTo>
                  <a:cubicBezTo>
                    <a:pt x="8928" y="9800"/>
                    <a:pt x="12381" y="10971"/>
                    <a:pt x="14040" y="11088"/>
                  </a:cubicBezTo>
                  <a:cubicBezTo>
                    <a:pt x="15361" y="11179"/>
                    <a:pt x="16848" y="11460"/>
                    <a:pt x="18335" y="11460"/>
                  </a:cubicBezTo>
                  <a:cubicBezTo>
                    <a:pt x="18758" y="11460"/>
                    <a:pt x="19181" y="11437"/>
                    <a:pt x="19600" y="11381"/>
                  </a:cubicBezTo>
                  <a:cubicBezTo>
                    <a:pt x="21513" y="11147"/>
                    <a:pt x="19015" y="11283"/>
                    <a:pt x="18079" y="11010"/>
                  </a:cubicBezTo>
                  <a:cubicBezTo>
                    <a:pt x="17747" y="10912"/>
                    <a:pt x="17240" y="10756"/>
                    <a:pt x="16674" y="10561"/>
                  </a:cubicBezTo>
                  <a:cubicBezTo>
                    <a:pt x="14801" y="10503"/>
                    <a:pt x="11152" y="10210"/>
                    <a:pt x="8869" y="8961"/>
                  </a:cubicBezTo>
                  <a:cubicBezTo>
                    <a:pt x="7331" y="8103"/>
                    <a:pt x="6291" y="7754"/>
                    <a:pt x="5777" y="7754"/>
                  </a:cubicBezTo>
                  <a:cubicBezTo>
                    <a:pt x="5274" y="7754"/>
                    <a:pt x="5275" y="8089"/>
                    <a:pt x="5806" y="8610"/>
                  </a:cubicBezTo>
                  <a:cubicBezTo>
                    <a:pt x="6201" y="8998"/>
                    <a:pt x="6220" y="9169"/>
                    <a:pt x="6027" y="9169"/>
                  </a:cubicBezTo>
                  <a:cubicBezTo>
                    <a:pt x="5706" y="9169"/>
                    <a:pt x="4800" y="8697"/>
                    <a:pt x="4069" y="7966"/>
                  </a:cubicBezTo>
                  <a:cubicBezTo>
                    <a:pt x="2996" y="6893"/>
                    <a:pt x="1435" y="4513"/>
                    <a:pt x="1455" y="2191"/>
                  </a:cubicBezTo>
                  <a:cubicBezTo>
                    <a:pt x="947" y="1644"/>
                    <a:pt x="830" y="903"/>
                    <a:pt x="772" y="240"/>
                  </a:cubicBezTo>
                  <a:cubicBezTo>
                    <a:pt x="762" y="71"/>
                    <a:pt x="737" y="0"/>
                    <a:pt x="707"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81;p44">
              <a:extLst>
                <a:ext uri="{FF2B5EF4-FFF2-40B4-BE49-F238E27FC236}">
                  <a16:creationId xmlns:a16="http://schemas.microsoft.com/office/drawing/2014/main" id="{071812A5-0714-4A0A-BAF8-50DB850DAD81}"/>
                </a:ext>
              </a:extLst>
            </p:cNvPr>
            <p:cNvSpPr/>
            <p:nvPr/>
          </p:nvSpPr>
          <p:spPr>
            <a:xfrm>
              <a:off x="6480879" y="2378280"/>
              <a:ext cx="1217278" cy="805580"/>
            </a:xfrm>
            <a:custGeom>
              <a:avLst/>
              <a:gdLst/>
              <a:ahLst/>
              <a:cxnLst/>
              <a:rect l="l" t="t" r="r" b="b"/>
              <a:pathLst>
                <a:path w="18994" h="12570" extrusionOk="0">
                  <a:moveTo>
                    <a:pt x="13698" y="4919"/>
                  </a:moveTo>
                  <a:cubicBezTo>
                    <a:pt x="13683" y="4919"/>
                    <a:pt x="13680" y="4919"/>
                    <a:pt x="13671" y="4934"/>
                  </a:cubicBezTo>
                  <a:lnTo>
                    <a:pt x="13671" y="4934"/>
                  </a:lnTo>
                  <a:cubicBezTo>
                    <a:pt x="13684" y="4927"/>
                    <a:pt x="13693" y="4922"/>
                    <a:pt x="13698" y="4919"/>
                  </a:cubicBezTo>
                  <a:close/>
                  <a:moveTo>
                    <a:pt x="18931" y="0"/>
                  </a:moveTo>
                  <a:cubicBezTo>
                    <a:pt x="18791" y="0"/>
                    <a:pt x="18346" y="1197"/>
                    <a:pt x="17971" y="1739"/>
                  </a:cubicBezTo>
                  <a:cubicBezTo>
                    <a:pt x="17658" y="2168"/>
                    <a:pt x="16839" y="3358"/>
                    <a:pt x="15512" y="4490"/>
                  </a:cubicBezTo>
                  <a:cubicBezTo>
                    <a:pt x="14556" y="5271"/>
                    <a:pt x="13366" y="6031"/>
                    <a:pt x="11863" y="6461"/>
                  </a:cubicBezTo>
                  <a:cubicBezTo>
                    <a:pt x="13093" y="5778"/>
                    <a:pt x="13327" y="5173"/>
                    <a:pt x="13659" y="4958"/>
                  </a:cubicBezTo>
                  <a:cubicBezTo>
                    <a:pt x="13664" y="4947"/>
                    <a:pt x="13668" y="4940"/>
                    <a:pt x="13671" y="4934"/>
                  </a:cubicBezTo>
                  <a:lnTo>
                    <a:pt x="13671" y="4934"/>
                  </a:lnTo>
                  <a:cubicBezTo>
                    <a:pt x="13468" y="5051"/>
                    <a:pt x="12296" y="5759"/>
                    <a:pt x="12039" y="5778"/>
                  </a:cubicBezTo>
                  <a:cubicBezTo>
                    <a:pt x="12021" y="5781"/>
                    <a:pt x="12008" y="5783"/>
                    <a:pt x="11999" y="5783"/>
                  </a:cubicBezTo>
                  <a:cubicBezTo>
                    <a:pt x="11854" y="5783"/>
                    <a:pt x="12682" y="5357"/>
                    <a:pt x="13268" y="4568"/>
                  </a:cubicBezTo>
                  <a:cubicBezTo>
                    <a:pt x="13931" y="3597"/>
                    <a:pt x="15263" y="1142"/>
                    <a:pt x="14996" y="1142"/>
                  </a:cubicBezTo>
                  <a:cubicBezTo>
                    <a:pt x="14925" y="1142"/>
                    <a:pt x="14741" y="1316"/>
                    <a:pt x="14400" y="1739"/>
                  </a:cubicBezTo>
                  <a:cubicBezTo>
                    <a:pt x="11922" y="4783"/>
                    <a:pt x="7707" y="6578"/>
                    <a:pt x="3844" y="6578"/>
                  </a:cubicBezTo>
                  <a:cubicBezTo>
                    <a:pt x="0" y="6617"/>
                    <a:pt x="742" y="7534"/>
                    <a:pt x="2927" y="7788"/>
                  </a:cubicBezTo>
                  <a:cubicBezTo>
                    <a:pt x="5093" y="8022"/>
                    <a:pt x="5190" y="8197"/>
                    <a:pt x="4586" y="8295"/>
                  </a:cubicBezTo>
                  <a:cubicBezTo>
                    <a:pt x="3961" y="8392"/>
                    <a:pt x="6244" y="8373"/>
                    <a:pt x="4976" y="8763"/>
                  </a:cubicBezTo>
                  <a:cubicBezTo>
                    <a:pt x="3727" y="9153"/>
                    <a:pt x="2498" y="9114"/>
                    <a:pt x="3473" y="9212"/>
                  </a:cubicBezTo>
                  <a:cubicBezTo>
                    <a:pt x="4423" y="9307"/>
                    <a:pt x="4781" y="9994"/>
                    <a:pt x="2818" y="9994"/>
                  </a:cubicBezTo>
                  <a:cubicBezTo>
                    <a:pt x="2765" y="9994"/>
                    <a:pt x="2710" y="9993"/>
                    <a:pt x="2654" y="9992"/>
                  </a:cubicBezTo>
                  <a:cubicBezTo>
                    <a:pt x="2147" y="9992"/>
                    <a:pt x="1698" y="9992"/>
                    <a:pt x="1366" y="10031"/>
                  </a:cubicBezTo>
                  <a:cubicBezTo>
                    <a:pt x="215" y="10070"/>
                    <a:pt x="0" y="10246"/>
                    <a:pt x="1327" y="10519"/>
                  </a:cubicBezTo>
                  <a:cubicBezTo>
                    <a:pt x="2788" y="10789"/>
                    <a:pt x="3939" y="10956"/>
                    <a:pt x="5159" y="10956"/>
                  </a:cubicBezTo>
                  <a:cubicBezTo>
                    <a:pt x="5437" y="10956"/>
                    <a:pt x="5720" y="10947"/>
                    <a:pt x="6010" y="10929"/>
                  </a:cubicBezTo>
                  <a:cubicBezTo>
                    <a:pt x="6078" y="10926"/>
                    <a:pt x="6141" y="10925"/>
                    <a:pt x="6200" y="10925"/>
                  </a:cubicBezTo>
                  <a:cubicBezTo>
                    <a:pt x="7532" y="10925"/>
                    <a:pt x="6408" y="11540"/>
                    <a:pt x="4800" y="11690"/>
                  </a:cubicBezTo>
                  <a:cubicBezTo>
                    <a:pt x="4140" y="11744"/>
                    <a:pt x="3588" y="11777"/>
                    <a:pt x="3103" y="11777"/>
                  </a:cubicBezTo>
                  <a:cubicBezTo>
                    <a:pt x="2371" y="11777"/>
                    <a:pt x="1793" y="11702"/>
                    <a:pt x="1230" y="11514"/>
                  </a:cubicBezTo>
                  <a:cubicBezTo>
                    <a:pt x="1135" y="11481"/>
                    <a:pt x="1060" y="11467"/>
                    <a:pt x="1003" y="11467"/>
                  </a:cubicBezTo>
                  <a:cubicBezTo>
                    <a:pt x="521" y="11467"/>
                    <a:pt x="1419" y="12533"/>
                    <a:pt x="3864" y="12568"/>
                  </a:cubicBezTo>
                  <a:cubicBezTo>
                    <a:pt x="3944" y="12569"/>
                    <a:pt x="4025" y="12570"/>
                    <a:pt x="4106" y="12570"/>
                  </a:cubicBezTo>
                  <a:cubicBezTo>
                    <a:pt x="6746" y="12570"/>
                    <a:pt x="9214" y="11952"/>
                    <a:pt x="11902" y="10948"/>
                  </a:cubicBezTo>
                  <a:cubicBezTo>
                    <a:pt x="13908" y="10209"/>
                    <a:pt x="14255" y="9718"/>
                    <a:pt x="13834" y="9718"/>
                  </a:cubicBezTo>
                  <a:cubicBezTo>
                    <a:pt x="13678" y="9718"/>
                    <a:pt x="13415" y="9786"/>
                    <a:pt x="13093" y="9934"/>
                  </a:cubicBezTo>
                  <a:cubicBezTo>
                    <a:pt x="12664" y="10124"/>
                    <a:pt x="12407" y="10194"/>
                    <a:pt x="12281" y="10194"/>
                  </a:cubicBezTo>
                  <a:cubicBezTo>
                    <a:pt x="12057" y="10194"/>
                    <a:pt x="12243" y="9972"/>
                    <a:pt x="12605" y="9797"/>
                  </a:cubicBezTo>
                  <a:cubicBezTo>
                    <a:pt x="12994" y="9596"/>
                    <a:pt x="13069" y="9422"/>
                    <a:pt x="12869" y="9422"/>
                  </a:cubicBezTo>
                  <a:cubicBezTo>
                    <a:pt x="12778" y="9422"/>
                    <a:pt x="12630" y="9458"/>
                    <a:pt x="12429" y="9544"/>
                  </a:cubicBezTo>
                  <a:cubicBezTo>
                    <a:pt x="12315" y="9590"/>
                    <a:pt x="12236" y="9610"/>
                    <a:pt x="12185" y="9610"/>
                  </a:cubicBezTo>
                  <a:cubicBezTo>
                    <a:pt x="11958" y="9610"/>
                    <a:pt x="12311" y="9215"/>
                    <a:pt x="12741" y="9056"/>
                  </a:cubicBezTo>
                  <a:cubicBezTo>
                    <a:pt x="12878" y="9007"/>
                    <a:pt x="12867" y="8995"/>
                    <a:pt x="12793" y="8995"/>
                  </a:cubicBezTo>
                  <a:cubicBezTo>
                    <a:pt x="12719" y="8995"/>
                    <a:pt x="12582" y="9007"/>
                    <a:pt x="12466" y="9007"/>
                  </a:cubicBezTo>
                  <a:cubicBezTo>
                    <a:pt x="12234" y="9007"/>
                    <a:pt x="12088" y="8958"/>
                    <a:pt x="12702" y="8666"/>
                  </a:cubicBezTo>
                  <a:cubicBezTo>
                    <a:pt x="13912" y="8080"/>
                    <a:pt x="15668" y="5836"/>
                    <a:pt x="16527" y="4900"/>
                  </a:cubicBezTo>
                  <a:cubicBezTo>
                    <a:pt x="17385" y="3983"/>
                    <a:pt x="18673" y="2480"/>
                    <a:pt x="18927" y="705"/>
                  </a:cubicBezTo>
                  <a:cubicBezTo>
                    <a:pt x="18994" y="195"/>
                    <a:pt x="18987" y="0"/>
                    <a:pt x="18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82;p44">
              <a:extLst>
                <a:ext uri="{FF2B5EF4-FFF2-40B4-BE49-F238E27FC236}">
                  <a16:creationId xmlns:a16="http://schemas.microsoft.com/office/drawing/2014/main" id="{7E90C4FB-79E3-44EC-8CBB-91E9976597CC}"/>
                </a:ext>
              </a:extLst>
            </p:cNvPr>
            <p:cNvSpPr/>
            <p:nvPr/>
          </p:nvSpPr>
          <p:spPr>
            <a:xfrm>
              <a:off x="6478379" y="2378280"/>
              <a:ext cx="1219777" cy="805580"/>
            </a:xfrm>
            <a:custGeom>
              <a:avLst/>
              <a:gdLst/>
              <a:ahLst/>
              <a:cxnLst/>
              <a:rect l="l" t="t" r="r" b="b"/>
              <a:pathLst>
                <a:path w="19033" h="12570" extrusionOk="0">
                  <a:moveTo>
                    <a:pt x="18970" y="0"/>
                  </a:moveTo>
                  <a:cubicBezTo>
                    <a:pt x="18830" y="0"/>
                    <a:pt x="18385" y="1197"/>
                    <a:pt x="18010" y="1739"/>
                  </a:cubicBezTo>
                  <a:cubicBezTo>
                    <a:pt x="17697" y="2168"/>
                    <a:pt x="16878" y="3358"/>
                    <a:pt x="15551" y="4490"/>
                  </a:cubicBezTo>
                  <a:cubicBezTo>
                    <a:pt x="14907" y="6168"/>
                    <a:pt x="13698" y="7202"/>
                    <a:pt x="11844" y="8100"/>
                  </a:cubicBezTo>
                  <a:cubicBezTo>
                    <a:pt x="9698" y="9114"/>
                    <a:pt x="12683" y="9661"/>
                    <a:pt x="10634" y="10363"/>
                  </a:cubicBezTo>
                  <a:cubicBezTo>
                    <a:pt x="10186" y="10525"/>
                    <a:pt x="9937" y="10587"/>
                    <a:pt x="9792" y="10587"/>
                  </a:cubicBezTo>
                  <a:cubicBezTo>
                    <a:pt x="9338" y="10587"/>
                    <a:pt x="9895" y="9990"/>
                    <a:pt x="8584" y="9990"/>
                  </a:cubicBezTo>
                  <a:cubicBezTo>
                    <a:pt x="8393" y="9990"/>
                    <a:pt x="8163" y="10002"/>
                    <a:pt x="7883" y="10031"/>
                  </a:cubicBezTo>
                  <a:cubicBezTo>
                    <a:pt x="6485" y="10170"/>
                    <a:pt x="4999" y="10322"/>
                    <a:pt x="3699" y="10322"/>
                  </a:cubicBezTo>
                  <a:cubicBezTo>
                    <a:pt x="2803" y="10322"/>
                    <a:pt x="1995" y="10250"/>
                    <a:pt x="1366" y="10051"/>
                  </a:cubicBezTo>
                  <a:cubicBezTo>
                    <a:pt x="234" y="10090"/>
                    <a:pt x="0" y="10266"/>
                    <a:pt x="1347" y="10539"/>
                  </a:cubicBezTo>
                  <a:cubicBezTo>
                    <a:pt x="2792" y="10809"/>
                    <a:pt x="3953" y="10975"/>
                    <a:pt x="5177" y="10975"/>
                  </a:cubicBezTo>
                  <a:cubicBezTo>
                    <a:pt x="5456" y="10975"/>
                    <a:pt x="5739" y="10967"/>
                    <a:pt x="6029" y="10948"/>
                  </a:cubicBezTo>
                  <a:cubicBezTo>
                    <a:pt x="6120" y="10944"/>
                    <a:pt x="6202" y="10942"/>
                    <a:pt x="6276" y="10942"/>
                  </a:cubicBezTo>
                  <a:cubicBezTo>
                    <a:pt x="7540" y="10942"/>
                    <a:pt x="6425" y="11542"/>
                    <a:pt x="4839" y="11690"/>
                  </a:cubicBezTo>
                  <a:cubicBezTo>
                    <a:pt x="4179" y="11744"/>
                    <a:pt x="3627" y="11777"/>
                    <a:pt x="3142" y="11777"/>
                  </a:cubicBezTo>
                  <a:cubicBezTo>
                    <a:pt x="2410" y="11777"/>
                    <a:pt x="1832" y="11702"/>
                    <a:pt x="1269" y="11514"/>
                  </a:cubicBezTo>
                  <a:cubicBezTo>
                    <a:pt x="1174" y="11481"/>
                    <a:pt x="1099" y="11467"/>
                    <a:pt x="1042" y="11467"/>
                  </a:cubicBezTo>
                  <a:cubicBezTo>
                    <a:pt x="560" y="11467"/>
                    <a:pt x="1458" y="12533"/>
                    <a:pt x="3903" y="12568"/>
                  </a:cubicBezTo>
                  <a:cubicBezTo>
                    <a:pt x="3983" y="12569"/>
                    <a:pt x="4064" y="12570"/>
                    <a:pt x="4145" y="12570"/>
                  </a:cubicBezTo>
                  <a:cubicBezTo>
                    <a:pt x="6785" y="12570"/>
                    <a:pt x="9253" y="11952"/>
                    <a:pt x="11941" y="10948"/>
                  </a:cubicBezTo>
                  <a:cubicBezTo>
                    <a:pt x="13947" y="10209"/>
                    <a:pt x="14294" y="9718"/>
                    <a:pt x="13873" y="9718"/>
                  </a:cubicBezTo>
                  <a:cubicBezTo>
                    <a:pt x="13717" y="9718"/>
                    <a:pt x="13454" y="9786"/>
                    <a:pt x="13132" y="9934"/>
                  </a:cubicBezTo>
                  <a:cubicBezTo>
                    <a:pt x="12703" y="10124"/>
                    <a:pt x="12446" y="10194"/>
                    <a:pt x="12320" y="10194"/>
                  </a:cubicBezTo>
                  <a:cubicBezTo>
                    <a:pt x="12096" y="10194"/>
                    <a:pt x="12282" y="9972"/>
                    <a:pt x="12644" y="9797"/>
                  </a:cubicBezTo>
                  <a:cubicBezTo>
                    <a:pt x="13033" y="9596"/>
                    <a:pt x="13108" y="9422"/>
                    <a:pt x="12908" y="9422"/>
                  </a:cubicBezTo>
                  <a:cubicBezTo>
                    <a:pt x="12817" y="9422"/>
                    <a:pt x="12669" y="9458"/>
                    <a:pt x="12468" y="9544"/>
                  </a:cubicBezTo>
                  <a:cubicBezTo>
                    <a:pt x="12354" y="9590"/>
                    <a:pt x="12275" y="9610"/>
                    <a:pt x="12224" y="9610"/>
                  </a:cubicBezTo>
                  <a:cubicBezTo>
                    <a:pt x="11997" y="9610"/>
                    <a:pt x="12350" y="9215"/>
                    <a:pt x="12780" y="9056"/>
                  </a:cubicBezTo>
                  <a:cubicBezTo>
                    <a:pt x="12917" y="9007"/>
                    <a:pt x="12906" y="8995"/>
                    <a:pt x="12832" y="8995"/>
                  </a:cubicBezTo>
                  <a:cubicBezTo>
                    <a:pt x="12758" y="8995"/>
                    <a:pt x="12621" y="9007"/>
                    <a:pt x="12505" y="9007"/>
                  </a:cubicBezTo>
                  <a:cubicBezTo>
                    <a:pt x="12273" y="9007"/>
                    <a:pt x="12127" y="8958"/>
                    <a:pt x="12741" y="8666"/>
                  </a:cubicBezTo>
                  <a:cubicBezTo>
                    <a:pt x="13951" y="8080"/>
                    <a:pt x="15707" y="5836"/>
                    <a:pt x="16566" y="4900"/>
                  </a:cubicBezTo>
                  <a:cubicBezTo>
                    <a:pt x="17424" y="3983"/>
                    <a:pt x="18712" y="2480"/>
                    <a:pt x="18966" y="705"/>
                  </a:cubicBezTo>
                  <a:cubicBezTo>
                    <a:pt x="19033" y="195"/>
                    <a:pt x="19026" y="0"/>
                    <a:pt x="18970"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43"/>
          <p:cNvSpPr txBox="1">
            <a:spLocks noGrp="1"/>
          </p:cNvSpPr>
          <p:nvPr>
            <p:ph type="title" idx="2"/>
          </p:nvPr>
        </p:nvSpPr>
        <p:spPr>
          <a:xfrm>
            <a:off x="1879957" y="803510"/>
            <a:ext cx="1176900" cy="9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uFill>
                  <a:noFill/>
                </a:uFill>
                <a:hlinkClick r:id="rId3" action="ppaction://hlinksldjump"/>
              </a:rPr>
              <a:t>01</a:t>
            </a:r>
            <a:endParaRPr dirty="0"/>
          </a:p>
        </p:txBody>
      </p:sp>
      <p:sp>
        <p:nvSpPr>
          <p:cNvPr id="1152" name="Google Shape;1152;p43"/>
          <p:cNvSpPr txBox="1">
            <a:spLocks noGrp="1"/>
          </p:cNvSpPr>
          <p:nvPr>
            <p:ph type="title" idx="4"/>
          </p:nvPr>
        </p:nvSpPr>
        <p:spPr>
          <a:xfrm>
            <a:off x="5479608" y="2911759"/>
            <a:ext cx="1176900" cy="9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uFill>
                  <a:noFill/>
                </a:uFill>
                <a:hlinkClick r:id="rId4" action="ppaction://hlinksldjump">
                  <a:extLst>
                    <a:ext uri="{A12FA001-AC4F-418D-AE19-62706E023703}">
                      <ahyp:hlinkClr xmlns:ahyp="http://schemas.microsoft.com/office/drawing/2018/hyperlinkcolor" val="tx"/>
                    </a:ext>
                  </a:extLst>
                </a:hlinkClick>
              </a:rPr>
              <a:t>03</a:t>
            </a:r>
            <a:endParaRPr dirty="0">
              <a:solidFill>
                <a:schemeClr val="tx1"/>
              </a:solidFill>
            </a:endParaRPr>
          </a:p>
        </p:txBody>
      </p:sp>
      <p:sp>
        <p:nvSpPr>
          <p:cNvPr id="1153" name="Google Shape;1153;p43"/>
          <p:cNvSpPr txBox="1">
            <a:spLocks noGrp="1"/>
          </p:cNvSpPr>
          <p:nvPr>
            <p:ph type="title" idx="7"/>
          </p:nvPr>
        </p:nvSpPr>
        <p:spPr>
          <a:xfrm>
            <a:off x="5537555" y="739527"/>
            <a:ext cx="1176900" cy="9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uFill>
                  <a:noFill/>
                </a:uFill>
                <a:hlinkClick r:id="rId5" action="ppaction://hlinksldjump"/>
              </a:rPr>
              <a:t>02</a:t>
            </a:r>
            <a:endParaRPr dirty="0"/>
          </a:p>
        </p:txBody>
      </p:sp>
      <p:sp>
        <p:nvSpPr>
          <p:cNvPr id="1155" name="Google Shape;1155;p43"/>
          <p:cNvSpPr txBox="1">
            <a:spLocks noGrp="1"/>
          </p:cNvSpPr>
          <p:nvPr>
            <p:ph type="title"/>
          </p:nvPr>
        </p:nvSpPr>
        <p:spPr>
          <a:xfrm>
            <a:off x="1499100" y="219125"/>
            <a:ext cx="614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Sections</a:t>
            </a:r>
            <a:endParaRPr dirty="0"/>
          </a:p>
        </p:txBody>
      </p:sp>
      <p:sp>
        <p:nvSpPr>
          <p:cNvPr id="1156" name="Google Shape;1156;p43"/>
          <p:cNvSpPr txBox="1">
            <a:spLocks noGrp="1"/>
          </p:cNvSpPr>
          <p:nvPr>
            <p:ph type="subTitle" idx="1"/>
          </p:nvPr>
        </p:nvSpPr>
        <p:spPr>
          <a:xfrm>
            <a:off x="879007" y="1390097"/>
            <a:ext cx="31788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uFill>
                  <a:noFill/>
                </a:uFill>
              </a:rPr>
              <a:t>Planets</a:t>
            </a:r>
            <a:endParaRPr dirty="0">
              <a:solidFill>
                <a:schemeClr val="tx1"/>
              </a:solidFill>
            </a:endParaRPr>
          </a:p>
        </p:txBody>
      </p:sp>
      <p:sp>
        <p:nvSpPr>
          <p:cNvPr id="1158" name="Google Shape;1158;p43"/>
          <p:cNvSpPr txBox="1">
            <a:spLocks noGrp="1"/>
          </p:cNvSpPr>
          <p:nvPr>
            <p:ph type="subTitle" idx="5"/>
          </p:nvPr>
        </p:nvSpPr>
        <p:spPr>
          <a:xfrm>
            <a:off x="4478658" y="3522316"/>
            <a:ext cx="31788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News And Update</a:t>
            </a:r>
            <a:endParaRPr dirty="0"/>
          </a:p>
        </p:txBody>
      </p:sp>
      <p:sp>
        <p:nvSpPr>
          <p:cNvPr id="1160" name="Google Shape;1160;p43"/>
          <p:cNvSpPr txBox="1">
            <a:spLocks noGrp="1"/>
          </p:cNvSpPr>
          <p:nvPr>
            <p:ph type="subTitle" idx="8"/>
          </p:nvPr>
        </p:nvSpPr>
        <p:spPr>
          <a:xfrm>
            <a:off x="4572000" y="1390097"/>
            <a:ext cx="31788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Mission History</a:t>
            </a:r>
            <a:endParaRPr dirty="0"/>
          </a:p>
        </p:txBody>
      </p:sp>
      <p:sp>
        <p:nvSpPr>
          <p:cNvPr id="15" name="Google Shape;1154;p43">
            <a:extLst>
              <a:ext uri="{FF2B5EF4-FFF2-40B4-BE49-F238E27FC236}">
                <a16:creationId xmlns:a16="http://schemas.microsoft.com/office/drawing/2014/main" id="{620C1EC9-7388-485F-9468-36F30DD8C3CC}"/>
              </a:ext>
            </a:extLst>
          </p:cNvPr>
          <p:cNvSpPr txBox="1">
            <a:spLocks/>
          </p:cNvSpPr>
          <p:nvPr/>
        </p:nvSpPr>
        <p:spPr>
          <a:xfrm>
            <a:off x="1879957" y="2970569"/>
            <a:ext cx="1176900" cy="91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Anton"/>
              <a:buNone/>
              <a:defRPr sz="36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 dirty="0">
                <a:uFill>
                  <a:noFill/>
                </a:uFill>
                <a:hlinkClick r:id="" action="ppaction://noaction"/>
              </a:rPr>
              <a:t>04</a:t>
            </a:r>
            <a:endParaRPr lang="en" dirty="0"/>
          </a:p>
        </p:txBody>
      </p:sp>
      <p:sp>
        <p:nvSpPr>
          <p:cNvPr id="17" name="Google Shape;1162;p43">
            <a:extLst>
              <a:ext uri="{FF2B5EF4-FFF2-40B4-BE49-F238E27FC236}">
                <a16:creationId xmlns:a16="http://schemas.microsoft.com/office/drawing/2014/main" id="{F4F33824-F822-4FFC-998E-6DC1BA63AA2F}"/>
              </a:ext>
            </a:extLst>
          </p:cNvPr>
          <p:cNvSpPr txBox="1">
            <a:spLocks/>
          </p:cNvSpPr>
          <p:nvPr/>
        </p:nvSpPr>
        <p:spPr>
          <a:xfrm>
            <a:off x="920966" y="3522316"/>
            <a:ext cx="3178800" cy="49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000"/>
              <a:buFont typeface="Chewy"/>
              <a:buNone/>
              <a:defRPr sz="2200" b="0" i="0" u="none" strike="noStrike" cap="none">
                <a:solidFill>
                  <a:schemeClr val="dk1"/>
                </a:solidFill>
                <a:latin typeface="Anton"/>
                <a:ea typeface="Anton"/>
                <a:cs typeface="Anton"/>
                <a:sym typeface="Anton"/>
              </a:defRPr>
            </a:lvl1pPr>
            <a:lvl2pPr marL="914400" marR="0" lvl="1"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IN" dirty="0"/>
              <a:t>Items</a:t>
            </a:r>
          </a:p>
        </p:txBody>
      </p:sp>
      <p:grpSp>
        <p:nvGrpSpPr>
          <p:cNvPr id="28" name="Google Shape;1170;p44">
            <a:extLst>
              <a:ext uri="{FF2B5EF4-FFF2-40B4-BE49-F238E27FC236}">
                <a16:creationId xmlns:a16="http://schemas.microsoft.com/office/drawing/2014/main" id="{0492D92B-92E3-45B7-8DFC-7A1D3F6860E2}"/>
              </a:ext>
            </a:extLst>
          </p:cNvPr>
          <p:cNvGrpSpPr/>
          <p:nvPr/>
        </p:nvGrpSpPr>
        <p:grpSpPr>
          <a:xfrm>
            <a:off x="3477632" y="1743815"/>
            <a:ext cx="1564899" cy="1447935"/>
            <a:chOff x="4730175" y="1009275"/>
            <a:chExt cx="2967982" cy="2746149"/>
          </a:xfrm>
        </p:grpSpPr>
        <p:sp>
          <p:nvSpPr>
            <p:cNvPr id="29" name="Google Shape;1171;p44">
              <a:extLst>
                <a:ext uri="{FF2B5EF4-FFF2-40B4-BE49-F238E27FC236}">
                  <a16:creationId xmlns:a16="http://schemas.microsoft.com/office/drawing/2014/main" id="{638F1766-FF10-4344-A0EB-221D854ED26B}"/>
                </a:ext>
              </a:extLst>
            </p:cNvPr>
            <p:cNvSpPr/>
            <p:nvPr/>
          </p:nvSpPr>
          <p:spPr>
            <a:xfrm>
              <a:off x="4730175" y="1009275"/>
              <a:ext cx="2879900" cy="2746149"/>
            </a:xfrm>
            <a:custGeom>
              <a:avLst/>
              <a:gdLst/>
              <a:ahLst/>
              <a:cxnLst/>
              <a:rect l="l" t="t" r="r" b="b"/>
              <a:pathLst>
                <a:path w="44937" h="42850" extrusionOk="0">
                  <a:moveTo>
                    <a:pt x="23098" y="1"/>
                  </a:moveTo>
                  <a:cubicBezTo>
                    <a:pt x="22050" y="1"/>
                    <a:pt x="21001" y="78"/>
                    <a:pt x="19961" y="232"/>
                  </a:cubicBezTo>
                  <a:cubicBezTo>
                    <a:pt x="18888" y="408"/>
                    <a:pt x="17815" y="661"/>
                    <a:pt x="16781" y="974"/>
                  </a:cubicBezTo>
                  <a:cubicBezTo>
                    <a:pt x="14264" y="1754"/>
                    <a:pt x="11844" y="3022"/>
                    <a:pt x="9679" y="4778"/>
                  </a:cubicBezTo>
                  <a:cubicBezTo>
                    <a:pt x="8820" y="5461"/>
                    <a:pt x="8059" y="6183"/>
                    <a:pt x="7357" y="6944"/>
                  </a:cubicBezTo>
                  <a:cubicBezTo>
                    <a:pt x="7045" y="7276"/>
                    <a:pt x="6752" y="7627"/>
                    <a:pt x="6459" y="7998"/>
                  </a:cubicBezTo>
                  <a:cubicBezTo>
                    <a:pt x="235" y="15685"/>
                    <a:pt x="1" y="26905"/>
                    <a:pt x="6479" y="34904"/>
                  </a:cubicBezTo>
                  <a:cubicBezTo>
                    <a:pt x="10704" y="40132"/>
                    <a:pt x="16889" y="42850"/>
                    <a:pt x="23127" y="42850"/>
                  </a:cubicBezTo>
                  <a:cubicBezTo>
                    <a:pt x="25992" y="42850"/>
                    <a:pt x="28868" y="42276"/>
                    <a:pt x="31571" y="41109"/>
                  </a:cubicBezTo>
                  <a:cubicBezTo>
                    <a:pt x="32839" y="40563"/>
                    <a:pt x="34088" y="39880"/>
                    <a:pt x="35259" y="39060"/>
                  </a:cubicBezTo>
                  <a:cubicBezTo>
                    <a:pt x="35707" y="38748"/>
                    <a:pt x="36137" y="38436"/>
                    <a:pt x="36546" y="38085"/>
                  </a:cubicBezTo>
                  <a:cubicBezTo>
                    <a:pt x="37112" y="37636"/>
                    <a:pt x="37620" y="37168"/>
                    <a:pt x="38146" y="36661"/>
                  </a:cubicBezTo>
                  <a:cubicBezTo>
                    <a:pt x="38439" y="36368"/>
                    <a:pt x="38693" y="36056"/>
                    <a:pt x="38966" y="35783"/>
                  </a:cubicBezTo>
                  <a:cubicBezTo>
                    <a:pt x="40019" y="34592"/>
                    <a:pt x="40937" y="33344"/>
                    <a:pt x="41697" y="31997"/>
                  </a:cubicBezTo>
                  <a:cubicBezTo>
                    <a:pt x="41912" y="31607"/>
                    <a:pt x="42107" y="31217"/>
                    <a:pt x="42302" y="30827"/>
                  </a:cubicBezTo>
                  <a:cubicBezTo>
                    <a:pt x="44293" y="26768"/>
                    <a:pt x="44936" y="22222"/>
                    <a:pt x="44195" y="17793"/>
                  </a:cubicBezTo>
                  <a:cubicBezTo>
                    <a:pt x="44195" y="17715"/>
                    <a:pt x="44156" y="17676"/>
                    <a:pt x="44156" y="17598"/>
                  </a:cubicBezTo>
                  <a:lnTo>
                    <a:pt x="44097" y="17227"/>
                  </a:lnTo>
                  <a:cubicBezTo>
                    <a:pt x="43941" y="16505"/>
                    <a:pt x="43746" y="15763"/>
                    <a:pt x="43532" y="15061"/>
                  </a:cubicBezTo>
                  <a:cubicBezTo>
                    <a:pt x="42771" y="12544"/>
                    <a:pt x="41502" y="10144"/>
                    <a:pt x="39746" y="7959"/>
                  </a:cubicBezTo>
                  <a:cubicBezTo>
                    <a:pt x="37951" y="5734"/>
                    <a:pt x="35746" y="3939"/>
                    <a:pt x="33366" y="2632"/>
                  </a:cubicBezTo>
                  <a:cubicBezTo>
                    <a:pt x="32703" y="2261"/>
                    <a:pt x="32020" y="1949"/>
                    <a:pt x="31337" y="1657"/>
                  </a:cubicBezTo>
                  <a:cubicBezTo>
                    <a:pt x="31239" y="1637"/>
                    <a:pt x="31122" y="1578"/>
                    <a:pt x="31025" y="1539"/>
                  </a:cubicBezTo>
                  <a:cubicBezTo>
                    <a:pt x="30946" y="1500"/>
                    <a:pt x="30849" y="1461"/>
                    <a:pt x="30771" y="1442"/>
                  </a:cubicBezTo>
                  <a:cubicBezTo>
                    <a:pt x="30556" y="1344"/>
                    <a:pt x="30361" y="1266"/>
                    <a:pt x="30147" y="1188"/>
                  </a:cubicBezTo>
                  <a:cubicBezTo>
                    <a:pt x="27880" y="401"/>
                    <a:pt x="25491" y="1"/>
                    <a:pt x="23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2;p44">
              <a:extLst>
                <a:ext uri="{FF2B5EF4-FFF2-40B4-BE49-F238E27FC236}">
                  <a16:creationId xmlns:a16="http://schemas.microsoft.com/office/drawing/2014/main" id="{73C787FC-E639-4F68-B0E4-A528C48218BD}"/>
                </a:ext>
              </a:extLst>
            </p:cNvPr>
            <p:cNvSpPr/>
            <p:nvPr/>
          </p:nvSpPr>
          <p:spPr>
            <a:xfrm>
              <a:off x="5026584" y="1079196"/>
              <a:ext cx="2529726" cy="2495375"/>
            </a:xfrm>
            <a:custGeom>
              <a:avLst/>
              <a:gdLst/>
              <a:ahLst/>
              <a:cxnLst/>
              <a:rect l="l" t="t" r="r" b="b"/>
              <a:pathLst>
                <a:path w="39473" h="38937" extrusionOk="0">
                  <a:moveTo>
                    <a:pt x="20019" y="6243"/>
                  </a:moveTo>
                  <a:lnTo>
                    <a:pt x="20019" y="6243"/>
                  </a:lnTo>
                  <a:cubicBezTo>
                    <a:pt x="19687" y="6848"/>
                    <a:pt x="18946" y="7414"/>
                    <a:pt x="20156" y="7512"/>
                  </a:cubicBezTo>
                  <a:cubicBezTo>
                    <a:pt x="20487" y="7531"/>
                    <a:pt x="20839" y="8019"/>
                    <a:pt x="20605" y="8429"/>
                  </a:cubicBezTo>
                  <a:cubicBezTo>
                    <a:pt x="20467" y="8688"/>
                    <a:pt x="20270" y="8775"/>
                    <a:pt x="20021" y="8775"/>
                  </a:cubicBezTo>
                  <a:cubicBezTo>
                    <a:pt x="19513" y="8775"/>
                    <a:pt x="18786" y="8414"/>
                    <a:pt x="17893" y="8414"/>
                  </a:cubicBezTo>
                  <a:cubicBezTo>
                    <a:pt x="17610" y="8414"/>
                    <a:pt x="17310" y="8450"/>
                    <a:pt x="16995" y="8546"/>
                  </a:cubicBezTo>
                  <a:cubicBezTo>
                    <a:pt x="16971" y="8552"/>
                    <a:pt x="16948" y="8555"/>
                    <a:pt x="16924" y="8555"/>
                  </a:cubicBezTo>
                  <a:cubicBezTo>
                    <a:pt x="16729" y="8555"/>
                    <a:pt x="16518" y="8362"/>
                    <a:pt x="16292" y="8292"/>
                  </a:cubicBezTo>
                  <a:cubicBezTo>
                    <a:pt x="16663" y="7765"/>
                    <a:pt x="16858" y="7492"/>
                    <a:pt x="17229" y="6946"/>
                  </a:cubicBezTo>
                  <a:cubicBezTo>
                    <a:pt x="17270" y="6975"/>
                    <a:pt x="17325" y="6983"/>
                    <a:pt x="17385" y="6983"/>
                  </a:cubicBezTo>
                  <a:cubicBezTo>
                    <a:pt x="17461" y="6983"/>
                    <a:pt x="17545" y="6970"/>
                    <a:pt x="17620" y="6970"/>
                  </a:cubicBezTo>
                  <a:cubicBezTo>
                    <a:pt x="17770" y="6970"/>
                    <a:pt x="17885" y="7020"/>
                    <a:pt x="17834" y="7317"/>
                  </a:cubicBezTo>
                  <a:cubicBezTo>
                    <a:pt x="17834" y="7328"/>
                    <a:pt x="18102" y="7492"/>
                    <a:pt x="18357" y="7492"/>
                  </a:cubicBezTo>
                  <a:cubicBezTo>
                    <a:pt x="18548" y="7492"/>
                    <a:pt x="18731" y="7400"/>
                    <a:pt x="18790" y="7082"/>
                  </a:cubicBezTo>
                  <a:cubicBezTo>
                    <a:pt x="18887" y="6517"/>
                    <a:pt x="19531" y="6595"/>
                    <a:pt x="20019" y="6243"/>
                  </a:cubicBezTo>
                  <a:close/>
                  <a:moveTo>
                    <a:pt x="24467" y="6485"/>
                  </a:moveTo>
                  <a:cubicBezTo>
                    <a:pt x="24696" y="6485"/>
                    <a:pt x="24731" y="6750"/>
                    <a:pt x="24780" y="6946"/>
                  </a:cubicBezTo>
                  <a:cubicBezTo>
                    <a:pt x="24839" y="7278"/>
                    <a:pt x="24565" y="7121"/>
                    <a:pt x="24409" y="7199"/>
                  </a:cubicBezTo>
                  <a:cubicBezTo>
                    <a:pt x="23883" y="7414"/>
                    <a:pt x="23843" y="7999"/>
                    <a:pt x="24097" y="8078"/>
                  </a:cubicBezTo>
                  <a:cubicBezTo>
                    <a:pt x="25346" y="8468"/>
                    <a:pt x="24136" y="9580"/>
                    <a:pt x="24565" y="10204"/>
                  </a:cubicBezTo>
                  <a:cubicBezTo>
                    <a:pt x="24642" y="10311"/>
                    <a:pt x="24300" y="10430"/>
                    <a:pt x="23793" y="10430"/>
                  </a:cubicBezTo>
                  <a:cubicBezTo>
                    <a:pt x="23652" y="10430"/>
                    <a:pt x="23498" y="10421"/>
                    <a:pt x="23336" y="10399"/>
                  </a:cubicBezTo>
                  <a:cubicBezTo>
                    <a:pt x="23200" y="10107"/>
                    <a:pt x="22224" y="10068"/>
                    <a:pt x="23102" y="9307"/>
                  </a:cubicBezTo>
                  <a:cubicBezTo>
                    <a:pt x="23492" y="8995"/>
                    <a:pt x="23336" y="8780"/>
                    <a:pt x="23102" y="8526"/>
                  </a:cubicBezTo>
                  <a:cubicBezTo>
                    <a:pt x="22751" y="8175"/>
                    <a:pt x="22634" y="7609"/>
                    <a:pt x="22946" y="7219"/>
                  </a:cubicBezTo>
                  <a:cubicBezTo>
                    <a:pt x="23219" y="6868"/>
                    <a:pt x="23824" y="6673"/>
                    <a:pt x="24312" y="6517"/>
                  </a:cubicBezTo>
                  <a:cubicBezTo>
                    <a:pt x="24372" y="6495"/>
                    <a:pt x="24423" y="6485"/>
                    <a:pt x="24467" y="6485"/>
                  </a:cubicBezTo>
                  <a:close/>
                  <a:moveTo>
                    <a:pt x="35090" y="21128"/>
                  </a:moveTo>
                  <a:cubicBezTo>
                    <a:pt x="35000" y="21128"/>
                    <a:pt x="34614" y="21452"/>
                    <a:pt x="34614" y="21619"/>
                  </a:cubicBezTo>
                  <a:cubicBezTo>
                    <a:pt x="34594" y="22048"/>
                    <a:pt x="34712" y="22477"/>
                    <a:pt x="34751" y="22926"/>
                  </a:cubicBezTo>
                  <a:cubicBezTo>
                    <a:pt x="35043" y="22750"/>
                    <a:pt x="35199" y="22653"/>
                    <a:pt x="35492" y="22516"/>
                  </a:cubicBezTo>
                  <a:cubicBezTo>
                    <a:pt x="35590" y="21872"/>
                    <a:pt x="35570" y="21385"/>
                    <a:pt x="35102" y="21131"/>
                  </a:cubicBezTo>
                  <a:cubicBezTo>
                    <a:pt x="35099" y="21129"/>
                    <a:pt x="35095" y="21128"/>
                    <a:pt x="35090" y="21128"/>
                  </a:cubicBezTo>
                  <a:close/>
                  <a:moveTo>
                    <a:pt x="22011" y="28681"/>
                  </a:moveTo>
                  <a:cubicBezTo>
                    <a:pt x="21478" y="28681"/>
                    <a:pt x="21813" y="29097"/>
                    <a:pt x="21736" y="29345"/>
                  </a:cubicBezTo>
                  <a:cubicBezTo>
                    <a:pt x="21561" y="29853"/>
                    <a:pt x="21346" y="30321"/>
                    <a:pt x="20858" y="30575"/>
                  </a:cubicBezTo>
                  <a:cubicBezTo>
                    <a:pt x="20448" y="30809"/>
                    <a:pt x="20390" y="31218"/>
                    <a:pt x="20663" y="31531"/>
                  </a:cubicBezTo>
                  <a:cubicBezTo>
                    <a:pt x="20975" y="31901"/>
                    <a:pt x="21170" y="32096"/>
                    <a:pt x="20995" y="32701"/>
                  </a:cubicBezTo>
                  <a:cubicBezTo>
                    <a:pt x="20878" y="33189"/>
                    <a:pt x="21346" y="33872"/>
                    <a:pt x="21541" y="33911"/>
                  </a:cubicBezTo>
                  <a:cubicBezTo>
                    <a:pt x="21590" y="33914"/>
                    <a:pt x="21638" y="33916"/>
                    <a:pt x="21684" y="33916"/>
                  </a:cubicBezTo>
                  <a:cubicBezTo>
                    <a:pt x="23733" y="33916"/>
                    <a:pt x="22601" y="30988"/>
                    <a:pt x="22887" y="29423"/>
                  </a:cubicBezTo>
                  <a:cubicBezTo>
                    <a:pt x="22926" y="29131"/>
                    <a:pt x="22536" y="28682"/>
                    <a:pt x="22048" y="28682"/>
                  </a:cubicBezTo>
                  <a:cubicBezTo>
                    <a:pt x="22035" y="28681"/>
                    <a:pt x="22023" y="28681"/>
                    <a:pt x="22011" y="28681"/>
                  </a:cubicBezTo>
                  <a:close/>
                  <a:moveTo>
                    <a:pt x="21034" y="1"/>
                  </a:moveTo>
                  <a:cubicBezTo>
                    <a:pt x="19060" y="1"/>
                    <a:pt x="16639" y="1426"/>
                    <a:pt x="15005" y="2185"/>
                  </a:cubicBezTo>
                  <a:cubicBezTo>
                    <a:pt x="14810" y="2283"/>
                    <a:pt x="14653" y="2614"/>
                    <a:pt x="14478" y="2829"/>
                  </a:cubicBezTo>
                  <a:cubicBezTo>
                    <a:pt x="14537" y="2844"/>
                    <a:pt x="14596" y="2881"/>
                    <a:pt x="14639" y="2881"/>
                  </a:cubicBezTo>
                  <a:cubicBezTo>
                    <a:pt x="14652" y="2881"/>
                    <a:pt x="14664" y="2877"/>
                    <a:pt x="14673" y="2868"/>
                  </a:cubicBezTo>
                  <a:cubicBezTo>
                    <a:pt x="15007" y="2766"/>
                    <a:pt x="15230" y="2723"/>
                    <a:pt x="15370" y="2723"/>
                  </a:cubicBezTo>
                  <a:cubicBezTo>
                    <a:pt x="15899" y="2723"/>
                    <a:pt x="15239" y="3341"/>
                    <a:pt x="14946" y="3726"/>
                  </a:cubicBezTo>
                  <a:cubicBezTo>
                    <a:pt x="16594" y="3543"/>
                    <a:pt x="17314" y="1316"/>
                    <a:pt x="19154" y="1316"/>
                  </a:cubicBezTo>
                  <a:cubicBezTo>
                    <a:pt x="19274" y="1316"/>
                    <a:pt x="19400" y="1326"/>
                    <a:pt x="19531" y="1346"/>
                  </a:cubicBezTo>
                  <a:cubicBezTo>
                    <a:pt x="19005" y="1600"/>
                    <a:pt x="18731" y="1736"/>
                    <a:pt x="18185" y="1990"/>
                  </a:cubicBezTo>
                  <a:cubicBezTo>
                    <a:pt x="18868" y="2244"/>
                    <a:pt x="19200" y="2361"/>
                    <a:pt x="19883" y="2634"/>
                  </a:cubicBezTo>
                  <a:cubicBezTo>
                    <a:pt x="19674" y="2592"/>
                    <a:pt x="19479" y="2573"/>
                    <a:pt x="19296" y="2573"/>
                  </a:cubicBezTo>
                  <a:cubicBezTo>
                    <a:pt x="17792" y="2573"/>
                    <a:pt x="17107" y="3858"/>
                    <a:pt x="15941" y="3980"/>
                  </a:cubicBezTo>
                  <a:cubicBezTo>
                    <a:pt x="15414" y="4019"/>
                    <a:pt x="14868" y="4234"/>
                    <a:pt x="14322" y="4370"/>
                  </a:cubicBezTo>
                  <a:cubicBezTo>
                    <a:pt x="14341" y="3882"/>
                    <a:pt x="14341" y="3843"/>
                    <a:pt x="14341" y="3843"/>
                  </a:cubicBezTo>
                  <a:cubicBezTo>
                    <a:pt x="14402" y="3743"/>
                    <a:pt x="14483" y="3654"/>
                    <a:pt x="14425" y="3654"/>
                  </a:cubicBezTo>
                  <a:cubicBezTo>
                    <a:pt x="14314" y="3654"/>
                    <a:pt x="13695" y="3979"/>
                    <a:pt x="11454" y="5170"/>
                  </a:cubicBezTo>
                  <a:cubicBezTo>
                    <a:pt x="11746" y="4526"/>
                    <a:pt x="12332" y="3531"/>
                    <a:pt x="12214" y="3453"/>
                  </a:cubicBezTo>
                  <a:cubicBezTo>
                    <a:pt x="12050" y="3352"/>
                    <a:pt x="11923" y="3310"/>
                    <a:pt x="11823" y="3310"/>
                  </a:cubicBezTo>
                  <a:cubicBezTo>
                    <a:pt x="11274" y="3310"/>
                    <a:pt x="11521" y="4579"/>
                    <a:pt x="10891" y="4579"/>
                  </a:cubicBezTo>
                  <a:cubicBezTo>
                    <a:pt x="10854" y="4579"/>
                    <a:pt x="10814" y="4575"/>
                    <a:pt x="10771" y="4565"/>
                  </a:cubicBezTo>
                  <a:cubicBezTo>
                    <a:pt x="10892" y="3758"/>
                    <a:pt x="10931" y="3712"/>
                    <a:pt x="10756" y="3712"/>
                  </a:cubicBezTo>
                  <a:cubicBezTo>
                    <a:pt x="10734" y="3712"/>
                    <a:pt x="10708" y="3713"/>
                    <a:pt x="10678" y="3713"/>
                  </a:cubicBezTo>
                  <a:cubicBezTo>
                    <a:pt x="10643" y="3713"/>
                    <a:pt x="10602" y="3712"/>
                    <a:pt x="10556" y="3707"/>
                  </a:cubicBezTo>
                  <a:cubicBezTo>
                    <a:pt x="10478" y="4078"/>
                    <a:pt x="8780" y="4234"/>
                    <a:pt x="10185" y="4858"/>
                  </a:cubicBezTo>
                  <a:cubicBezTo>
                    <a:pt x="10673" y="5073"/>
                    <a:pt x="9444" y="5014"/>
                    <a:pt x="9600" y="5502"/>
                  </a:cubicBezTo>
                  <a:cubicBezTo>
                    <a:pt x="9600" y="5502"/>
                    <a:pt x="9658" y="5502"/>
                    <a:pt x="9658" y="5541"/>
                  </a:cubicBezTo>
                  <a:cubicBezTo>
                    <a:pt x="9702" y="5559"/>
                    <a:pt x="9749" y="5566"/>
                    <a:pt x="9800" y="5566"/>
                  </a:cubicBezTo>
                  <a:cubicBezTo>
                    <a:pt x="10002" y="5566"/>
                    <a:pt x="10248" y="5450"/>
                    <a:pt x="10452" y="5450"/>
                  </a:cubicBezTo>
                  <a:cubicBezTo>
                    <a:pt x="10583" y="5450"/>
                    <a:pt x="10697" y="5498"/>
                    <a:pt x="10771" y="5658"/>
                  </a:cubicBezTo>
                  <a:cubicBezTo>
                    <a:pt x="9561" y="5951"/>
                    <a:pt x="9268" y="5931"/>
                    <a:pt x="9151" y="6517"/>
                  </a:cubicBezTo>
                  <a:cubicBezTo>
                    <a:pt x="9021" y="7112"/>
                    <a:pt x="8359" y="7849"/>
                    <a:pt x="7908" y="7849"/>
                  </a:cubicBezTo>
                  <a:cubicBezTo>
                    <a:pt x="7886" y="7849"/>
                    <a:pt x="7865" y="7847"/>
                    <a:pt x="7844" y="7843"/>
                  </a:cubicBezTo>
                  <a:cubicBezTo>
                    <a:pt x="7763" y="7833"/>
                    <a:pt x="7687" y="7828"/>
                    <a:pt x="7615" y="7828"/>
                  </a:cubicBezTo>
                  <a:cubicBezTo>
                    <a:pt x="6590" y="7828"/>
                    <a:pt x="6397" y="8817"/>
                    <a:pt x="5795" y="9346"/>
                  </a:cubicBezTo>
                  <a:cubicBezTo>
                    <a:pt x="5483" y="9580"/>
                    <a:pt x="5132" y="10009"/>
                    <a:pt x="5444" y="10497"/>
                  </a:cubicBezTo>
                  <a:cubicBezTo>
                    <a:pt x="5550" y="10645"/>
                    <a:pt x="5678" y="10694"/>
                    <a:pt x="5818" y="10694"/>
                  </a:cubicBezTo>
                  <a:cubicBezTo>
                    <a:pt x="6065" y="10694"/>
                    <a:pt x="6346" y="10541"/>
                    <a:pt x="6595" y="10516"/>
                  </a:cubicBezTo>
                  <a:cubicBezTo>
                    <a:pt x="8078" y="10321"/>
                    <a:pt x="7727" y="8273"/>
                    <a:pt x="10166" y="8117"/>
                  </a:cubicBezTo>
                  <a:cubicBezTo>
                    <a:pt x="10187" y="8116"/>
                    <a:pt x="10209" y="8115"/>
                    <a:pt x="10229" y="8115"/>
                  </a:cubicBezTo>
                  <a:cubicBezTo>
                    <a:pt x="11118" y="8115"/>
                    <a:pt x="11439" y="8915"/>
                    <a:pt x="11668" y="9658"/>
                  </a:cubicBezTo>
                  <a:cubicBezTo>
                    <a:pt x="11707" y="9825"/>
                    <a:pt x="11720" y="9975"/>
                    <a:pt x="11824" y="9975"/>
                  </a:cubicBezTo>
                  <a:cubicBezTo>
                    <a:pt x="11878" y="9975"/>
                    <a:pt x="11958" y="9934"/>
                    <a:pt x="12078" y="9834"/>
                  </a:cubicBezTo>
                  <a:cubicBezTo>
                    <a:pt x="13132" y="8917"/>
                    <a:pt x="11824" y="8682"/>
                    <a:pt x="11883" y="8058"/>
                  </a:cubicBezTo>
                  <a:cubicBezTo>
                    <a:pt x="11902" y="7921"/>
                    <a:pt x="11824" y="7804"/>
                    <a:pt x="11824" y="7668"/>
                  </a:cubicBezTo>
                  <a:cubicBezTo>
                    <a:pt x="12135" y="7647"/>
                    <a:pt x="12288" y="7602"/>
                    <a:pt x="12381" y="7602"/>
                  </a:cubicBezTo>
                  <a:cubicBezTo>
                    <a:pt x="12634" y="7602"/>
                    <a:pt x="12450" y="7933"/>
                    <a:pt x="13775" y="9970"/>
                  </a:cubicBezTo>
                  <a:cubicBezTo>
                    <a:pt x="13873" y="9736"/>
                    <a:pt x="13932" y="9443"/>
                    <a:pt x="14107" y="9248"/>
                  </a:cubicBezTo>
                  <a:cubicBezTo>
                    <a:pt x="14439" y="8799"/>
                    <a:pt x="14653" y="8175"/>
                    <a:pt x="15336" y="8117"/>
                  </a:cubicBezTo>
                  <a:cubicBezTo>
                    <a:pt x="15358" y="8115"/>
                    <a:pt x="15379" y="8115"/>
                    <a:pt x="15399" y="8115"/>
                  </a:cubicBezTo>
                  <a:cubicBezTo>
                    <a:pt x="16109" y="8115"/>
                    <a:pt x="15978" y="8772"/>
                    <a:pt x="15902" y="9170"/>
                  </a:cubicBezTo>
                  <a:cubicBezTo>
                    <a:pt x="15785" y="10107"/>
                    <a:pt x="16449" y="10360"/>
                    <a:pt x="16956" y="10809"/>
                  </a:cubicBezTo>
                  <a:cubicBezTo>
                    <a:pt x="17005" y="10852"/>
                    <a:pt x="17060" y="10869"/>
                    <a:pt x="17119" y="10869"/>
                  </a:cubicBezTo>
                  <a:cubicBezTo>
                    <a:pt x="17364" y="10869"/>
                    <a:pt x="17668" y="10570"/>
                    <a:pt x="17797" y="10570"/>
                  </a:cubicBezTo>
                  <a:cubicBezTo>
                    <a:pt x="17849" y="10570"/>
                    <a:pt x="17872" y="10618"/>
                    <a:pt x="17853" y="10751"/>
                  </a:cubicBezTo>
                  <a:cubicBezTo>
                    <a:pt x="17775" y="11316"/>
                    <a:pt x="17190" y="11921"/>
                    <a:pt x="16741" y="12448"/>
                  </a:cubicBezTo>
                  <a:cubicBezTo>
                    <a:pt x="16582" y="12608"/>
                    <a:pt x="16399" y="12661"/>
                    <a:pt x="16213" y="12661"/>
                  </a:cubicBezTo>
                  <a:cubicBezTo>
                    <a:pt x="15844" y="12661"/>
                    <a:pt x="15465" y="12452"/>
                    <a:pt x="15233" y="12452"/>
                  </a:cubicBezTo>
                  <a:cubicBezTo>
                    <a:pt x="15181" y="12452"/>
                    <a:pt x="15137" y="12462"/>
                    <a:pt x="15102" y="12487"/>
                  </a:cubicBezTo>
                  <a:cubicBezTo>
                    <a:pt x="14778" y="12730"/>
                    <a:pt x="14460" y="12825"/>
                    <a:pt x="14171" y="12825"/>
                  </a:cubicBezTo>
                  <a:cubicBezTo>
                    <a:pt x="13763" y="12825"/>
                    <a:pt x="13410" y="12637"/>
                    <a:pt x="13171" y="12409"/>
                  </a:cubicBezTo>
                  <a:cubicBezTo>
                    <a:pt x="12973" y="12218"/>
                    <a:pt x="12784" y="12144"/>
                    <a:pt x="12611" y="12144"/>
                  </a:cubicBezTo>
                  <a:cubicBezTo>
                    <a:pt x="12236" y="12144"/>
                    <a:pt x="11938" y="12493"/>
                    <a:pt x="11805" y="12760"/>
                  </a:cubicBezTo>
                  <a:cubicBezTo>
                    <a:pt x="11612" y="13128"/>
                    <a:pt x="11435" y="13232"/>
                    <a:pt x="11264" y="13232"/>
                  </a:cubicBezTo>
                  <a:cubicBezTo>
                    <a:pt x="11053" y="13232"/>
                    <a:pt x="10849" y="13075"/>
                    <a:pt x="10634" y="13053"/>
                  </a:cubicBezTo>
                  <a:cubicBezTo>
                    <a:pt x="11083" y="12019"/>
                    <a:pt x="7941" y="12643"/>
                    <a:pt x="9932" y="10907"/>
                  </a:cubicBezTo>
                  <a:cubicBezTo>
                    <a:pt x="9932" y="10907"/>
                    <a:pt x="9885" y="10783"/>
                    <a:pt x="9848" y="10783"/>
                  </a:cubicBezTo>
                  <a:cubicBezTo>
                    <a:pt x="9843" y="10783"/>
                    <a:pt x="9838" y="10785"/>
                    <a:pt x="9834" y="10790"/>
                  </a:cubicBezTo>
                  <a:cubicBezTo>
                    <a:pt x="7902" y="11043"/>
                    <a:pt x="5639" y="10595"/>
                    <a:pt x="4137" y="12507"/>
                  </a:cubicBezTo>
                  <a:cubicBezTo>
                    <a:pt x="3532" y="13326"/>
                    <a:pt x="2927" y="14048"/>
                    <a:pt x="2420" y="14751"/>
                  </a:cubicBezTo>
                  <a:cubicBezTo>
                    <a:pt x="1483" y="15999"/>
                    <a:pt x="761" y="17189"/>
                    <a:pt x="371" y="18594"/>
                  </a:cubicBezTo>
                  <a:cubicBezTo>
                    <a:pt x="39" y="19785"/>
                    <a:pt x="0" y="21150"/>
                    <a:pt x="332" y="22848"/>
                  </a:cubicBezTo>
                  <a:cubicBezTo>
                    <a:pt x="540" y="23918"/>
                    <a:pt x="1540" y="24671"/>
                    <a:pt x="2584" y="24671"/>
                  </a:cubicBezTo>
                  <a:cubicBezTo>
                    <a:pt x="3007" y="24671"/>
                    <a:pt x="3437" y="24548"/>
                    <a:pt x="3824" y="24272"/>
                  </a:cubicBezTo>
                  <a:cubicBezTo>
                    <a:pt x="4173" y="24031"/>
                    <a:pt x="4447" y="23935"/>
                    <a:pt x="4672" y="23935"/>
                  </a:cubicBezTo>
                  <a:cubicBezTo>
                    <a:pt x="5510" y="23935"/>
                    <a:pt x="5667" y="25259"/>
                    <a:pt x="6480" y="25259"/>
                  </a:cubicBezTo>
                  <a:cubicBezTo>
                    <a:pt x="6523" y="25259"/>
                    <a:pt x="6568" y="25256"/>
                    <a:pt x="6615" y="25248"/>
                  </a:cubicBezTo>
                  <a:cubicBezTo>
                    <a:pt x="6615" y="27979"/>
                    <a:pt x="8585" y="30145"/>
                    <a:pt x="8605" y="32799"/>
                  </a:cubicBezTo>
                  <a:cubicBezTo>
                    <a:pt x="8605" y="34262"/>
                    <a:pt x="10380" y="35687"/>
                    <a:pt x="11375" y="37091"/>
                  </a:cubicBezTo>
                  <a:cubicBezTo>
                    <a:pt x="12017" y="38031"/>
                    <a:pt x="12669" y="38936"/>
                    <a:pt x="13769" y="38936"/>
                  </a:cubicBezTo>
                  <a:cubicBezTo>
                    <a:pt x="14108" y="38936"/>
                    <a:pt x="14490" y="38850"/>
                    <a:pt x="14927" y="38652"/>
                  </a:cubicBezTo>
                  <a:cubicBezTo>
                    <a:pt x="15375" y="38516"/>
                    <a:pt x="15707" y="38438"/>
                    <a:pt x="15980" y="38126"/>
                  </a:cubicBezTo>
                  <a:cubicBezTo>
                    <a:pt x="16995" y="36896"/>
                    <a:pt x="18146" y="35726"/>
                    <a:pt x="16683" y="34126"/>
                  </a:cubicBezTo>
                  <a:cubicBezTo>
                    <a:pt x="16312" y="33716"/>
                    <a:pt x="20487" y="32877"/>
                    <a:pt x="18458" y="29911"/>
                  </a:cubicBezTo>
                  <a:cubicBezTo>
                    <a:pt x="18244" y="29579"/>
                    <a:pt x="18400" y="28897"/>
                    <a:pt x="18127" y="28701"/>
                  </a:cubicBezTo>
                  <a:cubicBezTo>
                    <a:pt x="17073" y="27921"/>
                    <a:pt x="18224" y="27589"/>
                    <a:pt x="18536" y="27219"/>
                  </a:cubicBezTo>
                  <a:cubicBezTo>
                    <a:pt x="20390" y="25033"/>
                    <a:pt x="22848" y="23024"/>
                    <a:pt x="23609" y="20155"/>
                  </a:cubicBezTo>
                  <a:lnTo>
                    <a:pt x="23609" y="20155"/>
                  </a:lnTo>
                  <a:cubicBezTo>
                    <a:pt x="20683" y="21189"/>
                    <a:pt x="21268" y="21131"/>
                    <a:pt x="20702" y="21287"/>
                  </a:cubicBezTo>
                  <a:cubicBezTo>
                    <a:pt x="20651" y="21305"/>
                    <a:pt x="20589" y="21313"/>
                    <a:pt x="20522" y="21313"/>
                  </a:cubicBezTo>
                  <a:cubicBezTo>
                    <a:pt x="20309" y="21313"/>
                    <a:pt x="20058" y="21234"/>
                    <a:pt x="20058" y="21189"/>
                  </a:cubicBezTo>
                  <a:cubicBezTo>
                    <a:pt x="20156" y="19628"/>
                    <a:pt x="17756" y="20214"/>
                    <a:pt x="17814" y="18224"/>
                  </a:cubicBezTo>
                  <a:cubicBezTo>
                    <a:pt x="17834" y="16916"/>
                    <a:pt x="16195" y="15590"/>
                    <a:pt x="16195" y="13794"/>
                  </a:cubicBezTo>
                  <a:lnTo>
                    <a:pt x="16195" y="13794"/>
                  </a:lnTo>
                  <a:cubicBezTo>
                    <a:pt x="16663" y="13951"/>
                    <a:pt x="17170" y="13931"/>
                    <a:pt x="17268" y="14536"/>
                  </a:cubicBezTo>
                  <a:cubicBezTo>
                    <a:pt x="17678" y="16702"/>
                    <a:pt x="19531" y="18048"/>
                    <a:pt x="20156" y="20116"/>
                  </a:cubicBezTo>
                  <a:cubicBezTo>
                    <a:pt x="20196" y="20306"/>
                    <a:pt x="20482" y="20496"/>
                    <a:pt x="20777" y="20496"/>
                  </a:cubicBezTo>
                  <a:cubicBezTo>
                    <a:pt x="20906" y="20496"/>
                    <a:pt x="21038" y="20459"/>
                    <a:pt x="21151" y="20370"/>
                  </a:cubicBezTo>
                  <a:cubicBezTo>
                    <a:pt x="22146" y="19589"/>
                    <a:pt x="23453" y="19531"/>
                    <a:pt x="24429" y="18575"/>
                  </a:cubicBezTo>
                  <a:cubicBezTo>
                    <a:pt x="25151" y="17892"/>
                    <a:pt x="25892" y="17287"/>
                    <a:pt x="26380" y="16409"/>
                  </a:cubicBezTo>
                  <a:cubicBezTo>
                    <a:pt x="25862" y="16236"/>
                    <a:pt x="25673" y="15256"/>
                    <a:pt x="25052" y="15256"/>
                  </a:cubicBezTo>
                  <a:cubicBezTo>
                    <a:pt x="24832" y="15256"/>
                    <a:pt x="24558" y="15379"/>
                    <a:pt x="24195" y="15707"/>
                  </a:cubicBezTo>
                  <a:cubicBezTo>
                    <a:pt x="24132" y="15763"/>
                    <a:pt x="24028" y="15797"/>
                    <a:pt x="23928" y="15797"/>
                  </a:cubicBezTo>
                  <a:cubicBezTo>
                    <a:pt x="23718" y="15797"/>
                    <a:pt x="23532" y="15643"/>
                    <a:pt x="23824" y="15219"/>
                  </a:cubicBezTo>
                  <a:cubicBezTo>
                    <a:pt x="23902" y="15121"/>
                    <a:pt x="23843" y="14907"/>
                    <a:pt x="23824" y="14751"/>
                  </a:cubicBezTo>
                  <a:cubicBezTo>
                    <a:pt x="23824" y="14751"/>
                    <a:pt x="23763" y="14742"/>
                    <a:pt x="23705" y="14742"/>
                  </a:cubicBezTo>
                  <a:cubicBezTo>
                    <a:pt x="23677" y="14742"/>
                    <a:pt x="23648" y="14744"/>
                    <a:pt x="23629" y="14751"/>
                  </a:cubicBezTo>
                  <a:cubicBezTo>
                    <a:pt x="23365" y="14861"/>
                    <a:pt x="23166" y="14908"/>
                    <a:pt x="23016" y="14908"/>
                  </a:cubicBezTo>
                  <a:cubicBezTo>
                    <a:pt x="22267" y="14908"/>
                    <a:pt x="22721" y="13736"/>
                    <a:pt x="22283" y="13443"/>
                  </a:cubicBezTo>
                  <a:cubicBezTo>
                    <a:pt x="22263" y="13404"/>
                    <a:pt x="22478" y="12994"/>
                    <a:pt x="22556" y="12994"/>
                  </a:cubicBezTo>
                  <a:cubicBezTo>
                    <a:pt x="22751" y="12994"/>
                    <a:pt x="23063" y="13053"/>
                    <a:pt x="23122" y="13190"/>
                  </a:cubicBezTo>
                  <a:cubicBezTo>
                    <a:pt x="23674" y="14578"/>
                    <a:pt x="25037" y="14927"/>
                    <a:pt x="26232" y="14927"/>
                  </a:cubicBezTo>
                  <a:cubicBezTo>
                    <a:pt x="26600" y="14927"/>
                    <a:pt x="26951" y="14894"/>
                    <a:pt x="27258" y="14848"/>
                  </a:cubicBezTo>
                  <a:cubicBezTo>
                    <a:pt x="27562" y="14802"/>
                    <a:pt x="27839" y="14780"/>
                    <a:pt x="28092" y="14780"/>
                  </a:cubicBezTo>
                  <a:cubicBezTo>
                    <a:pt x="29450" y="14780"/>
                    <a:pt x="30139" y="15421"/>
                    <a:pt x="30731" y="16507"/>
                  </a:cubicBezTo>
                  <a:cubicBezTo>
                    <a:pt x="30834" y="16694"/>
                    <a:pt x="30998" y="16742"/>
                    <a:pt x="31167" y="16742"/>
                  </a:cubicBezTo>
                  <a:cubicBezTo>
                    <a:pt x="31349" y="16742"/>
                    <a:pt x="31539" y="16687"/>
                    <a:pt x="31671" y="16687"/>
                  </a:cubicBezTo>
                  <a:cubicBezTo>
                    <a:pt x="31789" y="16687"/>
                    <a:pt x="31862" y="16731"/>
                    <a:pt x="31843" y="16897"/>
                  </a:cubicBezTo>
                  <a:cubicBezTo>
                    <a:pt x="31726" y="18653"/>
                    <a:pt x="33014" y="19746"/>
                    <a:pt x="33502" y="21209"/>
                  </a:cubicBezTo>
                  <a:cubicBezTo>
                    <a:pt x="33564" y="21388"/>
                    <a:pt x="33631" y="21452"/>
                    <a:pt x="33710" y="21452"/>
                  </a:cubicBezTo>
                  <a:cubicBezTo>
                    <a:pt x="33802" y="21452"/>
                    <a:pt x="33911" y="21363"/>
                    <a:pt x="34048" y="21267"/>
                  </a:cubicBezTo>
                  <a:cubicBezTo>
                    <a:pt x="35121" y="20565"/>
                    <a:pt x="34438" y="19121"/>
                    <a:pt x="35453" y="18321"/>
                  </a:cubicBezTo>
                  <a:cubicBezTo>
                    <a:pt x="36272" y="17677"/>
                    <a:pt x="37268" y="17072"/>
                    <a:pt x="37638" y="15941"/>
                  </a:cubicBezTo>
                  <a:cubicBezTo>
                    <a:pt x="37645" y="15922"/>
                    <a:pt x="37783" y="15892"/>
                    <a:pt x="37987" y="15892"/>
                  </a:cubicBezTo>
                  <a:cubicBezTo>
                    <a:pt x="38407" y="15892"/>
                    <a:pt x="39104" y="16018"/>
                    <a:pt x="39472" y="16624"/>
                  </a:cubicBezTo>
                  <a:lnTo>
                    <a:pt x="39394" y="16272"/>
                  </a:lnTo>
                  <a:cubicBezTo>
                    <a:pt x="39238" y="15531"/>
                    <a:pt x="39043" y="14809"/>
                    <a:pt x="38829" y="14087"/>
                  </a:cubicBezTo>
                  <a:cubicBezTo>
                    <a:pt x="38048" y="11590"/>
                    <a:pt x="36780" y="9170"/>
                    <a:pt x="35043" y="7004"/>
                  </a:cubicBezTo>
                  <a:cubicBezTo>
                    <a:pt x="33209" y="4761"/>
                    <a:pt x="31043" y="2946"/>
                    <a:pt x="28663" y="1658"/>
                  </a:cubicBezTo>
                  <a:cubicBezTo>
                    <a:pt x="27999" y="1287"/>
                    <a:pt x="27317" y="975"/>
                    <a:pt x="26634" y="683"/>
                  </a:cubicBezTo>
                  <a:cubicBezTo>
                    <a:pt x="26536" y="624"/>
                    <a:pt x="26419" y="585"/>
                    <a:pt x="26321" y="566"/>
                  </a:cubicBezTo>
                  <a:cubicBezTo>
                    <a:pt x="25591" y="691"/>
                    <a:pt x="24759" y="771"/>
                    <a:pt x="24081" y="771"/>
                  </a:cubicBezTo>
                  <a:cubicBezTo>
                    <a:pt x="23492" y="771"/>
                    <a:pt x="23019" y="711"/>
                    <a:pt x="22829" y="566"/>
                  </a:cubicBezTo>
                  <a:cubicBezTo>
                    <a:pt x="22313" y="162"/>
                    <a:pt x="21699" y="1"/>
                    <a:pt x="210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73;p44">
              <a:extLst>
                <a:ext uri="{FF2B5EF4-FFF2-40B4-BE49-F238E27FC236}">
                  <a16:creationId xmlns:a16="http://schemas.microsoft.com/office/drawing/2014/main" id="{8820D3F5-E4EE-42E8-A571-8F2BDDD17215}"/>
                </a:ext>
              </a:extLst>
            </p:cNvPr>
            <p:cNvSpPr/>
            <p:nvPr/>
          </p:nvSpPr>
          <p:spPr>
            <a:xfrm>
              <a:off x="5035300" y="1076824"/>
              <a:ext cx="2517229" cy="2476726"/>
            </a:xfrm>
            <a:custGeom>
              <a:avLst/>
              <a:gdLst/>
              <a:ahLst/>
              <a:cxnLst/>
              <a:rect l="l" t="t" r="r" b="b"/>
              <a:pathLst>
                <a:path w="39278" h="38646" extrusionOk="0">
                  <a:moveTo>
                    <a:pt x="15864" y="8329"/>
                  </a:moveTo>
                  <a:cubicBezTo>
                    <a:pt x="15864" y="8333"/>
                    <a:pt x="15864" y="8336"/>
                    <a:pt x="15866" y="8340"/>
                  </a:cubicBezTo>
                  <a:lnTo>
                    <a:pt x="15866" y="8340"/>
                  </a:lnTo>
                  <a:cubicBezTo>
                    <a:pt x="15865" y="8336"/>
                    <a:pt x="15864" y="8333"/>
                    <a:pt x="15864" y="8329"/>
                  </a:cubicBezTo>
                  <a:close/>
                  <a:moveTo>
                    <a:pt x="24316" y="6312"/>
                  </a:moveTo>
                  <a:cubicBezTo>
                    <a:pt x="24361" y="6312"/>
                    <a:pt x="24405" y="6321"/>
                    <a:pt x="24449" y="6339"/>
                  </a:cubicBezTo>
                  <a:cubicBezTo>
                    <a:pt x="24546" y="6358"/>
                    <a:pt x="24625" y="6437"/>
                    <a:pt x="24664" y="6495"/>
                  </a:cubicBezTo>
                  <a:cubicBezTo>
                    <a:pt x="24761" y="6632"/>
                    <a:pt x="24800" y="6788"/>
                    <a:pt x="24820" y="6924"/>
                  </a:cubicBezTo>
                  <a:cubicBezTo>
                    <a:pt x="24839" y="7022"/>
                    <a:pt x="24839" y="7080"/>
                    <a:pt x="24800" y="7178"/>
                  </a:cubicBezTo>
                  <a:cubicBezTo>
                    <a:pt x="24761" y="7236"/>
                    <a:pt x="24742" y="7276"/>
                    <a:pt x="24703" y="7315"/>
                  </a:cubicBezTo>
                  <a:cubicBezTo>
                    <a:pt x="24605" y="7373"/>
                    <a:pt x="24449" y="7373"/>
                    <a:pt x="24410" y="7373"/>
                  </a:cubicBezTo>
                  <a:lnTo>
                    <a:pt x="24312" y="7373"/>
                  </a:lnTo>
                  <a:cubicBezTo>
                    <a:pt x="24215" y="7432"/>
                    <a:pt x="24137" y="7471"/>
                    <a:pt x="24078" y="7529"/>
                  </a:cubicBezTo>
                  <a:cubicBezTo>
                    <a:pt x="24039" y="7568"/>
                    <a:pt x="23981" y="7646"/>
                    <a:pt x="23981" y="7724"/>
                  </a:cubicBezTo>
                  <a:cubicBezTo>
                    <a:pt x="23961" y="7783"/>
                    <a:pt x="23981" y="7861"/>
                    <a:pt x="24020" y="7919"/>
                  </a:cubicBezTo>
                  <a:cubicBezTo>
                    <a:pt x="24020" y="7939"/>
                    <a:pt x="24039" y="7939"/>
                    <a:pt x="24039" y="7939"/>
                  </a:cubicBezTo>
                  <a:cubicBezTo>
                    <a:pt x="24332" y="8036"/>
                    <a:pt x="24527" y="8173"/>
                    <a:pt x="24644" y="8368"/>
                  </a:cubicBezTo>
                  <a:cubicBezTo>
                    <a:pt x="24820" y="8700"/>
                    <a:pt x="24683" y="9051"/>
                    <a:pt x="24625" y="9344"/>
                  </a:cubicBezTo>
                  <a:cubicBezTo>
                    <a:pt x="24546" y="9597"/>
                    <a:pt x="24507" y="9793"/>
                    <a:pt x="24527" y="9929"/>
                  </a:cubicBezTo>
                  <a:cubicBezTo>
                    <a:pt x="24527" y="9988"/>
                    <a:pt x="24546" y="10066"/>
                    <a:pt x="24605" y="10105"/>
                  </a:cubicBezTo>
                  <a:cubicBezTo>
                    <a:pt x="24625" y="10124"/>
                    <a:pt x="24625" y="10183"/>
                    <a:pt x="24644" y="10202"/>
                  </a:cubicBezTo>
                  <a:cubicBezTo>
                    <a:pt x="24644" y="10261"/>
                    <a:pt x="24644" y="10280"/>
                    <a:pt x="24625" y="10300"/>
                  </a:cubicBezTo>
                  <a:cubicBezTo>
                    <a:pt x="24605" y="10378"/>
                    <a:pt x="24527" y="10436"/>
                    <a:pt x="24507" y="10456"/>
                  </a:cubicBezTo>
                  <a:cubicBezTo>
                    <a:pt x="24410" y="10495"/>
                    <a:pt x="24293" y="10553"/>
                    <a:pt x="24176" y="10553"/>
                  </a:cubicBezTo>
                  <a:cubicBezTo>
                    <a:pt x="24059" y="10573"/>
                    <a:pt x="23907" y="10583"/>
                    <a:pt x="23739" y="10583"/>
                  </a:cubicBezTo>
                  <a:cubicBezTo>
                    <a:pt x="23571" y="10583"/>
                    <a:pt x="23386" y="10573"/>
                    <a:pt x="23200" y="10553"/>
                  </a:cubicBezTo>
                  <a:cubicBezTo>
                    <a:pt x="23161" y="10553"/>
                    <a:pt x="23103" y="10534"/>
                    <a:pt x="23083" y="10475"/>
                  </a:cubicBezTo>
                  <a:cubicBezTo>
                    <a:pt x="23064" y="10436"/>
                    <a:pt x="22986" y="10397"/>
                    <a:pt x="22868" y="10339"/>
                  </a:cubicBezTo>
                  <a:cubicBezTo>
                    <a:pt x="22732" y="10261"/>
                    <a:pt x="22517" y="10163"/>
                    <a:pt x="22478" y="9949"/>
                  </a:cubicBezTo>
                  <a:cubicBezTo>
                    <a:pt x="22459" y="9871"/>
                    <a:pt x="22459" y="9773"/>
                    <a:pt x="22498" y="9695"/>
                  </a:cubicBezTo>
                  <a:cubicBezTo>
                    <a:pt x="22537" y="9519"/>
                    <a:pt x="22693" y="9363"/>
                    <a:pt x="22908" y="9188"/>
                  </a:cubicBezTo>
                  <a:cubicBezTo>
                    <a:pt x="23005" y="9110"/>
                    <a:pt x="23025" y="9032"/>
                    <a:pt x="23064" y="9012"/>
                  </a:cubicBezTo>
                  <a:cubicBezTo>
                    <a:pt x="23064" y="8993"/>
                    <a:pt x="23083" y="8973"/>
                    <a:pt x="23064" y="8934"/>
                  </a:cubicBezTo>
                  <a:cubicBezTo>
                    <a:pt x="23064" y="8875"/>
                    <a:pt x="22986" y="8797"/>
                    <a:pt x="22868" y="8680"/>
                  </a:cubicBezTo>
                  <a:cubicBezTo>
                    <a:pt x="22615" y="8427"/>
                    <a:pt x="22498" y="8115"/>
                    <a:pt x="22498" y="7802"/>
                  </a:cubicBezTo>
                  <a:cubicBezTo>
                    <a:pt x="22498" y="7568"/>
                    <a:pt x="22576" y="7354"/>
                    <a:pt x="22712" y="7158"/>
                  </a:cubicBezTo>
                  <a:cubicBezTo>
                    <a:pt x="22986" y="6768"/>
                    <a:pt x="23571" y="6554"/>
                    <a:pt x="23981" y="6397"/>
                  </a:cubicBezTo>
                  <a:cubicBezTo>
                    <a:pt x="24039" y="6378"/>
                    <a:pt x="24078" y="6378"/>
                    <a:pt x="24137" y="6358"/>
                  </a:cubicBezTo>
                  <a:cubicBezTo>
                    <a:pt x="24201" y="6326"/>
                    <a:pt x="24260" y="6312"/>
                    <a:pt x="24316" y="6312"/>
                  </a:cubicBezTo>
                  <a:close/>
                  <a:moveTo>
                    <a:pt x="34907" y="21363"/>
                  </a:moveTo>
                  <a:cubicBezTo>
                    <a:pt x="34888" y="21382"/>
                    <a:pt x="34829" y="21402"/>
                    <a:pt x="34790" y="21461"/>
                  </a:cubicBezTo>
                  <a:cubicBezTo>
                    <a:pt x="34712" y="21519"/>
                    <a:pt x="34654" y="21597"/>
                    <a:pt x="34615" y="21656"/>
                  </a:cubicBezTo>
                  <a:cubicBezTo>
                    <a:pt x="34595" y="21948"/>
                    <a:pt x="34654" y="22241"/>
                    <a:pt x="34693" y="22553"/>
                  </a:cubicBezTo>
                  <a:cubicBezTo>
                    <a:pt x="34693" y="22592"/>
                    <a:pt x="34712" y="22651"/>
                    <a:pt x="34712" y="22729"/>
                  </a:cubicBezTo>
                  <a:cubicBezTo>
                    <a:pt x="34907" y="22631"/>
                    <a:pt x="34985" y="22553"/>
                    <a:pt x="35180" y="22456"/>
                  </a:cubicBezTo>
                  <a:cubicBezTo>
                    <a:pt x="35258" y="22085"/>
                    <a:pt x="35239" y="21792"/>
                    <a:pt x="35141" y="21597"/>
                  </a:cubicBezTo>
                  <a:cubicBezTo>
                    <a:pt x="35083" y="21500"/>
                    <a:pt x="35005" y="21422"/>
                    <a:pt x="34907" y="21363"/>
                  </a:cubicBezTo>
                  <a:close/>
                  <a:moveTo>
                    <a:pt x="21932" y="28895"/>
                  </a:moveTo>
                  <a:cubicBezTo>
                    <a:pt x="21815" y="28895"/>
                    <a:pt x="21776" y="28895"/>
                    <a:pt x="21776" y="28914"/>
                  </a:cubicBezTo>
                  <a:cubicBezTo>
                    <a:pt x="21776" y="28934"/>
                    <a:pt x="21776" y="28953"/>
                    <a:pt x="21795" y="29090"/>
                  </a:cubicBezTo>
                  <a:cubicBezTo>
                    <a:pt x="21795" y="29148"/>
                    <a:pt x="21834" y="29304"/>
                    <a:pt x="21795" y="29421"/>
                  </a:cubicBezTo>
                  <a:cubicBezTo>
                    <a:pt x="21620" y="29929"/>
                    <a:pt x="21405" y="30455"/>
                    <a:pt x="20820" y="30768"/>
                  </a:cubicBezTo>
                  <a:cubicBezTo>
                    <a:pt x="20722" y="30807"/>
                    <a:pt x="20644" y="30885"/>
                    <a:pt x="20625" y="30943"/>
                  </a:cubicBezTo>
                  <a:lnTo>
                    <a:pt x="20547" y="31080"/>
                  </a:lnTo>
                  <a:lnTo>
                    <a:pt x="20547" y="31255"/>
                  </a:lnTo>
                  <a:cubicBezTo>
                    <a:pt x="20566" y="31333"/>
                    <a:pt x="20605" y="31392"/>
                    <a:pt x="20664" y="31470"/>
                  </a:cubicBezTo>
                  <a:lnTo>
                    <a:pt x="20703" y="31490"/>
                  </a:lnTo>
                  <a:cubicBezTo>
                    <a:pt x="20859" y="31685"/>
                    <a:pt x="21034" y="31880"/>
                    <a:pt x="21073" y="32153"/>
                  </a:cubicBezTo>
                  <a:cubicBezTo>
                    <a:pt x="21132" y="32348"/>
                    <a:pt x="21112" y="32543"/>
                    <a:pt x="21034" y="32816"/>
                  </a:cubicBezTo>
                  <a:cubicBezTo>
                    <a:pt x="20976" y="32992"/>
                    <a:pt x="21054" y="33226"/>
                    <a:pt x="21171" y="33441"/>
                  </a:cubicBezTo>
                  <a:cubicBezTo>
                    <a:pt x="21269" y="33616"/>
                    <a:pt x="21366" y="33733"/>
                    <a:pt x="21444" y="33792"/>
                  </a:cubicBezTo>
                  <a:lnTo>
                    <a:pt x="21464" y="33792"/>
                  </a:lnTo>
                  <a:cubicBezTo>
                    <a:pt x="21502" y="33794"/>
                    <a:pt x="21540" y="33795"/>
                    <a:pt x="21576" y="33795"/>
                  </a:cubicBezTo>
                  <a:cubicBezTo>
                    <a:pt x="21886" y="33795"/>
                    <a:pt x="22104" y="33723"/>
                    <a:pt x="22244" y="33636"/>
                  </a:cubicBezTo>
                  <a:cubicBezTo>
                    <a:pt x="22342" y="33499"/>
                    <a:pt x="22478" y="33304"/>
                    <a:pt x="22556" y="33090"/>
                  </a:cubicBezTo>
                  <a:cubicBezTo>
                    <a:pt x="22693" y="32582"/>
                    <a:pt x="22654" y="31899"/>
                    <a:pt x="22595" y="31138"/>
                  </a:cubicBezTo>
                  <a:cubicBezTo>
                    <a:pt x="22556" y="30553"/>
                    <a:pt x="22517" y="29909"/>
                    <a:pt x="22595" y="29421"/>
                  </a:cubicBezTo>
                  <a:lnTo>
                    <a:pt x="22595" y="29324"/>
                  </a:lnTo>
                  <a:cubicBezTo>
                    <a:pt x="22576" y="29246"/>
                    <a:pt x="22517" y="29187"/>
                    <a:pt x="22459" y="29109"/>
                  </a:cubicBezTo>
                  <a:cubicBezTo>
                    <a:pt x="22322" y="28992"/>
                    <a:pt x="22127" y="28895"/>
                    <a:pt x="21932" y="28895"/>
                  </a:cubicBezTo>
                  <a:close/>
                  <a:moveTo>
                    <a:pt x="20973" y="0"/>
                  </a:moveTo>
                  <a:cubicBezTo>
                    <a:pt x="19527" y="0"/>
                    <a:pt x="17657" y="874"/>
                    <a:pt x="16156" y="1598"/>
                  </a:cubicBezTo>
                  <a:cubicBezTo>
                    <a:pt x="15688" y="1812"/>
                    <a:pt x="15278" y="2027"/>
                    <a:pt x="14927" y="2183"/>
                  </a:cubicBezTo>
                  <a:cubicBezTo>
                    <a:pt x="14888" y="2202"/>
                    <a:pt x="14810" y="2300"/>
                    <a:pt x="14674" y="2495"/>
                  </a:cubicBezTo>
                  <a:cubicBezTo>
                    <a:pt x="14927" y="2417"/>
                    <a:pt x="15142" y="2398"/>
                    <a:pt x="15278" y="2378"/>
                  </a:cubicBezTo>
                  <a:cubicBezTo>
                    <a:pt x="15376" y="2378"/>
                    <a:pt x="15474" y="2398"/>
                    <a:pt x="15552" y="2456"/>
                  </a:cubicBezTo>
                  <a:cubicBezTo>
                    <a:pt x="15591" y="2495"/>
                    <a:pt x="15610" y="2554"/>
                    <a:pt x="15610" y="2593"/>
                  </a:cubicBezTo>
                  <a:cubicBezTo>
                    <a:pt x="15610" y="2651"/>
                    <a:pt x="15610" y="2710"/>
                    <a:pt x="15591" y="2749"/>
                  </a:cubicBezTo>
                  <a:cubicBezTo>
                    <a:pt x="15552" y="2905"/>
                    <a:pt x="15376" y="3100"/>
                    <a:pt x="15220" y="3276"/>
                  </a:cubicBezTo>
                  <a:cubicBezTo>
                    <a:pt x="15278" y="3256"/>
                    <a:pt x="15356" y="3237"/>
                    <a:pt x="15395" y="3198"/>
                  </a:cubicBezTo>
                  <a:cubicBezTo>
                    <a:pt x="15844" y="3002"/>
                    <a:pt x="16195" y="2651"/>
                    <a:pt x="16625" y="2261"/>
                  </a:cubicBezTo>
                  <a:cubicBezTo>
                    <a:pt x="17093" y="1812"/>
                    <a:pt x="17620" y="1324"/>
                    <a:pt x="18283" y="1090"/>
                  </a:cubicBezTo>
                  <a:cubicBezTo>
                    <a:pt x="18501" y="1001"/>
                    <a:pt x="18744" y="953"/>
                    <a:pt x="19013" y="953"/>
                  </a:cubicBezTo>
                  <a:cubicBezTo>
                    <a:pt x="19153" y="953"/>
                    <a:pt x="19300" y="966"/>
                    <a:pt x="19454" y="993"/>
                  </a:cubicBezTo>
                  <a:cubicBezTo>
                    <a:pt x="19512" y="1012"/>
                    <a:pt x="19571" y="1051"/>
                    <a:pt x="19571" y="1129"/>
                  </a:cubicBezTo>
                  <a:cubicBezTo>
                    <a:pt x="19571" y="1207"/>
                    <a:pt x="19512" y="1285"/>
                    <a:pt x="19454" y="1324"/>
                  </a:cubicBezTo>
                  <a:cubicBezTo>
                    <a:pt x="19064" y="1500"/>
                    <a:pt x="18869" y="1598"/>
                    <a:pt x="18498" y="1793"/>
                  </a:cubicBezTo>
                  <a:cubicBezTo>
                    <a:pt x="19025" y="1988"/>
                    <a:pt x="19298" y="2085"/>
                    <a:pt x="19844" y="2300"/>
                  </a:cubicBezTo>
                  <a:cubicBezTo>
                    <a:pt x="19903" y="2320"/>
                    <a:pt x="19961" y="2417"/>
                    <a:pt x="19903" y="2515"/>
                  </a:cubicBezTo>
                  <a:cubicBezTo>
                    <a:pt x="19868" y="2584"/>
                    <a:pt x="19786" y="2654"/>
                    <a:pt x="19699" y="2654"/>
                  </a:cubicBezTo>
                  <a:cubicBezTo>
                    <a:pt x="19689" y="2654"/>
                    <a:pt x="19679" y="2653"/>
                    <a:pt x="19669" y="2651"/>
                  </a:cubicBezTo>
                  <a:cubicBezTo>
                    <a:pt x="19473" y="2612"/>
                    <a:pt x="19283" y="2593"/>
                    <a:pt x="19105" y="2593"/>
                  </a:cubicBezTo>
                  <a:cubicBezTo>
                    <a:pt x="18927" y="2593"/>
                    <a:pt x="18761" y="2612"/>
                    <a:pt x="18615" y="2651"/>
                  </a:cubicBezTo>
                  <a:cubicBezTo>
                    <a:pt x="18108" y="2768"/>
                    <a:pt x="17717" y="3041"/>
                    <a:pt x="17308" y="3295"/>
                  </a:cubicBezTo>
                  <a:cubicBezTo>
                    <a:pt x="16859" y="3588"/>
                    <a:pt x="16391" y="3939"/>
                    <a:pt x="15805" y="3978"/>
                  </a:cubicBezTo>
                  <a:cubicBezTo>
                    <a:pt x="15474" y="4017"/>
                    <a:pt x="15103" y="4134"/>
                    <a:pt x="14732" y="4232"/>
                  </a:cubicBezTo>
                  <a:lnTo>
                    <a:pt x="14225" y="4368"/>
                  </a:lnTo>
                  <a:cubicBezTo>
                    <a:pt x="14213" y="4380"/>
                    <a:pt x="14199" y="4385"/>
                    <a:pt x="14184" y="4385"/>
                  </a:cubicBezTo>
                  <a:cubicBezTo>
                    <a:pt x="14151" y="4385"/>
                    <a:pt x="14115" y="4362"/>
                    <a:pt x="14088" y="4349"/>
                  </a:cubicBezTo>
                  <a:cubicBezTo>
                    <a:pt x="14030" y="4329"/>
                    <a:pt x="14030" y="4271"/>
                    <a:pt x="14030" y="4232"/>
                  </a:cubicBezTo>
                  <a:cubicBezTo>
                    <a:pt x="14030" y="4017"/>
                    <a:pt x="14049" y="3880"/>
                    <a:pt x="14049" y="3822"/>
                  </a:cubicBezTo>
                  <a:lnTo>
                    <a:pt x="14049" y="3822"/>
                  </a:lnTo>
                  <a:cubicBezTo>
                    <a:pt x="13854" y="3919"/>
                    <a:pt x="13542" y="4076"/>
                    <a:pt x="13054" y="4310"/>
                  </a:cubicBezTo>
                  <a:cubicBezTo>
                    <a:pt x="12644" y="4524"/>
                    <a:pt x="12098" y="4798"/>
                    <a:pt x="11415" y="5149"/>
                  </a:cubicBezTo>
                  <a:cubicBezTo>
                    <a:pt x="11389" y="5175"/>
                    <a:pt x="11358" y="5186"/>
                    <a:pt x="11327" y="5186"/>
                  </a:cubicBezTo>
                  <a:cubicBezTo>
                    <a:pt x="11290" y="5186"/>
                    <a:pt x="11252" y="5170"/>
                    <a:pt x="11220" y="5149"/>
                  </a:cubicBezTo>
                  <a:cubicBezTo>
                    <a:pt x="11181" y="5110"/>
                    <a:pt x="11161" y="5032"/>
                    <a:pt x="11200" y="4993"/>
                  </a:cubicBezTo>
                  <a:cubicBezTo>
                    <a:pt x="11298" y="4758"/>
                    <a:pt x="11435" y="4524"/>
                    <a:pt x="11552" y="4271"/>
                  </a:cubicBezTo>
                  <a:cubicBezTo>
                    <a:pt x="11747" y="3880"/>
                    <a:pt x="11883" y="3568"/>
                    <a:pt x="11942" y="3432"/>
                  </a:cubicBezTo>
                  <a:cubicBezTo>
                    <a:pt x="11766" y="3334"/>
                    <a:pt x="11688" y="3334"/>
                    <a:pt x="11649" y="3334"/>
                  </a:cubicBezTo>
                  <a:lnTo>
                    <a:pt x="11610" y="3334"/>
                  </a:lnTo>
                  <a:cubicBezTo>
                    <a:pt x="11571" y="3373"/>
                    <a:pt x="11513" y="3490"/>
                    <a:pt x="11454" y="3744"/>
                  </a:cubicBezTo>
                  <a:cubicBezTo>
                    <a:pt x="11396" y="3919"/>
                    <a:pt x="11357" y="4134"/>
                    <a:pt x="11220" y="4310"/>
                  </a:cubicBezTo>
                  <a:cubicBezTo>
                    <a:pt x="11181" y="4368"/>
                    <a:pt x="11083" y="4466"/>
                    <a:pt x="10966" y="4524"/>
                  </a:cubicBezTo>
                  <a:cubicBezTo>
                    <a:pt x="10886" y="4547"/>
                    <a:pt x="10806" y="4557"/>
                    <a:pt x="10730" y="4557"/>
                  </a:cubicBezTo>
                  <a:cubicBezTo>
                    <a:pt x="10676" y="4557"/>
                    <a:pt x="10625" y="4552"/>
                    <a:pt x="10576" y="4544"/>
                  </a:cubicBezTo>
                  <a:cubicBezTo>
                    <a:pt x="10498" y="4524"/>
                    <a:pt x="10439" y="4466"/>
                    <a:pt x="10479" y="4407"/>
                  </a:cubicBezTo>
                  <a:cubicBezTo>
                    <a:pt x="10498" y="4251"/>
                    <a:pt x="10518" y="4115"/>
                    <a:pt x="10518" y="4017"/>
                  </a:cubicBezTo>
                  <a:cubicBezTo>
                    <a:pt x="10537" y="3841"/>
                    <a:pt x="10576" y="3763"/>
                    <a:pt x="10576" y="3724"/>
                  </a:cubicBezTo>
                  <a:lnTo>
                    <a:pt x="10557" y="3724"/>
                  </a:lnTo>
                  <a:cubicBezTo>
                    <a:pt x="10420" y="3841"/>
                    <a:pt x="10205" y="3959"/>
                    <a:pt x="10088" y="4017"/>
                  </a:cubicBezTo>
                  <a:cubicBezTo>
                    <a:pt x="9893" y="4115"/>
                    <a:pt x="9796" y="4154"/>
                    <a:pt x="9737" y="4212"/>
                  </a:cubicBezTo>
                  <a:cubicBezTo>
                    <a:pt x="9737" y="4212"/>
                    <a:pt x="9757" y="4232"/>
                    <a:pt x="9757" y="4251"/>
                  </a:cubicBezTo>
                  <a:cubicBezTo>
                    <a:pt x="9835" y="4329"/>
                    <a:pt x="9952" y="4407"/>
                    <a:pt x="10205" y="4524"/>
                  </a:cubicBezTo>
                  <a:cubicBezTo>
                    <a:pt x="10244" y="4544"/>
                    <a:pt x="10322" y="4563"/>
                    <a:pt x="10342" y="4622"/>
                  </a:cubicBezTo>
                  <a:cubicBezTo>
                    <a:pt x="10381" y="4641"/>
                    <a:pt x="10400" y="4700"/>
                    <a:pt x="10400" y="4758"/>
                  </a:cubicBezTo>
                  <a:cubicBezTo>
                    <a:pt x="10400" y="4817"/>
                    <a:pt x="10342" y="4895"/>
                    <a:pt x="10322" y="4915"/>
                  </a:cubicBezTo>
                  <a:cubicBezTo>
                    <a:pt x="10225" y="5012"/>
                    <a:pt x="10088" y="5032"/>
                    <a:pt x="10010" y="5051"/>
                  </a:cubicBezTo>
                  <a:cubicBezTo>
                    <a:pt x="9893" y="5110"/>
                    <a:pt x="9757" y="5129"/>
                    <a:pt x="9718" y="5188"/>
                  </a:cubicBezTo>
                  <a:cubicBezTo>
                    <a:pt x="9698" y="5188"/>
                    <a:pt x="9698" y="5207"/>
                    <a:pt x="9698" y="5207"/>
                  </a:cubicBezTo>
                  <a:cubicBezTo>
                    <a:pt x="9715" y="5213"/>
                    <a:pt x="9736" y="5215"/>
                    <a:pt x="9761" y="5215"/>
                  </a:cubicBezTo>
                  <a:cubicBezTo>
                    <a:pt x="9822" y="5215"/>
                    <a:pt x="9911" y="5202"/>
                    <a:pt x="10049" y="5188"/>
                  </a:cubicBezTo>
                  <a:cubicBezTo>
                    <a:pt x="10158" y="5161"/>
                    <a:pt x="10295" y="5124"/>
                    <a:pt x="10434" y="5124"/>
                  </a:cubicBezTo>
                  <a:cubicBezTo>
                    <a:pt x="10495" y="5124"/>
                    <a:pt x="10556" y="5131"/>
                    <a:pt x="10615" y="5149"/>
                  </a:cubicBezTo>
                  <a:cubicBezTo>
                    <a:pt x="10732" y="5207"/>
                    <a:pt x="10810" y="5285"/>
                    <a:pt x="10869" y="5402"/>
                  </a:cubicBezTo>
                  <a:cubicBezTo>
                    <a:pt x="10888" y="5441"/>
                    <a:pt x="10888" y="5500"/>
                    <a:pt x="10830" y="5578"/>
                  </a:cubicBezTo>
                  <a:cubicBezTo>
                    <a:pt x="10810" y="5617"/>
                    <a:pt x="10732" y="5676"/>
                    <a:pt x="10693" y="5695"/>
                  </a:cubicBezTo>
                  <a:cubicBezTo>
                    <a:pt x="10498" y="5734"/>
                    <a:pt x="10322" y="5773"/>
                    <a:pt x="10186" y="5812"/>
                  </a:cubicBezTo>
                  <a:cubicBezTo>
                    <a:pt x="9639" y="5929"/>
                    <a:pt x="9444" y="6007"/>
                    <a:pt x="9347" y="6085"/>
                  </a:cubicBezTo>
                  <a:cubicBezTo>
                    <a:pt x="9308" y="6124"/>
                    <a:pt x="9269" y="6202"/>
                    <a:pt x="9230" y="6378"/>
                  </a:cubicBezTo>
                  <a:cubicBezTo>
                    <a:pt x="9152" y="6749"/>
                    <a:pt x="8918" y="7139"/>
                    <a:pt x="8644" y="7432"/>
                  </a:cubicBezTo>
                  <a:cubicBezTo>
                    <a:pt x="8469" y="7627"/>
                    <a:pt x="8254" y="7763"/>
                    <a:pt x="8040" y="7861"/>
                  </a:cubicBezTo>
                  <a:cubicBezTo>
                    <a:pt x="7937" y="7905"/>
                    <a:pt x="7846" y="7927"/>
                    <a:pt x="7757" y="7927"/>
                  </a:cubicBezTo>
                  <a:cubicBezTo>
                    <a:pt x="7727" y="7927"/>
                    <a:pt x="7698" y="7924"/>
                    <a:pt x="7669" y="7919"/>
                  </a:cubicBezTo>
                  <a:cubicBezTo>
                    <a:pt x="7583" y="7902"/>
                    <a:pt x="7504" y="7895"/>
                    <a:pt x="7431" y="7895"/>
                  </a:cubicBezTo>
                  <a:cubicBezTo>
                    <a:pt x="7254" y="7895"/>
                    <a:pt x="7110" y="7937"/>
                    <a:pt x="6986" y="7978"/>
                  </a:cubicBezTo>
                  <a:cubicBezTo>
                    <a:pt x="6713" y="8115"/>
                    <a:pt x="6537" y="8368"/>
                    <a:pt x="6322" y="8700"/>
                  </a:cubicBezTo>
                  <a:cubicBezTo>
                    <a:pt x="6186" y="8914"/>
                    <a:pt x="6010" y="9149"/>
                    <a:pt x="5796" y="9344"/>
                  </a:cubicBezTo>
                  <a:cubicBezTo>
                    <a:pt x="5542" y="9578"/>
                    <a:pt x="5347" y="9773"/>
                    <a:pt x="5308" y="9968"/>
                  </a:cubicBezTo>
                  <a:cubicBezTo>
                    <a:pt x="5269" y="10066"/>
                    <a:pt x="5269" y="10202"/>
                    <a:pt x="5405" y="10358"/>
                  </a:cubicBezTo>
                  <a:cubicBezTo>
                    <a:pt x="5444" y="10417"/>
                    <a:pt x="5523" y="10475"/>
                    <a:pt x="5562" y="10495"/>
                  </a:cubicBezTo>
                  <a:cubicBezTo>
                    <a:pt x="5594" y="10500"/>
                    <a:pt x="5625" y="10502"/>
                    <a:pt x="5657" y="10502"/>
                  </a:cubicBezTo>
                  <a:cubicBezTo>
                    <a:pt x="5759" y="10502"/>
                    <a:pt x="5866" y="10477"/>
                    <a:pt x="6030" y="10417"/>
                  </a:cubicBezTo>
                  <a:cubicBezTo>
                    <a:pt x="6127" y="10397"/>
                    <a:pt x="6283" y="10358"/>
                    <a:pt x="6401" y="10319"/>
                  </a:cubicBezTo>
                  <a:cubicBezTo>
                    <a:pt x="6596" y="10300"/>
                    <a:pt x="6732" y="10261"/>
                    <a:pt x="6869" y="10163"/>
                  </a:cubicBezTo>
                  <a:cubicBezTo>
                    <a:pt x="7103" y="10007"/>
                    <a:pt x="7279" y="9734"/>
                    <a:pt x="7513" y="9422"/>
                  </a:cubicBezTo>
                  <a:cubicBezTo>
                    <a:pt x="7786" y="9051"/>
                    <a:pt x="8079" y="8622"/>
                    <a:pt x="8625" y="8310"/>
                  </a:cubicBezTo>
                  <a:cubicBezTo>
                    <a:pt x="8976" y="8115"/>
                    <a:pt x="9425" y="7958"/>
                    <a:pt x="10010" y="7919"/>
                  </a:cubicBezTo>
                  <a:cubicBezTo>
                    <a:pt x="10064" y="7913"/>
                    <a:pt x="10116" y="7909"/>
                    <a:pt x="10167" y="7909"/>
                  </a:cubicBezTo>
                  <a:cubicBezTo>
                    <a:pt x="10414" y="7909"/>
                    <a:pt x="10632" y="7985"/>
                    <a:pt x="10810" y="8115"/>
                  </a:cubicBezTo>
                  <a:cubicBezTo>
                    <a:pt x="11278" y="8427"/>
                    <a:pt x="11493" y="9012"/>
                    <a:pt x="11649" y="9539"/>
                  </a:cubicBezTo>
                  <a:cubicBezTo>
                    <a:pt x="11649" y="9578"/>
                    <a:pt x="11669" y="9597"/>
                    <a:pt x="11669" y="9636"/>
                  </a:cubicBezTo>
                  <a:cubicBezTo>
                    <a:pt x="11669" y="9695"/>
                    <a:pt x="11688" y="9714"/>
                    <a:pt x="11688" y="9734"/>
                  </a:cubicBezTo>
                  <a:cubicBezTo>
                    <a:pt x="11708" y="9714"/>
                    <a:pt x="11747" y="9714"/>
                    <a:pt x="11766" y="9675"/>
                  </a:cubicBezTo>
                  <a:cubicBezTo>
                    <a:pt x="11942" y="9519"/>
                    <a:pt x="12039" y="9402"/>
                    <a:pt x="12078" y="9305"/>
                  </a:cubicBezTo>
                  <a:cubicBezTo>
                    <a:pt x="12098" y="9246"/>
                    <a:pt x="12098" y="9207"/>
                    <a:pt x="12098" y="9149"/>
                  </a:cubicBezTo>
                  <a:cubicBezTo>
                    <a:pt x="12078" y="9032"/>
                    <a:pt x="11981" y="8914"/>
                    <a:pt x="11844" y="8739"/>
                  </a:cubicBezTo>
                  <a:cubicBezTo>
                    <a:pt x="11688" y="8563"/>
                    <a:pt x="11474" y="8349"/>
                    <a:pt x="11493" y="8036"/>
                  </a:cubicBezTo>
                  <a:cubicBezTo>
                    <a:pt x="11493" y="7978"/>
                    <a:pt x="11493" y="7919"/>
                    <a:pt x="11474" y="7822"/>
                  </a:cubicBezTo>
                  <a:cubicBezTo>
                    <a:pt x="11474" y="7763"/>
                    <a:pt x="11454" y="7744"/>
                    <a:pt x="11454" y="7685"/>
                  </a:cubicBezTo>
                  <a:cubicBezTo>
                    <a:pt x="11454" y="7646"/>
                    <a:pt x="11454" y="7568"/>
                    <a:pt x="11493" y="7529"/>
                  </a:cubicBezTo>
                  <a:cubicBezTo>
                    <a:pt x="11552" y="7471"/>
                    <a:pt x="11591" y="7451"/>
                    <a:pt x="11649" y="7451"/>
                  </a:cubicBezTo>
                  <a:cubicBezTo>
                    <a:pt x="11805" y="7451"/>
                    <a:pt x="11942" y="7432"/>
                    <a:pt x="12157" y="7432"/>
                  </a:cubicBezTo>
                  <a:cubicBezTo>
                    <a:pt x="12227" y="7416"/>
                    <a:pt x="12279" y="7407"/>
                    <a:pt x="12321" y="7407"/>
                  </a:cubicBezTo>
                  <a:cubicBezTo>
                    <a:pt x="12440" y="7407"/>
                    <a:pt x="12470" y="7488"/>
                    <a:pt x="12586" y="7763"/>
                  </a:cubicBezTo>
                  <a:cubicBezTo>
                    <a:pt x="12722" y="8036"/>
                    <a:pt x="12937" y="8563"/>
                    <a:pt x="13542" y="9500"/>
                  </a:cubicBezTo>
                  <a:cubicBezTo>
                    <a:pt x="13600" y="9383"/>
                    <a:pt x="13659" y="9227"/>
                    <a:pt x="13756" y="9110"/>
                  </a:cubicBezTo>
                  <a:cubicBezTo>
                    <a:pt x="13835" y="9012"/>
                    <a:pt x="13913" y="8914"/>
                    <a:pt x="13991" y="8797"/>
                  </a:cubicBezTo>
                  <a:cubicBezTo>
                    <a:pt x="14127" y="8544"/>
                    <a:pt x="14322" y="8251"/>
                    <a:pt x="14654" y="8056"/>
                  </a:cubicBezTo>
                  <a:cubicBezTo>
                    <a:pt x="14791" y="7958"/>
                    <a:pt x="14966" y="7919"/>
                    <a:pt x="15181" y="7880"/>
                  </a:cubicBezTo>
                  <a:cubicBezTo>
                    <a:pt x="15395" y="7880"/>
                    <a:pt x="15571" y="7919"/>
                    <a:pt x="15688" y="7978"/>
                  </a:cubicBezTo>
                  <a:cubicBezTo>
                    <a:pt x="15786" y="8056"/>
                    <a:pt x="15864" y="8154"/>
                    <a:pt x="15922" y="8251"/>
                  </a:cubicBezTo>
                  <a:cubicBezTo>
                    <a:pt x="15922" y="8232"/>
                    <a:pt x="15942" y="8173"/>
                    <a:pt x="15942" y="8154"/>
                  </a:cubicBezTo>
                  <a:cubicBezTo>
                    <a:pt x="16313" y="7588"/>
                    <a:pt x="16488" y="7334"/>
                    <a:pt x="16898" y="6788"/>
                  </a:cubicBezTo>
                  <a:cubicBezTo>
                    <a:pt x="16917" y="6749"/>
                    <a:pt x="16956" y="6710"/>
                    <a:pt x="17015" y="6690"/>
                  </a:cubicBezTo>
                  <a:cubicBezTo>
                    <a:pt x="17026" y="6684"/>
                    <a:pt x="17039" y="6682"/>
                    <a:pt x="17053" y="6682"/>
                  </a:cubicBezTo>
                  <a:cubicBezTo>
                    <a:pt x="17087" y="6682"/>
                    <a:pt x="17124" y="6696"/>
                    <a:pt x="17152" y="6710"/>
                  </a:cubicBezTo>
                  <a:lnTo>
                    <a:pt x="17308" y="6710"/>
                  </a:lnTo>
                  <a:cubicBezTo>
                    <a:pt x="17327" y="6710"/>
                    <a:pt x="17360" y="6708"/>
                    <a:pt x="17399" y="6708"/>
                  </a:cubicBezTo>
                  <a:cubicBezTo>
                    <a:pt x="17477" y="6708"/>
                    <a:pt x="17581" y="6716"/>
                    <a:pt x="17659" y="6768"/>
                  </a:cubicBezTo>
                  <a:cubicBezTo>
                    <a:pt x="17717" y="6788"/>
                    <a:pt x="17776" y="6846"/>
                    <a:pt x="17795" y="6905"/>
                  </a:cubicBezTo>
                  <a:cubicBezTo>
                    <a:pt x="17815" y="6983"/>
                    <a:pt x="17815" y="7061"/>
                    <a:pt x="17815" y="7158"/>
                  </a:cubicBezTo>
                  <a:cubicBezTo>
                    <a:pt x="17912" y="7197"/>
                    <a:pt x="18049" y="7256"/>
                    <a:pt x="18186" y="7256"/>
                  </a:cubicBezTo>
                  <a:cubicBezTo>
                    <a:pt x="18225" y="7256"/>
                    <a:pt x="18244" y="7256"/>
                    <a:pt x="18283" y="7236"/>
                  </a:cubicBezTo>
                  <a:cubicBezTo>
                    <a:pt x="18303" y="7236"/>
                    <a:pt x="18303" y="7197"/>
                    <a:pt x="18322" y="7197"/>
                  </a:cubicBezTo>
                  <a:cubicBezTo>
                    <a:pt x="18322" y="7197"/>
                    <a:pt x="18342" y="7178"/>
                    <a:pt x="18342" y="7158"/>
                  </a:cubicBezTo>
                  <a:cubicBezTo>
                    <a:pt x="18381" y="7139"/>
                    <a:pt x="18400" y="7080"/>
                    <a:pt x="18400" y="6983"/>
                  </a:cubicBezTo>
                  <a:cubicBezTo>
                    <a:pt x="18420" y="6846"/>
                    <a:pt x="18478" y="6710"/>
                    <a:pt x="18576" y="6612"/>
                  </a:cubicBezTo>
                  <a:cubicBezTo>
                    <a:pt x="18751" y="6417"/>
                    <a:pt x="19005" y="6319"/>
                    <a:pt x="19200" y="6261"/>
                  </a:cubicBezTo>
                  <a:cubicBezTo>
                    <a:pt x="19395" y="6183"/>
                    <a:pt x="19571" y="6124"/>
                    <a:pt x="19708" y="6027"/>
                  </a:cubicBezTo>
                  <a:cubicBezTo>
                    <a:pt x="19747" y="6007"/>
                    <a:pt x="19791" y="5997"/>
                    <a:pt x="19832" y="5997"/>
                  </a:cubicBezTo>
                  <a:cubicBezTo>
                    <a:pt x="19873" y="5997"/>
                    <a:pt x="19912" y="6007"/>
                    <a:pt x="19942" y="6027"/>
                  </a:cubicBezTo>
                  <a:cubicBezTo>
                    <a:pt x="19981" y="6085"/>
                    <a:pt x="20000" y="6163"/>
                    <a:pt x="19961" y="6222"/>
                  </a:cubicBezTo>
                  <a:cubicBezTo>
                    <a:pt x="19883" y="6378"/>
                    <a:pt x="19786" y="6495"/>
                    <a:pt x="19688" y="6612"/>
                  </a:cubicBezTo>
                  <a:cubicBezTo>
                    <a:pt x="19512" y="6866"/>
                    <a:pt x="19415" y="7002"/>
                    <a:pt x="19454" y="7080"/>
                  </a:cubicBezTo>
                  <a:cubicBezTo>
                    <a:pt x="19454" y="7100"/>
                    <a:pt x="19454" y="7100"/>
                    <a:pt x="19473" y="7139"/>
                  </a:cubicBezTo>
                  <a:cubicBezTo>
                    <a:pt x="19512" y="7178"/>
                    <a:pt x="19649" y="7236"/>
                    <a:pt x="19961" y="7256"/>
                  </a:cubicBezTo>
                  <a:cubicBezTo>
                    <a:pt x="20059" y="7256"/>
                    <a:pt x="20156" y="7295"/>
                    <a:pt x="20234" y="7354"/>
                  </a:cubicBezTo>
                  <a:cubicBezTo>
                    <a:pt x="20351" y="7432"/>
                    <a:pt x="20449" y="7529"/>
                    <a:pt x="20488" y="7646"/>
                  </a:cubicBezTo>
                  <a:cubicBezTo>
                    <a:pt x="20566" y="7763"/>
                    <a:pt x="20625" y="7919"/>
                    <a:pt x="20586" y="8056"/>
                  </a:cubicBezTo>
                  <a:cubicBezTo>
                    <a:pt x="20586" y="8173"/>
                    <a:pt x="20566" y="8290"/>
                    <a:pt x="20488" y="8407"/>
                  </a:cubicBezTo>
                  <a:cubicBezTo>
                    <a:pt x="20390" y="8583"/>
                    <a:pt x="20273" y="8719"/>
                    <a:pt x="20098" y="8797"/>
                  </a:cubicBezTo>
                  <a:cubicBezTo>
                    <a:pt x="19983" y="8849"/>
                    <a:pt x="19857" y="8868"/>
                    <a:pt x="19726" y="8868"/>
                  </a:cubicBezTo>
                  <a:cubicBezTo>
                    <a:pt x="19457" y="8868"/>
                    <a:pt x="19164" y="8785"/>
                    <a:pt x="18888" y="8719"/>
                  </a:cubicBezTo>
                  <a:cubicBezTo>
                    <a:pt x="18501" y="8607"/>
                    <a:pt x="18066" y="8495"/>
                    <a:pt x="17589" y="8495"/>
                  </a:cubicBezTo>
                  <a:cubicBezTo>
                    <a:pt x="17320" y="8495"/>
                    <a:pt x="17037" y="8530"/>
                    <a:pt x="16742" y="8622"/>
                  </a:cubicBezTo>
                  <a:cubicBezTo>
                    <a:pt x="16664" y="8641"/>
                    <a:pt x="16625" y="8641"/>
                    <a:pt x="16566" y="8641"/>
                  </a:cubicBezTo>
                  <a:cubicBezTo>
                    <a:pt x="16430" y="8641"/>
                    <a:pt x="16254" y="8544"/>
                    <a:pt x="16137" y="8466"/>
                  </a:cubicBezTo>
                  <a:cubicBezTo>
                    <a:pt x="16059" y="8427"/>
                    <a:pt x="15981" y="8407"/>
                    <a:pt x="15903" y="8368"/>
                  </a:cubicBezTo>
                  <a:cubicBezTo>
                    <a:pt x="15887" y="8368"/>
                    <a:pt x="15871" y="8355"/>
                    <a:pt x="15866" y="8340"/>
                  </a:cubicBezTo>
                  <a:lnTo>
                    <a:pt x="15866" y="8340"/>
                  </a:lnTo>
                  <a:cubicBezTo>
                    <a:pt x="15901" y="8553"/>
                    <a:pt x="15863" y="8820"/>
                    <a:pt x="15844" y="9012"/>
                  </a:cubicBezTo>
                  <a:lnTo>
                    <a:pt x="15844" y="9090"/>
                  </a:lnTo>
                  <a:cubicBezTo>
                    <a:pt x="15805" y="9305"/>
                    <a:pt x="15844" y="9500"/>
                    <a:pt x="15883" y="9636"/>
                  </a:cubicBezTo>
                  <a:cubicBezTo>
                    <a:pt x="15981" y="9929"/>
                    <a:pt x="16234" y="10105"/>
                    <a:pt x="16527" y="10319"/>
                  </a:cubicBezTo>
                  <a:cubicBezTo>
                    <a:pt x="16625" y="10397"/>
                    <a:pt x="16742" y="10495"/>
                    <a:pt x="16839" y="10593"/>
                  </a:cubicBezTo>
                  <a:cubicBezTo>
                    <a:pt x="16859" y="10612"/>
                    <a:pt x="16878" y="10612"/>
                    <a:pt x="16878" y="10612"/>
                  </a:cubicBezTo>
                  <a:cubicBezTo>
                    <a:pt x="16956" y="10612"/>
                    <a:pt x="17054" y="10573"/>
                    <a:pt x="17230" y="10475"/>
                  </a:cubicBezTo>
                  <a:cubicBezTo>
                    <a:pt x="17308" y="10417"/>
                    <a:pt x="17444" y="10319"/>
                    <a:pt x="17561" y="10319"/>
                  </a:cubicBezTo>
                  <a:cubicBezTo>
                    <a:pt x="17620" y="10319"/>
                    <a:pt x="17659" y="10319"/>
                    <a:pt x="17698" y="10358"/>
                  </a:cubicBezTo>
                  <a:cubicBezTo>
                    <a:pt x="17737" y="10378"/>
                    <a:pt x="17756" y="10417"/>
                    <a:pt x="17756" y="10456"/>
                  </a:cubicBezTo>
                  <a:cubicBezTo>
                    <a:pt x="17795" y="10514"/>
                    <a:pt x="17795" y="10593"/>
                    <a:pt x="17795" y="10671"/>
                  </a:cubicBezTo>
                  <a:cubicBezTo>
                    <a:pt x="17717" y="11295"/>
                    <a:pt x="17054" y="11978"/>
                    <a:pt x="16625" y="12446"/>
                  </a:cubicBezTo>
                  <a:cubicBezTo>
                    <a:pt x="16488" y="12563"/>
                    <a:pt x="16352" y="12661"/>
                    <a:pt x="16195" y="12719"/>
                  </a:cubicBezTo>
                  <a:cubicBezTo>
                    <a:pt x="16106" y="12746"/>
                    <a:pt x="16013" y="12756"/>
                    <a:pt x="15922" y="12756"/>
                  </a:cubicBezTo>
                  <a:cubicBezTo>
                    <a:pt x="15675" y="12756"/>
                    <a:pt x="15435" y="12679"/>
                    <a:pt x="15278" y="12622"/>
                  </a:cubicBezTo>
                  <a:cubicBezTo>
                    <a:pt x="15083" y="12563"/>
                    <a:pt x="15005" y="12544"/>
                    <a:pt x="14966" y="12544"/>
                  </a:cubicBezTo>
                  <a:cubicBezTo>
                    <a:pt x="14615" y="12797"/>
                    <a:pt x="14244" y="12914"/>
                    <a:pt x="13932" y="12914"/>
                  </a:cubicBezTo>
                  <a:cubicBezTo>
                    <a:pt x="13464" y="12914"/>
                    <a:pt x="13074" y="12719"/>
                    <a:pt x="12820" y="12446"/>
                  </a:cubicBezTo>
                  <a:cubicBezTo>
                    <a:pt x="12644" y="12310"/>
                    <a:pt x="12488" y="12231"/>
                    <a:pt x="12391" y="12231"/>
                  </a:cubicBezTo>
                  <a:cubicBezTo>
                    <a:pt x="12332" y="12231"/>
                    <a:pt x="12235" y="12231"/>
                    <a:pt x="12176" y="12271"/>
                  </a:cubicBezTo>
                  <a:cubicBezTo>
                    <a:pt x="12000" y="12349"/>
                    <a:pt x="11864" y="12544"/>
                    <a:pt x="11766" y="12719"/>
                  </a:cubicBezTo>
                  <a:cubicBezTo>
                    <a:pt x="11669" y="12914"/>
                    <a:pt x="11552" y="13090"/>
                    <a:pt x="11415" y="13188"/>
                  </a:cubicBezTo>
                  <a:cubicBezTo>
                    <a:pt x="11357" y="13246"/>
                    <a:pt x="11259" y="13285"/>
                    <a:pt x="11181" y="13305"/>
                  </a:cubicBezTo>
                  <a:cubicBezTo>
                    <a:pt x="11146" y="13311"/>
                    <a:pt x="11112" y="13314"/>
                    <a:pt x="11079" y="13314"/>
                  </a:cubicBezTo>
                  <a:cubicBezTo>
                    <a:pt x="10905" y="13314"/>
                    <a:pt x="10749" y="13240"/>
                    <a:pt x="10635" y="13207"/>
                  </a:cubicBezTo>
                  <a:cubicBezTo>
                    <a:pt x="10537" y="13149"/>
                    <a:pt x="10479" y="13129"/>
                    <a:pt x="10400" y="13129"/>
                  </a:cubicBezTo>
                  <a:cubicBezTo>
                    <a:pt x="10342" y="13129"/>
                    <a:pt x="10303" y="13110"/>
                    <a:pt x="10283" y="13051"/>
                  </a:cubicBezTo>
                  <a:cubicBezTo>
                    <a:pt x="10244" y="13012"/>
                    <a:pt x="10244" y="12953"/>
                    <a:pt x="10283" y="12914"/>
                  </a:cubicBezTo>
                  <a:cubicBezTo>
                    <a:pt x="10303" y="12836"/>
                    <a:pt x="10303" y="12797"/>
                    <a:pt x="10303" y="12739"/>
                  </a:cubicBezTo>
                  <a:cubicBezTo>
                    <a:pt x="10244" y="12622"/>
                    <a:pt x="10030" y="12524"/>
                    <a:pt x="9718" y="12407"/>
                  </a:cubicBezTo>
                  <a:cubicBezTo>
                    <a:pt x="9444" y="12310"/>
                    <a:pt x="9054" y="12173"/>
                    <a:pt x="8937" y="11919"/>
                  </a:cubicBezTo>
                  <a:cubicBezTo>
                    <a:pt x="8879" y="11822"/>
                    <a:pt x="8879" y="11685"/>
                    <a:pt x="8937" y="11568"/>
                  </a:cubicBezTo>
                  <a:cubicBezTo>
                    <a:pt x="9015" y="11373"/>
                    <a:pt x="9152" y="11139"/>
                    <a:pt x="9444" y="10866"/>
                  </a:cubicBezTo>
                  <a:lnTo>
                    <a:pt x="9444" y="10866"/>
                  </a:lnTo>
                  <a:cubicBezTo>
                    <a:pt x="9015" y="10905"/>
                    <a:pt x="8566" y="10944"/>
                    <a:pt x="8098" y="10944"/>
                  </a:cubicBezTo>
                  <a:cubicBezTo>
                    <a:pt x="7064" y="10983"/>
                    <a:pt x="6049" y="11041"/>
                    <a:pt x="5171" y="11529"/>
                  </a:cubicBezTo>
                  <a:cubicBezTo>
                    <a:pt x="4781" y="11744"/>
                    <a:pt x="4430" y="12036"/>
                    <a:pt x="4098" y="12466"/>
                  </a:cubicBezTo>
                  <a:cubicBezTo>
                    <a:pt x="3591" y="13149"/>
                    <a:pt x="3084" y="13714"/>
                    <a:pt x="2576" y="14261"/>
                  </a:cubicBezTo>
                  <a:cubicBezTo>
                    <a:pt x="2440" y="14378"/>
                    <a:pt x="2323" y="14495"/>
                    <a:pt x="2225" y="14612"/>
                  </a:cubicBezTo>
                  <a:cubicBezTo>
                    <a:pt x="1464" y="15451"/>
                    <a:pt x="840" y="16270"/>
                    <a:pt x="449" y="17441"/>
                  </a:cubicBezTo>
                  <a:cubicBezTo>
                    <a:pt x="352" y="17734"/>
                    <a:pt x="254" y="18085"/>
                    <a:pt x="196" y="18456"/>
                  </a:cubicBezTo>
                  <a:cubicBezTo>
                    <a:pt x="1" y="19529"/>
                    <a:pt x="40" y="20895"/>
                    <a:pt x="352" y="22670"/>
                  </a:cubicBezTo>
                  <a:cubicBezTo>
                    <a:pt x="430" y="23002"/>
                    <a:pt x="547" y="23295"/>
                    <a:pt x="762" y="23548"/>
                  </a:cubicBezTo>
                  <a:cubicBezTo>
                    <a:pt x="976" y="23841"/>
                    <a:pt x="1308" y="24056"/>
                    <a:pt x="1620" y="24212"/>
                  </a:cubicBezTo>
                  <a:cubicBezTo>
                    <a:pt x="1865" y="24313"/>
                    <a:pt x="2142" y="24371"/>
                    <a:pt x="2427" y="24371"/>
                  </a:cubicBezTo>
                  <a:cubicBezTo>
                    <a:pt x="2528" y="24371"/>
                    <a:pt x="2630" y="24364"/>
                    <a:pt x="2732" y="24348"/>
                  </a:cubicBezTo>
                  <a:cubicBezTo>
                    <a:pt x="3025" y="24309"/>
                    <a:pt x="3318" y="24212"/>
                    <a:pt x="3591" y="24017"/>
                  </a:cubicBezTo>
                  <a:cubicBezTo>
                    <a:pt x="3949" y="23748"/>
                    <a:pt x="4275" y="23643"/>
                    <a:pt x="4553" y="23643"/>
                  </a:cubicBezTo>
                  <a:cubicBezTo>
                    <a:pt x="4577" y="23643"/>
                    <a:pt x="4601" y="23644"/>
                    <a:pt x="4625" y="23646"/>
                  </a:cubicBezTo>
                  <a:cubicBezTo>
                    <a:pt x="5074" y="23685"/>
                    <a:pt x="5347" y="24056"/>
                    <a:pt x="5562" y="24368"/>
                  </a:cubicBezTo>
                  <a:cubicBezTo>
                    <a:pt x="5757" y="24641"/>
                    <a:pt x="5932" y="24856"/>
                    <a:pt x="6147" y="24934"/>
                  </a:cubicBezTo>
                  <a:cubicBezTo>
                    <a:pt x="6214" y="24947"/>
                    <a:pt x="6282" y="24970"/>
                    <a:pt x="6349" y="24970"/>
                  </a:cubicBezTo>
                  <a:cubicBezTo>
                    <a:pt x="6379" y="24970"/>
                    <a:pt x="6409" y="24965"/>
                    <a:pt x="6440" y="24953"/>
                  </a:cubicBezTo>
                  <a:cubicBezTo>
                    <a:pt x="6498" y="24953"/>
                    <a:pt x="6537" y="24953"/>
                    <a:pt x="6576" y="24992"/>
                  </a:cubicBezTo>
                  <a:cubicBezTo>
                    <a:pt x="6596" y="25012"/>
                    <a:pt x="6615" y="25051"/>
                    <a:pt x="6615" y="25109"/>
                  </a:cubicBezTo>
                  <a:cubicBezTo>
                    <a:pt x="6518" y="26417"/>
                    <a:pt x="7005" y="27548"/>
                    <a:pt x="7552" y="28699"/>
                  </a:cubicBezTo>
                  <a:cubicBezTo>
                    <a:pt x="8079" y="29890"/>
                    <a:pt x="8664" y="31138"/>
                    <a:pt x="8625" y="32660"/>
                  </a:cubicBezTo>
                  <a:cubicBezTo>
                    <a:pt x="8586" y="33616"/>
                    <a:pt x="9405" y="34553"/>
                    <a:pt x="10244" y="35529"/>
                  </a:cubicBezTo>
                  <a:cubicBezTo>
                    <a:pt x="10635" y="35958"/>
                    <a:pt x="11025" y="36407"/>
                    <a:pt x="11357" y="36855"/>
                  </a:cubicBezTo>
                  <a:cubicBezTo>
                    <a:pt x="11903" y="37675"/>
                    <a:pt x="12430" y="38397"/>
                    <a:pt x="13171" y="38592"/>
                  </a:cubicBezTo>
                  <a:cubicBezTo>
                    <a:pt x="13306" y="38626"/>
                    <a:pt x="13458" y="38645"/>
                    <a:pt x="13624" y="38645"/>
                  </a:cubicBezTo>
                  <a:cubicBezTo>
                    <a:pt x="13936" y="38645"/>
                    <a:pt x="14298" y="38575"/>
                    <a:pt x="14693" y="38397"/>
                  </a:cubicBezTo>
                  <a:cubicBezTo>
                    <a:pt x="14791" y="38358"/>
                    <a:pt x="14869" y="38319"/>
                    <a:pt x="14966" y="38299"/>
                  </a:cubicBezTo>
                  <a:cubicBezTo>
                    <a:pt x="15028" y="38306"/>
                    <a:pt x="15085" y="38309"/>
                    <a:pt x="15139" y="38309"/>
                  </a:cubicBezTo>
                  <a:cubicBezTo>
                    <a:pt x="15407" y="38309"/>
                    <a:pt x="15581" y="38228"/>
                    <a:pt x="15727" y="38065"/>
                  </a:cubicBezTo>
                  <a:cubicBezTo>
                    <a:pt x="15766" y="38006"/>
                    <a:pt x="15786" y="37967"/>
                    <a:pt x="15844" y="37909"/>
                  </a:cubicBezTo>
                  <a:cubicBezTo>
                    <a:pt x="16469" y="37167"/>
                    <a:pt x="17054" y="36446"/>
                    <a:pt x="17054" y="35704"/>
                  </a:cubicBezTo>
                  <a:cubicBezTo>
                    <a:pt x="17054" y="35275"/>
                    <a:pt x="16898" y="34826"/>
                    <a:pt x="16410" y="34280"/>
                  </a:cubicBezTo>
                  <a:cubicBezTo>
                    <a:pt x="16371" y="34260"/>
                    <a:pt x="16352" y="34202"/>
                    <a:pt x="16352" y="34163"/>
                  </a:cubicBezTo>
                  <a:cubicBezTo>
                    <a:pt x="16352" y="34104"/>
                    <a:pt x="16352" y="34065"/>
                    <a:pt x="16371" y="34007"/>
                  </a:cubicBezTo>
                  <a:cubicBezTo>
                    <a:pt x="16391" y="33948"/>
                    <a:pt x="16469" y="33890"/>
                    <a:pt x="16527" y="33850"/>
                  </a:cubicBezTo>
                  <a:cubicBezTo>
                    <a:pt x="16625" y="33753"/>
                    <a:pt x="16781" y="33655"/>
                    <a:pt x="16976" y="33558"/>
                  </a:cubicBezTo>
                  <a:cubicBezTo>
                    <a:pt x="17464" y="33265"/>
                    <a:pt x="18108" y="32875"/>
                    <a:pt x="18478" y="32329"/>
                  </a:cubicBezTo>
                  <a:cubicBezTo>
                    <a:pt x="18615" y="32094"/>
                    <a:pt x="18712" y="31821"/>
                    <a:pt x="18712" y="31509"/>
                  </a:cubicBezTo>
                  <a:cubicBezTo>
                    <a:pt x="18712" y="31119"/>
                    <a:pt x="18576" y="30651"/>
                    <a:pt x="18186" y="30085"/>
                  </a:cubicBezTo>
                  <a:cubicBezTo>
                    <a:pt x="18049" y="29890"/>
                    <a:pt x="18030" y="29616"/>
                    <a:pt x="18010" y="29402"/>
                  </a:cubicBezTo>
                  <a:cubicBezTo>
                    <a:pt x="17991" y="29207"/>
                    <a:pt x="17991" y="29070"/>
                    <a:pt x="17912" y="28973"/>
                  </a:cubicBezTo>
                  <a:cubicBezTo>
                    <a:pt x="17893" y="28934"/>
                    <a:pt x="17893" y="28914"/>
                    <a:pt x="17854" y="28914"/>
                  </a:cubicBezTo>
                  <a:cubicBezTo>
                    <a:pt x="17620" y="28719"/>
                    <a:pt x="17444" y="28524"/>
                    <a:pt x="17405" y="28329"/>
                  </a:cubicBezTo>
                  <a:cubicBezTo>
                    <a:pt x="17366" y="28212"/>
                    <a:pt x="17366" y="28095"/>
                    <a:pt x="17405" y="27997"/>
                  </a:cubicBezTo>
                  <a:cubicBezTo>
                    <a:pt x="17503" y="27724"/>
                    <a:pt x="17795" y="27529"/>
                    <a:pt x="17952" y="27392"/>
                  </a:cubicBezTo>
                  <a:cubicBezTo>
                    <a:pt x="18108" y="27295"/>
                    <a:pt x="18205" y="27236"/>
                    <a:pt x="18244" y="27177"/>
                  </a:cubicBezTo>
                  <a:cubicBezTo>
                    <a:pt x="18791" y="26534"/>
                    <a:pt x="19278" y="25987"/>
                    <a:pt x="19688" y="25499"/>
                  </a:cubicBezTo>
                  <a:cubicBezTo>
                    <a:pt x="22439" y="22378"/>
                    <a:pt x="22439" y="22417"/>
                    <a:pt x="22966" y="21012"/>
                  </a:cubicBezTo>
                  <a:cubicBezTo>
                    <a:pt x="23005" y="20856"/>
                    <a:pt x="23083" y="20661"/>
                    <a:pt x="23161" y="20465"/>
                  </a:cubicBezTo>
                  <a:lnTo>
                    <a:pt x="23161" y="20465"/>
                  </a:lnTo>
                  <a:cubicBezTo>
                    <a:pt x="21600" y="21031"/>
                    <a:pt x="21171" y="21246"/>
                    <a:pt x="20976" y="21343"/>
                  </a:cubicBezTo>
                  <a:cubicBezTo>
                    <a:pt x="20839" y="21422"/>
                    <a:pt x="20781" y="21441"/>
                    <a:pt x="20566" y="21500"/>
                  </a:cubicBezTo>
                  <a:cubicBezTo>
                    <a:pt x="20508" y="21516"/>
                    <a:pt x="20433" y="21522"/>
                    <a:pt x="20357" y="21522"/>
                  </a:cubicBezTo>
                  <a:cubicBezTo>
                    <a:pt x="20253" y="21522"/>
                    <a:pt x="20146" y="21511"/>
                    <a:pt x="20078" y="21500"/>
                  </a:cubicBezTo>
                  <a:cubicBezTo>
                    <a:pt x="19981" y="21480"/>
                    <a:pt x="19883" y="21441"/>
                    <a:pt x="19805" y="21422"/>
                  </a:cubicBezTo>
                  <a:cubicBezTo>
                    <a:pt x="19786" y="21422"/>
                    <a:pt x="19766" y="21402"/>
                    <a:pt x="19766" y="21382"/>
                  </a:cubicBezTo>
                  <a:cubicBezTo>
                    <a:pt x="19766" y="21382"/>
                    <a:pt x="19747" y="21343"/>
                    <a:pt x="19708" y="21304"/>
                  </a:cubicBezTo>
                  <a:lnTo>
                    <a:pt x="19708" y="21226"/>
                  </a:lnTo>
                  <a:cubicBezTo>
                    <a:pt x="19747" y="21012"/>
                    <a:pt x="19688" y="20836"/>
                    <a:pt x="19610" y="20719"/>
                  </a:cubicBezTo>
                  <a:cubicBezTo>
                    <a:pt x="19473" y="20446"/>
                    <a:pt x="19161" y="20270"/>
                    <a:pt x="18791" y="20075"/>
                  </a:cubicBezTo>
                  <a:cubicBezTo>
                    <a:pt x="18400" y="19880"/>
                    <a:pt x="17932" y="19665"/>
                    <a:pt x="17698" y="19197"/>
                  </a:cubicBezTo>
                  <a:cubicBezTo>
                    <a:pt x="17542" y="18963"/>
                    <a:pt x="17444" y="18651"/>
                    <a:pt x="17464" y="18222"/>
                  </a:cubicBezTo>
                  <a:cubicBezTo>
                    <a:pt x="17503" y="17675"/>
                    <a:pt x="17152" y="17090"/>
                    <a:pt x="16761" y="16368"/>
                  </a:cubicBezTo>
                  <a:cubicBezTo>
                    <a:pt x="16352" y="15646"/>
                    <a:pt x="15864" y="14788"/>
                    <a:pt x="15864" y="13812"/>
                  </a:cubicBezTo>
                  <a:cubicBezTo>
                    <a:pt x="15864" y="13773"/>
                    <a:pt x="15883" y="13695"/>
                    <a:pt x="15942" y="13675"/>
                  </a:cubicBezTo>
                  <a:cubicBezTo>
                    <a:pt x="15967" y="13638"/>
                    <a:pt x="16007" y="13625"/>
                    <a:pt x="16043" y="13625"/>
                  </a:cubicBezTo>
                  <a:cubicBezTo>
                    <a:pt x="16064" y="13625"/>
                    <a:pt x="16084" y="13629"/>
                    <a:pt x="16098" y="13636"/>
                  </a:cubicBezTo>
                  <a:cubicBezTo>
                    <a:pt x="16195" y="13675"/>
                    <a:pt x="16274" y="13695"/>
                    <a:pt x="16371" y="13714"/>
                  </a:cubicBezTo>
                  <a:cubicBezTo>
                    <a:pt x="16586" y="13773"/>
                    <a:pt x="16859" y="13831"/>
                    <a:pt x="17054" y="14027"/>
                  </a:cubicBezTo>
                  <a:cubicBezTo>
                    <a:pt x="17152" y="14124"/>
                    <a:pt x="17230" y="14280"/>
                    <a:pt x="17269" y="14475"/>
                  </a:cubicBezTo>
                  <a:cubicBezTo>
                    <a:pt x="17503" y="15568"/>
                    <a:pt x="18088" y="16446"/>
                    <a:pt x="18693" y="17344"/>
                  </a:cubicBezTo>
                  <a:cubicBezTo>
                    <a:pt x="19259" y="18183"/>
                    <a:pt x="19844" y="19041"/>
                    <a:pt x="20137" y="20056"/>
                  </a:cubicBezTo>
                  <a:cubicBezTo>
                    <a:pt x="20137" y="20075"/>
                    <a:pt x="20156" y="20114"/>
                    <a:pt x="20176" y="20153"/>
                  </a:cubicBezTo>
                  <a:cubicBezTo>
                    <a:pt x="20234" y="20212"/>
                    <a:pt x="20332" y="20270"/>
                    <a:pt x="20430" y="20309"/>
                  </a:cubicBezTo>
                  <a:cubicBezTo>
                    <a:pt x="20498" y="20323"/>
                    <a:pt x="20567" y="20337"/>
                    <a:pt x="20623" y="20337"/>
                  </a:cubicBezTo>
                  <a:cubicBezTo>
                    <a:pt x="20646" y="20337"/>
                    <a:pt x="20666" y="20335"/>
                    <a:pt x="20683" y="20329"/>
                  </a:cubicBezTo>
                  <a:cubicBezTo>
                    <a:pt x="20742" y="20329"/>
                    <a:pt x="20820" y="20309"/>
                    <a:pt x="20859" y="20251"/>
                  </a:cubicBezTo>
                  <a:cubicBezTo>
                    <a:pt x="21327" y="19919"/>
                    <a:pt x="21854" y="19685"/>
                    <a:pt x="22342" y="19470"/>
                  </a:cubicBezTo>
                  <a:cubicBezTo>
                    <a:pt x="23005" y="19197"/>
                    <a:pt x="23610" y="18983"/>
                    <a:pt x="24137" y="18475"/>
                  </a:cubicBezTo>
                  <a:cubicBezTo>
                    <a:pt x="24254" y="18358"/>
                    <a:pt x="24390" y="18222"/>
                    <a:pt x="24527" y="18085"/>
                  </a:cubicBezTo>
                  <a:cubicBezTo>
                    <a:pt x="25054" y="17578"/>
                    <a:pt x="25600" y="17090"/>
                    <a:pt x="25951" y="16466"/>
                  </a:cubicBezTo>
                  <a:cubicBezTo>
                    <a:pt x="25756" y="16348"/>
                    <a:pt x="25600" y="16134"/>
                    <a:pt x="25464" y="15939"/>
                  </a:cubicBezTo>
                  <a:cubicBezTo>
                    <a:pt x="25307" y="15685"/>
                    <a:pt x="25151" y="15490"/>
                    <a:pt x="24956" y="15431"/>
                  </a:cubicBezTo>
                  <a:cubicBezTo>
                    <a:pt x="24917" y="15412"/>
                    <a:pt x="24883" y="15402"/>
                    <a:pt x="24849" y="15402"/>
                  </a:cubicBezTo>
                  <a:cubicBezTo>
                    <a:pt x="24815" y="15402"/>
                    <a:pt x="24781" y="15412"/>
                    <a:pt x="24742" y="15431"/>
                  </a:cubicBezTo>
                  <a:cubicBezTo>
                    <a:pt x="24586" y="15451"/>
                    <a:pt x="24390" y="15568"/>
                    <a:pt x="24098" y="15822"/>
                  </a:cubicBezTo>
                  <a:cubicBezTo>
                    <a:pt x="24039" y="15880"/>
                    <a:pt x="23903" y="15939"/>
                    <a:pt x="23805" y="15939"/>
                  </a:cubicBezTo>
                  <a:cubicBezTo>
                    <a:pt x="23781" y="15944"/>
                    <a:pt x="23755" y="15946"/>
                    <a:pt x="23729" y="15946"/>
                  </a:cubicBezTo>
                  <a:cubicBezTo>
                    <a:pt x="23649" y="15946"/>
                    <a:pt x="23561" y="15924"/>
                    <a:pt x="23473" y="15880"/>
                  </a:cubicBezTo>
                  <a:cubicBezTo>
                    <a:pt x="23415" y="15861"/>
                    <a:pt x="23376" y="15822"/>
                    <a:pt x="23356" y="15763"/>
                  </a:cubicBezTo>
                  <a:cubicBezTo>
                    <a:pt x="23317" y="15724"/>
                    <a:pt x="23298" y="15646"/>
                    <a:pt x="23298" y="15568"/>
                  </a:cubicBezTo>
                  <a:cubicBezTo>
                    <a:pt x="23298" y="15431"/>
                    <a:pt x="23376" y="15275"/>
                    <a:pt x="23493" y="15100"/>
                  </a:cubicBezTo>
                  <a:lnTo>
                    <a:pt x="23493" y="14885"/>
                  </a:lnTo>
                  <a:cubicBezTo>
                    <a:pt x="23254" y="15004"/>
                    <a:pt x="23039" y="15055"/>
                    <a:pt x="22863" y="15055"/>
                  </a:cubicBezTo>
                  <a:cubicBezTo>
                    <a:pt x="22809" y="15055"/>
                    <a:pt x="22758" y="15050"/>
                    <a:pt x="22712" y="15041"/>
                  </a:cubicBezTo>
                  <a:cubicBezTo>
                    <a:pt x="22595" y="15002"/>
                    <a:pt x="22498" y="14963"/>
                    <a:pt x="22420" y="14885"/>
                  </a:cubicBezTo>
                  <a:cubicBezTo>
                    <a:pt x="22225" y="14690"/>
                    <a:pt x="22205" y="14378"/>
                    <a:pt x="22205" y="14124"/>
                  </a:cubicBezTo>
                  <a:cubicBezTo>
                    <a:pt x="22186" y="13812"/>
                    <a:pt x="22166" y="13617"/>
                    <a:pt x="22029" y="13539"/>
                  </a:cubicBezTo>
                  <a:lnTo>
                    <a:pt x="22010" y="13519"/>
                  </a:lnTo>
                  <a:cubicBezTo>
                    <a:pt x="22010" y="13519"/>
                    <a:pt x="22010" y="13500"/>
                    <a:pt x="21990" y="13500"/>
                  </a:cubicBezTo>
                  <a:cubicBezTo>
                    <a:pt x="21971" y="13441"/>
                    <a:pt x="21971" y="13402"/>
                    <a:pt x="21971" y="13383"/>
                  </a:cubicBezTo>
                  <a:cubicBezTo>
                    <a:pt x="21971" y="13305"/>
                    <a:pt x="22029" y="13188"/>
                    <a:pt x="22088" y="13110"/>
                  </a:cubicBezTo>
                  <a:cubicBezTo>
                    <a:pt x="22127" y="13031"/>
                    <a:pt x="22205" y="12895"/>
                    <a:pt x="22303" y="12836"/>
                  </a:cubicBezTo>
                  <a:cubicBezTo>
                    <a:pt x="22322" y="12817"/>
                    <a:pt x="22381" y="12817"/>
                    <a:pt x="22420" y="12797"/>
                  </a:cubicBezTo>
                  <a:cubicBezTo>
                    <a:pt x="22595" y="12797"/>
                    <a:pt x="22849" y="12817"/>
                    <a:pt x="23005" y="12914"/>
                  </a:cubicBezTo>
                  <a:cubicBezTo>
                    <a:pt x="23064" y="12934"/>
                    <a:pt x="23142" y="13012"/>
                    <a:pt x="23161" y="13090"/>
                  </a:cubicBezTo>
                  <a:cubicBezTo>
                    <a:pt x="23395" y="13695"/>
                    <a:pt x="23844" y="14105"/>
                    <a:pt x="24332" y="14358"/>
                  </a:cubicBezTo>
                  <a:cubicBezTo>
                    <a:pt x="24891" y="14632"/>
                    <a:pt x="25538" y="14723"/>
                    <a:pt x="26150" y="14723"/>
                  </a:cubicBezTo>
                  <a:cubicBezTo>
                    <a:pt x="26499" y="14723"/>
                    <a:pt x="26837" y="14693"/>
                    <a:pt x="27142" y="14651"/>
                  </a:cubicBezTo>
                  <a:cubicBezTo>
                    <a:pt x="27456" y="14597"/>
                    <a:pt x="27746" y="14571"/>
                    <a:pt x="28013" y="14571"/>
                  </a:cubicBezTo>
                  <a:cubicBezTo>
                    <a:pt x="28525" y="14571"/>
                    <a:pt x="28955" y="14667"/>
                    <a:pt x="29327" y="14846"/>
                  </a:cubicBezTo>
                  <a:cubicBezTo>
                    <a:pt x="29971" y="15139"/>
                    <a:pt x="30381" y="15666"/>
                    <a:pt x="30751" y="16348"/>
                  </a:cubicBezTo>
                  <a:lnTo>
                    <a:pt x="30751" y="16368"/>
                  </a:lnTo>
                  <a:cubicBezTo>
                    <a:pt x="30790" y="16446"/>
                    <a:pt x="30810" y="16485"/>
                    <a:pt x="30868" y="16505"/>
                  </a:cubicBezTo>
                  <a:cubicBezTo>
                    <a:pt x="30910" y="16521"/>
                    <a:pt x="30958" y="16527"/>
                    <a:pt x="31014" y="16527"/>
                  </a:cubicBezTo>
                  <a:cubicBezTo>
                    <a:pt x="31092" y="16527"/>
                    <a:pt x="31185" y="16516"/>
                    <a:pt x="31298" y="16505"/>
                  </a:cubicBezTo>
                  <a:cubicBezTo>
                    <a:pt x="31365" y="16491"/>
                    <a:pt x="31460" y="16468"/>
                    <a:pt x="31551" y="16468"/>
                  </a:cubicBezTo>
                  <a:cubicBezTo>
                    <a:pt x="31592" y="16468"/>
                    <a:pt x="31632" y="16473"/>
                    <a:pt x="31668" y="16485"/>
                  </a:cubicBezTo>
                  <a:cubicBezTo>
                    <a:pt x="31727" y="16505"/>
                    <a:pt x="31785" y="16524"/>
                    <a:pt x="31844" y="16602"/>
                  </a:cubicBezTo>
                  <a:cubicBezTo>
                    <a:pt x="31883" y="16661"/>
                    <a:pt x="31922" y="16778"/>
                    <a:pt x="31883" y="16836"/>
                  </a:cubicBezTo>
                  <a:cubicBezTo>
                    <a:pt x="31824" y="17890"/>
                    <a:pt x="32273" y="18729"/>
                    <a:pt x="32800" y="19568"/>
                  </a:cubicBezTo>
                  <a:cubicBezTo>
                    <a:pt x="33093" y="20036"/>
                    <a:pt x="33346" y="20543"/>
                    <a:pt x="33541" y="21090"/>
                  </a:cubicBezTo>
                  <a:cubicBezTo>
                    <a:pt x="33580" y="21168"/>
                    <a:pt x="33600" y="21207"/>
                    <a:pt x="33600" y="21207"/>
                  </a:cubicBezTo>
                  <a:cubicBezTo>
                    <a:pt x="33619" y="21207"/>
                    <a:pt x="33639" y="21187"/>
                    <a:pt x="33737" y="21109"/>
                  </a:cubicBezTo>
                  <a:cubicBezTo>
                    <a:pt x="33776" y="21090"/>
                    <a:pt x="33795" y="21051"/>
                    <a:pt x="33834" y="21051"/>
                  </a:cubicBezTo>
                  <a:cubicBezTo>
                    <a:pt x="33990" y="20953"/>
                    <a:pt x="34107" y="20836"/>
                    <a:pt x="34205" y="20700"/>
                  </a:cubicBezTo>
                  <a:cubicBezTo>
                    <a:pt x="34400" y="20407"/>
                    <a:pt x="34458" y="20056"/>
                    <a:pt x="34517" y="19665"/>
                  </a:cubicBezTo>
                  <a:cubicBezTo>
                    <a:pt x="34615" y="19139"/>
                    <a:pt x="34712" y="18514"/>
                    <a:pt x="35278" y="18085"/>
                  </a:cubicBezTo>
                  <a:lnTo>
                    <a:pt x="35649" y="17792"/>
                  </a:lnTo>
                  <a:cubicBezTo>
                    <a:pt x="36371" y="17226"/>
                    <a:pt x="37093" y="16700"/>
                    <a:pt x="37385" y="15783"/>
                  </a:cubicBezTo>
                  <a:cubicBezTo>
                    <a:pt x="37385" y="15763"/>
                    <a:pt x="37405" y="15744"/>
                    <a:pt x="37424" y="15724"/>
                  </a:cubicBezTo>
                  <a:cubicBezTo>
                    <a:pt x="37444" y="15685"/>
                    <a:pt x="37483" y="15666"/>
                    <a:pt x="37502" y="15666"/>
                  </a:cubicBezTo>
                  <a:cubicBezTo>
                    <a:pt x="37541" y="15646"/>
                    <a:pt x="37619" y="15627"/>
                    <a:pt x="37678" y="15627"/>
                  </a:cubicBezTo>
                  <a:cubicBezTo>
                    <a:pt x="37750" y="15614"/>
                    <a:pt x="37847" y="15606"/>
                    <a:pt x="37958" y="15606"/>
                  </a:cubicBezTo>
                  <a:cubicBezTo>
                    <a:pt x="38206" y="15606"/>
                    <a:pt x="38526" y="15648"/>
                    <a:pt x="38810" y="15783"/>
                  </a:cubicBezTo>
                  <a:cubicBezTo>
                    <a:pt x="38985" y="15861"/>
                    <a:pt x="39141" y="15978"/>
                    <a:pt x="39278" y="16134"/>
                  </a:cubicBezTo>
                  <a:cubicBezTo>
                    <a:pt x="39141" y="15392"/>
                    <a:pt x="38946" y="14670"/>
                    <a:pt x="38712" y="13968"/>
                  </a:cubicBezTo>
                  <a:cubicBezTo>
                    <a:pt x="37932" y="11451"/>
                    <a:pt x="36663" y="9032"/>
                    <a:pt x="34946" y="6866"/>
                  </a:cubicBezTo>
                  <a:cubicBezTo>
                    <a:pt x="33112" y="4622"/>
                    <a:pt x="30927" y="2807"/>
                    <a:pt x="28546" y="1520"/>
                  </a:cubicBezTo>
                  <a:cubicBezTo>
                    <a:pt x="27883" y="1149"/>
                    <a:pt x="27200" y="837"/>
                    <a:pt x="26517" y="544"/>
                  </a:cubicBezTo>
                  <a:cubicBezTo>
                    <a:pt x="25815" y="720"/>
                    <a:pt x="24976" y="817"/>
                    <a:pt x="24293" y="837"/>
                  </a:cubicBezTo>
                  <a:cubicBezTo>
                    <a:pt x="24193" y="839"/>
                    <a:pt x="24094" y="841"/>
                    <a:pt x="23996" y="841"/>
                  </a:cubicBezTo>
                  <a:cubicBezTo>
                    <a:pt x="23385" y="841"/>
                    <a:pt x="22828" y="779"/>
                    <a:pt x="22576" y="544"/>
                  </a:cubicBezTo>
                  <a:cubicBezTo>
                    <a:pt x="22225" y="232"/>
                    <a:pt x="21815" y="56"/>
                    <a:pt x="21308" y="17"/>
                  </a:cubicBezTo>
                  <a:cubicBezTo>
                    <a:pt x="21199" y="6"/>
                    <a:pt x="21087" y="0"/>
                    <a:pt x="20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74;p44">
              <a:extLst>
                <a:ext uri="{FF2B5EF4-FFF2-40B4-BE49-F238E27FC236}">
                  <a16:creationId xmlns:a16="http://schemas.microsoft.com/office/drawing/2014/main" id="{1321DC3E-3DBF-4884-897D-8365A8972867}"/>
                </a:ext>
              </a:extLst>
            </p:cNvPr>
            <p:cNvSpPr/>
            <p:nvPr/>
          </p:nvSpPr>
          <p:spPr>
            <a:xfrm>
              <a:off x="5106566" y="1154180"/>
              <a:ext cx="2413471" cy="2344193"/>
            </a:xfrm>
            <a:custGeom>
              <a:avLst/>
              <a:gdLst/>
              <a:ahLst/>
              <a:cxnLst/>
              <a:rect l="l" t="t" r="r" b="b"/>
              <a:pathLst>
                <a:path w="37659" h="36578" extrusionOk="0">
                  <a:moveTo>
                    <a:pt x="19747" y="0"/>
                  </a:moveTo>
                  <a:lnTo>
                    <a:pt x="19688" y="293"/>
                  </a:lnTo>
                  <a:cubicBezTo>
                    <a:pt x="20176" y="625"/>
                    <a:pt x="20235" y="1347"/>
                    <a:pt x="19805" y="1952"/>
                  </a:cubicBezTo>
                  <a:cubicBezTo>
                    <a:pt x="19468" y="2390"/>
                    <a:pt x="18911" y="2654"/>
                    <a:pt x="18388" y="2654"/>
                  </a:cubicBezTo>
                  <a:cubicBezTo>
                    <a:pt x="18307" y="2654"/>
                    <a:pt x="18226" y="2648"/>
                    <a:pt x="18147" y="2634"/>
                  </a:cubicBezTo>
                  <a:cubicBezTo>
                    <a:pt x="18047" y="2611"/>
                    <a:pt x="17963" y="2604"/>
                    <a:pt x="17891" y="2604"/>
                  </a:cubicBezTo>
                  <a:cubicBezTo>
                    <a:pt x="17780" y="2604"/>
                    <a:pt x="17699" y="2623"/>
                    <a:pt x="17639" y="2634"/>
                  </a:cubicBezTo>
                  <a:cubicBezTo>
                    <a:pt x="17444" y="2673"/>
                    <a:pt x="17249" y="2771"/>
                    <a:pt x="16820" y="3064"/>
                  </a:cubicBezTo>
                  <a:cubicBezTo>
                    <a:pt x="16430" y="3337"/>
                    <a:pt x="15649" y="3922"/>
                    <a:pt x="14635" y="4020"/>
                  </a:cubicBezTo>
                  <a:cubicBezTo>
                    <a:pt x="14440" y="4039"/>
                    <a:pt x="14225" y="4098"/>
                    <a:pt x="13835" y="4215"/>
                  </a:cubicBezTo>
                  <a:cubicBezTo>
                    <a:pt x="13659" y="4273"/>
                    <a:pt x="13464" y="4312"/>
                    <a:pt x="13269" y="4391"/>
                  </a:cubicBezTo>
                  <a:cubicBezTo>
                    <a:pt x="13142" y="4424"/>
                    <a:pt x="13016" y="4439"/>
                    <a:pt x="12892" y="4439"/>
                  </a:cubicBezTo>
                  <a:cubicBezTo>
                    <a:pt x="12654" y="4439"/>
                    <a:pt x="12427" y="4383"/>
                    <a:pt x="12235" y="4293"/>
                  </a:cubicBezTo>
                  <a:cubicBezTo>
                    <a:pt x="11844" y="4488"/>
                    <a:pt x="11357" y="4722"/>
                    <a:pt x="10752" y="5073"/>
                  </a:cubicBezTo>
                  <a:cubicBezTo>
                    <a:pt x="10713" y="5093"/>
                    <a:pt x="10674" y="5112"/>
                    <a:pt x="10635" y="5151"/>
                  </a:cubicBezTo>
                  <a:cubicBezTo>
                    <a:pt x="10576" y="5190"/>
                    <a:pt x="10557" y="5249"/>
                    <a:pt x="10518" y="5288"/>
                  </a:cubicBezTo>
                  <a:cubicBezTo>
                    <a:pt x="10615" y="5269"/>
                    <a:pt x="10674" y="5269"/>
                    <a:pt x="10771" y="5249"/>
                  </a:cubicBezTo>
                  <a:cubicBezTo>
                    <a:pt x="10810" y="5249"/>
                    <a:pt x="10843" y="5246"/>
                    <a:pt x="10893" y="5246"/>
                  </a:cubicBezTo>
                  <a:cubicBezTo>
                    <a:pt x="11016" y="5246"/>
                    <a:pt x="11245" y="5266"/>
                    <a:pt x="11942" y="5405"/>
                  </a:cubicBezTo>
                  <a:cubicBezTo>
                    <a:pt x="11992" y="5398"/>
                    <a:pt x="12034" y="5392"/>
                    <a:pt x="12070" y="5392"/>
                  </a:cubicBezTo>
                  <a:cubicBezTo>
                    <a:pt x="12231" y="5392"/>
                    <a:pt x="12302" y="5507"/>
                    <a:pt x="12684" y="6127"/>
                  </a:cubicBezTo>
                  <a:cubicBezTo>
                    <a:pt x="12703" y="6166"/>
                    <a:pt x="12723" y="6244"/>
                    <a:pt x="12781" y="6342"/>
                  </a:cubicBezTo>
                  <a:cubicBezTo>
                    <a:pt x="12879" y="6264"/>
                    <a:pt x="12996" y="6166"/>
                    <a:pt x="13113" y="6088"/>
                  </a:cubicBezTo>
                  <a:cubicBezTo>
                    <a:pt x="13483" y="5873"/>
                    <a:pt x="13874" y="5756"/>
                    <a:pt x="14264" y="5737"/>
                  </a:cubicBezTo>
                  <a:lnTo>
                    <a:pt x="14557" y="5737"/>
                  </a:lnTo>
                  <a:cubicBezTo>
                    <a:pt x="14674" y="5561"/>
                    <a:pt x="14752" y="5464"/>
                    <a:pt x="14869" y="5269"/>
                  </a:cubicBezTo>
                  <a:cubicBezTo>
                    <a:pt x="14966" y="5112"/>
                    <a:pt x="15103" y="4995"/>
                    <a:pt x="15220" y="4898"/>
                  </a:cubicBezTo>
                  <a:cubicBezTo>
                    <a:pt x="15526" y="4653"/>
                    <a:pt x="15879" y="4541"/>
                    <a:pt x="16205" y="4541"/>
                  </a:cubicBezTo>
                  <a:cubicBezTo>
                    <a:pt x="16296" y="4541"/>
                    <a:pt x="16384" y="4549"/>
                    <a:pt x="16469" y="4566"/>
                  </a:cubicBezTo>
                  <a:cubicBezTo>
                    <a:pt x="16586" y="4566"/>
                    <a:pt x="16820" y="4566"/>
                    <a:pt x="17054" y="4625"/>
                  </a:cubicBezTo>
                  <a:cubicBezTo>
                    <a:pt x="17464" y="4332"/>
                    <a:pt x="17874" y="4215"/>
                    <a:pt x="17932" y="4195"/>
                  </a:cubicBezTo>
                  <a:cubicBezTo>
                    <a:pt x="18049" y="4137"/>
                    <a:pt x="18069" y="4137"/>
                    <a:pt x="18088" y="4117"/>
                  </a:cubicBezTo>
                  <a:cubicBezTo>
                    <a:pt x="18373" y="3944"/>
                    <a:pt x="18690" y="3851"/>
                    <a:pt x="18986" y="3851"/>
                  </a:cubicBezTo>
                  <a:cubicBezTo>
                    <a:pt x="19257" y="3851"/>
                    <a:pt x="19512" y="3930"/>
                    <a:pt x="19708" y="4098"/>
                  </a:cubicBezTo>
                  <a:cubicBezTo>
                    <a:pt x="20098" y="4391"/>
                    <a:pt x="20196" y="4917"/>
                    <a:pt x="20000" y="5444"/>
                  </a:cubicBezTo>
                  <a:cubicBezTo>
                    <a:pt x="20137" y="5542"/>
                    <a:pt x="20293" y="5678"/>
                    <a:pt x="20391" y="5834"/>
                  </a:cubicBezTo>
                  <a:cubicBezTo>
                    <a:pt x="20469" y="5698"/>
                    <a:pt x="20527" y="5581"/>
                    <a:pt x="20625" y="5464"/>
                  </a:cubicBezTo>
                  <a:cubicBezTo>
                    <a:pt x="21249" y="4683"/>
                    <a:pt x="22322" y="4371"/>
                    <a:pt x="22576" y="4273"/>
                  </a:cubicBezTo>
                  <a:cubicBezTo>
                    <a:pt x="22635" y="4234"/>
                    <a:pt x="22674" y="4234"/>
                    <a:pt x="22732" y="4215"/>
                  </a:cubicBezTo>
                  <a:cubicBezTo>
                    <a:pt x="22930" y="4149"/>
                    <a:pt x="23172" y="4092"/>
                    <a:pt x="23423" y="4092"/>
                  </a:cubicBezTo>
                  <a:cubicBezTo>
                    <a:pt x="23543" y="4092"/>
                    <a:pt x="23665" y="4105"/>
                    <a:pt x="23786" y="4137"/>
                  </a:cubicBezTo>
                  <a:cubicBezTo>
                    <a:pt x="24176" y="4234"/>
                    <a:pt x="24410" y="4488"/>
                    <a:pt x="24527" y="4683"/>
                  </a:cubicBezTo>
                  <a:cubicBezTo>
                    <a:pt x="24761" y="4995"/>
                    <a:pt x="24800" y="5386"/>
                    <a:pt x="24800" y="5464"/>
                  </a:cubicBezTo>
                  <a:cubicBezTo>
                    <a:pt x="24820" y="5600"/>
                    <a:pt x="24878" y="5951"/>
                    <a:pt x="24683" y="6342"/>
                  </a:cubicBezTo>
                  <a:cubicBezTo>
                    <a:pt x="24625" y="6439"/>
                    <a:pt x="24586" y="6537"/>
                    <a:pt x="24508" y="6634"/>
                  </a:cubicBezTo>
                  <a:lnTo>
                    <a:pt x="24508" y="6654"/>
                  </a:lnTo>
                  <a:cubicBezTo>
                    <a:pt x="24878" y="7356"/>
                    <a:pt x="24586" y="8176"/>
                    <a:pt x="24527" y="8371"/>
                  </a:cubicBezTo>
                  <a:cubicBezTo>
                    <a:pt x="24508" y="8429"/>
                    <a:pt x="24508" y="8488"/>
                    <a:pt x="24488" y="8507"/>
                  </a:cubicBezTo>
                  <a:cubicBezTo>
                    <a:pt x="24527" y="8605"/>
                    <a:pt x="24566" y="8761"/>
                    <a:pt x="24586" y="8898"/>
                  </a:cubicBezTo>
                  <a:cubicBezTo>
                    <a:pt x="24586" y="9112"/>
                    <a:pt x="24527" y="9346"/>
                    <a:pt x="24430" y="9542"/>
                  </a:cubicBezTo>
                  <a:cubicBezTo>
                    <a:pt x="24234" y="9932"/>
                    <a:pt x="23922" y="10146"/>
                    <a:pt x="23786" y="10244"/>
                  </a:cubicBezTo>
                  <a:cubicBezTo>
                    <a:pt x="23493" y="10420"/>
                    <a:pt x="23161" y="10478"/>
                    <a:pt x="23025" y="10517"/>
                  </a:cubicBezTo>
                  <a:cubicBezTo>
                    <a:pt x="22810" y="10549"/>
                    <a:pt x="22566" y="10564"/>
                    <a:pt x="22308" y="10564"/>
                  </a:cubicBezTo>
                  <a:cubicBezTo>
                    <a:pt x="22097" y="10564"/>
                    <a:pt x="21878" y="10554"/>
                    <a:pt x="21659" y="10537"/>
                  </a:cubicBezTo>
                  <a:cubicBezTo>
                    <a:pt x="21386" y="10478"/>
                    <a:pt x="21152" y="10381"/>
                    <a:pt x="20976" y="10185"/>
                  </a:cubicBezTo>
                  <a:cubicBezTo>
                    <a:pt x="20976" y="10185"/>
                    <a:pt x="20313" y="9893"/>
                    <a:pt x="20117" y="9268"/>
                  </a:cubicBezTo>
                  <a:cubicBezTo>
                    <a:pt x="20039" y="8976"/>
                    <a:pt x="20078" y="8683"/>
                    <a:pt x="20176" y="8390"/>
                  </a:cubicBezTo>
                  <a:cubicBezTo>
                    <a:pt x="20215" y="8215"/>
                    <a:pt x="20313" y="8078"/>
                    <a:pt x="20410" y="7922"/>
                  </a:cubicBezTo>
                  <a:cubicBezTo>
                    <a:pt x="20410" y="7922"/>
                    <a:pt x="20410" y="7903"/>
                    <a:pt x="20391" y="7903"/>
                  </a:cubicBezTo>
                  <a:cubicBezTo>
                    <a:pt x="20196" y="8234"/>
                    <a:pt x="19844" y="8586"/>
                    <a:pt x="19415" y="8800"/>
                  </a:cubicBezTo>
                  <a:cubicBezTo>
                    <a:pt x="19099" y="8948"/>
                    <a:pt x="18776" y="8999"/>
                    <a:pt x="18479" y="8999"/>
                  </a:cubicBezTo>
                  <a:cubicBezTo>
                    <a:pt x="18227" y="8999"/>
                    <a:pt x="17993" y="8962"/>
                    <a:pt x="17796" y="8917"/>
                  </a:cubicBezTo>
                  <a:lnTo>
                    <a:pt x="17796" y="8917"/>
                  </a:lnTo>
                  <a:cubicBezTo>
                    <a:pt x="17932" y="9210"/>
                    <a:pt x="17893" y="9503"/>
                    <a:pt x="17874" y="9639"/>
                  </a:cubicBezTo>
                  <a:cubicBezTo>
                    <a:pt x="17757" y="10556"/>
                    <a:pt x="16996" y="11434"/>
                    <a:pt x="16566" y="11903"/>
                  </a:cubicBezTo>
                  <a:cubicBezTo>
                    <a:pt x="16625" y="11942"/>
                    <a:pt x="16722" y="12020"/>
                    <a:pt x="16800" y="12098"/>
                  </a:cubicBezTo>
                  <a:cubicBezTo>
                    <a:pt x="17054" y="12332"/>
                    <a:pt x="17191" y="12663"/>
                    <a:pt x="17249" y="12995"/>
                  </a:cubicBezTo>
                  <a:cubicBezTo>
                    <a:pt x="17405" y="13873"/>
                    <a:pt x="17874" y="14615"/>
                    <a:pt x="18518" y="15551"/>
                  </a:cubicBezTo>
                  <a:cubicBezTo>
                    <a:pt x="18947" y="16195"/>
                    <a:pt x="19454" y="16956"/>
                    <a:pt x="19805" y="17854"/>
                  </a:cubicBezTo>
                  <a:cubicBezTo>
                    <a:pt x="20196" y="17639"/>
                    <a:pt x="20586" y="17483"/>
                    <a:pt x="20898" y="17366"/>
                  </a:cubicBezTo>
                  <a:cubicBezTo>
                    <a:pt x="21581" y="17093"/>
                    <a:pt x="21971" y="16917"/>
                    <a:pt x="22264" y="16624"/>
                  </a:cubicBezTo>
                  <a:cubicBezTo>
                    <a:pt x="22420" y="16488"/>
                    <a:pt x="22556" y="16371"/>
                    <a:pt x="22674" y="16234"/>
                  </a:cubicBezTo>
                  <a:cubicBezTo>
                    <a:pt x="22830" y="16098"/>
                    <a:pt x="22966" y="15980"/>
                    <a:pt x="23103" y="15824"/>
                  </a:cubicBezTo>
                  <a:lnTo>
                    <a:pt x="23103" y="15824"/>
                  </a:lnTo>
                  <a:cubicBezTo>
                    <a:pt x="22966" y="15883"/>
                    <a:pt x="22869" y="15902"/>
                    <a:pt x="22771" y="15902"/>
                  </a:cubicBezTo>
                  <a:cubicBezTo>
                    <a:pt x="22693" y="15914"/>
                    <a:pt x="22601" y="15923"/>
                    <a:pt x="22502" y="15923"/>
                  </a:cubicBezTo>
                  <a:cubicBezTo>
                    <a:pt x="22280" y="15923"/>
                    <a:pt x="22019" y="15881"/>
                    <a:pt x="21776" y="15746"/>
                  </a:cubicBezTo>
                  <a:cubicBezTo>
                    <a:pt x="21581" y="15649"/>
                    <a:pt x="21405" y="15512"/>
                    <a:pt x="21269" y="15298"/>
                  </a:cubicBezTo>
                  <a:cubicBezTo>
                    <a:pt x="21210" y="15200"/>
                    <a:pt x="21171" y="15122"/>
                    <a:pt x="21152" y="15024"/>
                  </a:cubicBezTo>
                  <a:cubicBezTo>
                    <a:pt x="20878" y="14946"/>
                    <a:pt x="20664" y="14829"/>
                    <a:pt x="20469" y="14654"/>
                  </a:cubicBezTo>
                  <a:cubicBezTo>
                    <a:pt x="19942" y="14166"/>
                    <a:pt x="19942" y="13405"/>
                    <a:pt x="19942" y="13288"/>
                  </a:cubicBezTo>
                  <a:lnTo>
                    <a:pt x="19942" y="13171"/>
                  </a:lnTo>
                  <a:cubicBezTo>
                    <a:pt x="19922" y="13151"/>
                    <a:pt x="19903" y="13093"/>
                    <a:pt x="19883" y="13073"/>
                  </a:cubicBezTo>
                  <a:cubicBezTo>
                    <a:pt x="19786" y="12878"/>
                    <a:pt x="19727" y="12703"/>
                    <a:pt x="19727" y="12566"/>
                  </a:cubicBezTo>
                  <a:lnTo>
                    <a:pt x="19727" y="12312"/>
                  </a:lnTo>
                  <a:cubicBezTo>
                    <a:pt x="19786" y="12000"/>
                    <a:pt x="19981" y="11688"/>
                    <a:pt x="20000" y="11629"/>
                  </a:cubicBezTo>
                  <a:cubicBezTo>
                    <a:pt x="20000" y="11629"/>
                    <a:pt x="20235" y="11142"/>
                    <a:pt x="20683" y="10868"/>
                  </a:cubicBezTo>
                  <a:cubicBezTo>
                    <a:pt x="20800" y="10810"/>
                    <a:pt x="21074" y="10654"/>
                    <a:pt x="21405" y="10654"/>
                  </a:cubicBezTo>
                  <a:cubicBezTo>
                    <a:pt x="21737" y="10654"/>
                    <a:pt x="22186" y="10712"/>
                    <a:pt x="22576" y="10946"/>
                  </a:cubicBezTo>
                  <a:cubicBezTo>
                    <a:pt x="22732" y="11044"/>
                    <a:pt x="22966" y="11220"/>
                    <a:pt x="23103" y="11551"/>
                  </a:cubicBezTo>
                  <a:cubicBezTo>
                    <a:pt x="23259" y="11942"/>
                    <a:pt x="23513" y="12195"/>
                    <a:pt x="23805" y="12371"/>
                  </a:cubicBezTo>
                  <a:cubicBezTo>
                    <a:pt x="24178" y="12557"/>
                    <a:pt x="24638" y="12633"/>
                    <a:pt x="25115" y="12633"/>
                  </a:cubicBezTo>
                  <a:cubicBezTo>
                    <a:pt x="25386" y="12633"/>
                    <a:pt x="25663" y="12608"/>
                    <a:pt x="25932" y="12566"/>
                  </a:cubicBezTo>
                  <a:cubicBezTo>
                    <a:pt x="26290" y="12507"/>
                    <a:pt x="26632" y="12477"/>
                    <a:pt x="26959" y="12477"/>
                  </a:cubicBezTo>
                  <a:cubicBezTo>
                    <a:pt x="27612" y="12477"/>
                    <a:pt x="28202" y="12598"/>
                    <a:pt x="28722" y="12859"/>
                  </a:cubicBezTo>
                  <a:cubicBezTo>
                    <a:pt x="29464" y="13210"/>
                    <a:pt x="29971" y="13776"/>
                    <a:pt x="30342" y="14381"/>
                  </a:cubicBezTo>
                  <a:cubicBezTo>
                    <a:pt x="30478" y="14381"/>
                    <a:pt x="30673" y="14381"/>
                    <a:pt x="30868" y="14439"/>
                  </a:cubicBezTo>
                  <a:cubicBezTo>
                    <a:pt x="31122" y="14517"/>
                    <a:pt x="31395" y="14654"/>
                    <a:pt x="31610" y="14927"/>
                  </a:cubicBezTo>
                  <a:cubicBezTo>
                    <a:pt x="31844" y="15259"/>
                    <a:pt x="31844" y="15629"/>
                    <a:pt x="31825" y="15824"/>
                  </a:cubicBezTo>
                  <a:cubicBezTo>
                    <a:pt x="31786" y="16488"/>
                    <a:pt x="32020" y="16995"/>
                    <a:pt x="32468" y="17776"/>
                  </a:cubicBezTo>
                  <a:cubicBezTo>
                    <a:pt x="32683" y="17190"/>
                    <a:pt x="32976" y="16605"/>
                    <a:pt x="33561" y="16156"/>
                  </a:cubicBezTo>
                  <a:cubicBezTo>
                    <a:pt x="33698" y="16059"/>
                    <a:pt x="33834" y="15922"/>
                    <a:pt x="33951" y="15863"/>
                  </a:cubicBezTo>
                  <a:cubicBezTo>
                    <a:pt x="34732" y="15278"/>
                    <a:pt x="35122" y="14927"/>
                    <a:pt x="35298" y="14420"/>
                  </a:cubicBezTo>
                  <a:cubicBezTo>
                    <a:pt x="35356" y="14185"/>
                    <a:pt x="35454" y="14049"/>
                    <a:pt x="35551" y="13951"/>
                  </a:cubicBezTo>
                  <a:cubicBezTo>
                    <a:pt x="35746" y="13737"/>
                    <a:pt x="35942" y="13639"/>
                    <a:pt x="36000" y="13600"/>
                  </a:cubicBezTo>
                  <a:cubicBezTo>
                    <a:pt x="36195" y="13502"/>
                    <a:pt x="36410" y="13483"/>
                    <a:pt x="36488" y="13463"/>
                  </a:cubicBezTo>
                  <a:cubicBezTo>
                    <a:pt x="36976" y="13444"/>
                    <a:pt x="37405" y="13190"/>
                    <a:pt x="37659" y="12839"/>
                  </a:cubicBezTo>
                  <a:cubicBezTo>
                    <a:pt x="36878" y="10322"/>
                    <a:pt x="35610" y="7903"/>
                    <a:pt x="33873" y="5737"/>
                  </a:cubicBezTo>
                  <a:cubicBezTo>
                    <a:pt x="32039" y="3493"/>
                    <a:pt x="29873" y="1678"/>
                    <a:pt x="27493" y="391"/>
                  </a:cubicBezTo>
                  <a:cubicBezTo>
                    <a:pt x="27068" y="329"/>
                    <a:pt x="26644" y="299"/>
                    <a:pt x="26230" y="299"/>
                  </a:cubicBezTo>
                  <a:cubicBezTo>
                    <a:pt x="25463" y="299"/>
                    <a:pt x="24731" y="403"/>
                    <a:pt x="24098" y="605"/>
                  </a:cubicBezTo>
                  <a:cubicBezTo>
                    <a:pt x="23708" y="722"/>
                    <a:pt x="23317" y="800"/>
                    <a:pt x="23064" y="820"/>
                  </a:cubicBezTo>
                  <a:cubicBezTo>
                    <a:pt x="22920" y="829"/>
                    <a:pt x="22747" y="836"/>
                    <a:pt x="22559" y="836"/>
                  </a:cubicBezTo>
                  <a:cubicBezTo>
                    <a:pt x="21908" y="836"/>
                    <a:pt x="21070" y="743"/>
                    <a:pt x="20586" y="274"/>
                  </a:cubicBezTo>
                  <a:cubicBezTo>
                    <a:pt x="20410" y="98"/>
                    <a:pt x="20196" y="20"/>
                    <a:pt x="19903" y="0"/>
                  </a:cubicBezTo>
                  <a:close/>
                  <a:moveTo>
                    <a:pt x="6654" y="11083"/>
                  </a:moveTo>
                  <a:cubicBezTo>
                    <a:pt x="5620" y="11122"/>
                    <a:pt x="5015" y="11200"/>
                    <a:pt x="4508" y="11493"/>
                  </a:cubicBezTo>
                  <a:cubicBezTo>
                    <a:pt x="4313" y="11610"/>
                    <a:pt x="4118" y="11766"/>
                    <a:pt x="3923" y="12020"/>
                  </a:cubicBezTo>
                  <a:cubicBezTo>
                    <a:pt x="3357" y="12781"/>
                    <a:pt x="2772" y="13424"/>
                    <a:pt x="2284" y="13932"/>
                  </a:cubicBezTo>
                  <a:cubicBezTo>
                    <a:pt x="1386" y="14907"/>
                    <a:pt x="801" y="15590"/>
                    <a:pt x="450" y="16605"/>
                  </a:cubicBezTo>
                  <a:cubicBezTo>
                    <a:pt x="137" y="17561"/>
                    <a:pt x="1" y="19005"/>
                    <a:pt x="391" y="21268"/>
                  </a:cubicBezTo>
                  <a:cubicBezTo>
                    <a:pt x="411" y="21444"/>
                    <a:pt x="489" y="21580"/>
                    <a:pt x="606" y="21736"/>
                  </a:cubicBezTo>
                  <a:lnTo>
                    <a:pt x="625" y="21756"/>
                  </a:lnTo>
                  <a:cubicBezTo>
                    <a:pt x="742" y="21932"/>
                    <a:pt x="937" y="22049"/>
                    <a:pt x="1113" y="22127"/>
                  </a:cubicBezTo>
                  <a:cubicBezTo>
                    <a:pt x="1328" y="22224"/>
                    <a:pt x="1523" y="22224"/>
                    <a:pt x="1679" y="22224"/>
                  </a:cubicBezTo>
                  <a:cubicBezTo>
                    <a:pt x="1796" y="22205"/>
                    <a:pt x="1874" y="22166"/>
                    <a:pt x="1972" y="22107"/>
                  </a:cubicBezTo>
                  <a:cubicBezTo>
                    <a:pt x="2501" y="21742"/>
                    <a:pt x="3082" y="21479"/>
                    <a:pt x="3699" y="21479"/>
                  </a:cubicBezTo>
                  <a:cubicBezTo>
                    <a:pt x="3741" y="21479"/>
                    <a:pt x="3783" y="21480"/>
                    <a:pt x="3825" y="21483"/>
                  </a:cubicBezTo>
                  <a:cubicBezTo>
                    <a:pt x="4801" y="21580"/>
                    <a:pt x="5289" y="22400"/>
                    <a:pt x="5425" y="22595"/>
                  </a:cubicBezTo>
                  <a:cubicBezTo>
                    <a:pt x="5503" y="22653"/>
                    <a:pt x="5523" y="22732"/>
                    <a:pt x="5581" y="22790"/>
                  </a:cubicBezTo>
                  <a:lnTo>
                    <a:pt x="5601" y="22810"/>
                  </a:lnTo>
                  <a:cubicBezTo>
                    <a:pt x="5874" y="22810"/>
                    <a:pt x="6147" y="22907"/>
                    <a:pt x="6342" y="23102"/>
                  </a:cubicBezTo>
                  <a:cubicBezTo>
                    <a:pt x="6576" y="23317"/>
                    <a:pt x="6732" y="23668"/>
                    <a:pt x="6674" y="24019"/>
                  </a:cubicBezTo>
                  <a:cubicBezTo>
                    <a:pt x="6596" y="25053"/>
                    <a:pt x="6967" y="25951"/>
                    <a:pt x="7513" y="27141"/>
                  </a:cubicBezTo>
                  <a:cubicBezTo>
                    <a:pt x="8020" y="28312"/>
                    <a:pt x="8703" y="29775"/>
                    <a:pt x="8645" y="31590"/>
                  </a:cubicBezTo>
                  <a:cubicBezTo>
                    <a:pt x="8645" y="32058"/>
                    <a:pt x="9074" y="32663"/>
                    <a:pt x="10049" y="33775"/>
                  </a:cubicBezTo>
                  <a:cubicBezTo>
                    <a:pt x="10401" y="34224"/>
                    <a:pt x="10849" y="34712"/>
                    <a:pt x="11181" y="35219"/>
                  </a:cubicBezTo>
                  <a:cubicBezTo>
                    <a:pt x="11805" y="36117"/>
                    <a:pt x="12118" y="36468"/>
                    <a:pt x="12449" y="36565"/>
                  </a:cubicBezTo>
                  <a:cubicBezTo>
                    <a:pt x="12491" y="36571"/>
                    <a:pt x="12541" y="36577"/>
                    <a:pt x="12603" y="36577"/>
                  </a:cubicBezTo>
                  <a:cubicBezTo>
                    <a:pt x="12747" y="36577"/>
                    <a:pt x="12955" y="36546"/>
                    <a:pt x="13269" y="36409"/>
                  </a:cubicBezTo>
                  <a:cubicBezTo>
                    <a:pt x="13386" y="36370"/>
                    <a:pt x="13503" y="36312"/>
                    <a:pt x="13581" y="36292"/>
                  </a:cubicBezTo>
                  <a:cubicBezTo>
                    <a:pt x="13718" y="36253"/>
                    <a:pt x="13776" y="36214"/>
                    <a:pt x="13796" y="36214"/>
                  </a:cubicBezTo>
                  <a:cubicBezTo>
                    <a:pt x="13854" y="36117"/>
                    <a:pt x="13893" y="36078"/>
                    <a:pt x="13932" y="36019"/>
                  </a:cubicBezTo>
                  <a:cubicBezTo>
                    <a:pt x="14654" y="35141"/>
                    <a:pt x="14908" y="34790"/>
                    <a:pt x="14908" y="34497"/>
                  </a:cubicBezTo>
                  <a:cubicBezTo>
                    <a:pt x="14908" y="34400"/>
                    <a:pt x="14869" y="34165"/>
                    <a:pt x="14479" y="33756"/>
                  </a:cubicBezTo>
                  <a:lnTo>
                    <a:pt x="14459" y="33736"/>
                  </a:lnTo>
                  <a:cubicBezTo>
                    <a:pt x="14342" y="33561"/>
                    <a:pt x="14225" y="33346"/>
                    <a:pt x="14186" y="33073"/>
                  </a:cubicBezTo>
                  <a:cubicBezTo>
                    <a:pt x="14166" y="32780"/>
                    <a:pt x="14244" y="32507"/>
                    <a:pt x="14322" y="32351"/>
                  </a:cubicBezTo>
                  <a:cubicBezTo>
                    <a:pt x="14459" y="32058"/>
                    <a:pt x="14674" y="31863"/>
                    <a:pt x="14752" y="31804"/>
                  </a:cubicBezTo>
                  <a:cubicBezTo>
                    <a:pt x="14947" y="31668"/>
                    <a:pt x="15201" y="31492"/>
                    <a:pt x="15337" y="31414"/>
                  </a:cubicBezTo>
                  <a:cubicBezTo>
                    <a:pt x="15883" y="31102"/>
                    <a:pt x="16274" y="30829"/>
                    <a:pt x="16430" y="30556"/>
                  </a:cubicBezTo>
                  <a:cubicBezTo>
                    <a:pt x="16488" y="30458"/>
                    <a:pt x="16508" y="30400"/>
                    <a:pt x="16508" y="30322"/>
                  </a:cubicBezTo>
                  <a:cubicBezTo>
                    <a:pt x="16508" y="30205"/>
                    <a:pt x="16469" y="29931"/>
                    <a:pt x="16137" y="29483"/>
                  </a:cubicBezTo>
                  <a:cubicBezTo>
                    <a:pt x="15825" y="29053"/>
                    <a:pt x="15805" y="28487"/>
                    <a:pt x="15805" y="28351"/>
                  </a:cubicBezTo>
                  <a:cubicBezTo>
                    <a:pt x="15552" y="28117"/>
                    <a:pt x="15337" y="27824"/>
                    <a:pt x="15220" y="27473"/>
                  </a:cubicBezTo>
                  <a:cubicBezTo>
                    <a:pt x="15122" y="27122"/>
                    <a:pt x="15142" y="26790"/>
                    <a:pt x="15259" y="26458"/>
                  </a:cubicBezTo>
                  <a:cubicBezTo>
                    <a:pt x="15513" y="25775"/>
                    <a:pt x="16196" y="25366"/>
                    <a:pt x="16274" y="25327"/>
                  </a:cubicBezTo>
                  <a:cubicBezTo>
                    <a:pt x="16313" y="25288"/>
                    <a:pt x="16332" y="25268"/>
                    <a:pt x="16371" y="25249"/>
                  </a:cubicBezTo>
                  <a:cubicBezTo>
                    <a:pt x="16898" y="24605"/>
                    <a:pt x="17366" y="24078"/>
                    <a:pt x="17776" y="23610"/>
                  </a:cubicBezTo>
                  <a:cubicBezTo>
                    <a:pt x="18810" y="22439"/>
                    <a:pt x="19435" y="21756"/>
                    <a:pt x="19844" y="21268"/>
                  </a:cubicBezTo>
                  <a:lnTo>
                    <a:pt x="19844" y="21268"/>
                  </a:lnTo>
                  <a:cubicBezTo>
                    <a:pt x="19805" y="21288"/>
                    <a:pt x="19747" y="21288"/>
                    <a:pt x="19708" y="21327"/>
                  </a:cubicBezTo>
                  <a:cubicBezTo>
                    <a:pt x="19524" y="21375"/>
                    <a:pt x="19344" y="21390"/>
                    <a:pt x="19185" y="21390"/>
                  </a:cubicBezTo>
                  <a:cubicBezTo>
                    <a:pt x="18954" y="21390"/>
                    <a:pt x="18766" y="21358"/>
                    <a:pt x="18674" y="21346"/>
                  </a:cubicBezTo>
                  <a:cubicBezTo>
                    <a:pt x="18557" y="21327"/>
                    <a:pt x="18342" y="21268"/>
                    <a:pt x="18147" y="21171"/>
                  </a:cubicBezTo>
                  <a:cubicBezTo>
                    <a:pt x="18088" y="21151"/>
                    <a:pt x="17971" y="21093"/>
                    <a:pt x="17854" y="20975"/>
                  </a:cubicBezTo>
                  <a:cubicBezTo>
                    <a:pt x="17776" y="20936"/>
                    <a:pt x="17659" y="20780"/>
                    <a:pt x="17561" y="20566"/>
                  </a:cubicBezTo>
                  <a:cubicBezTo>
                    <a:pt x="17503" y="20449"/>
                    <a:pt x="17483" y="20273"/>
                    <a:pt x="17483" y="20117"/>
                  </a:cubicBezTo>
                  <a:cubicBezTo>
                    <a:pt x="17444" y="20097"/>
                    <a:pt x="17308" y="20019"/>
                    <a:pt x="17074" y="19902"/>
                  </a:cubicBezTo>
                  <a:cubicBezTo>
                    <a:pt x="16722" y="19727"/>
                    <a:pt x="16001" y="19395"/>
                    <a:pt x="15552" y="18693"/>
                  </a:cubicBezTo>
                  <a:cubicBezTo>
                    <a:pt x="15318" y="18263"/>
                    <a:pt x="15201" y="17756"/>
                    <a:pt x="15201" y="17190"/>
                  </a:cubicBezTo>
                  <a:cubicBezTo>
                    <a:pt x="15201" y="16976"/>
                    <a:pt x="15044" y="16663"/>
                    <a:pt x="14596" y="15883"/>
                  </a:cubicBezTo>
                  <a:cubicBezTo>
                    <a:pt x="14225" y="15200"/>
                    <a:pt x="13562" y="14146"/>
                    <a:pt x="13562" y="12859"/>
                  </a:cubicBezTo>
                  <a:lnTo>
                    <a:pt x="13562" y="12839"/>
                  </a:lnTo>
                  <a:cubicBezTo>
                    <a:pt x="13269" y="12937"/>
                    <a:pt x="12976" y="12976"/>
                    <a:pt x="12703" y="12976"/>
                  </a:cubicBezTo>
                  <a:cubicBezTo>
                    <a:pt x="12137" y="12976"/>
                    <a:pt x="11669" y="12839"/>
                    <a:pt x="11337" y="12605"/>
                  </a:cubicBezTo>
                  <a:cubicBezTo>
                    <a:pt x="11240" y="12742"/>
                    <a:pt x="11123" y="12859"/>
                    <a:pt x="10986" y="12956"/>
                  </a:cubicBezTo>
                  <a:cubicBezTo>
                    <a:pt x="10752" y="13151"/>
                    <a:pt x="10479" y="13268"/>
                    <a:pt x="10186" y="13346"/>
                  </a:cubicBezTo>
                  <a:cubicBezTo>
                    <a:pt x="10045" y="13375"/>
                    <a:pt x="9911" y="13387"/>
                    <a:pt x="9786" y="13387"/>
                  </a:cubicBezTo>
                  <a:cubicBezTo>
                    <a:pt x="9322" y="13387"/>
                    <a:pt x="8992" y="13229"/>
                    <a:pt x="8976" y="13229"/>
                  </a:cubicBezTo>
                  <a:cubicBezTo>
                    <a:pt x="8957" y="13229"/>
                    <a:pt x="8918" y="13190"/>
                    <a:pt x="8918" y="13190"/>
                  </a:cubicBezTo>
                  <a:cubicBezTo>
                    <a:pt x="8586" y="13151"/>
                    <a:pt x="8313" y="12956"/>
                    <a:pt x="8157" y="12663"/>
                  </a:cubicBezTo>
                  <a:cubicBezTo>
                    <a:pt x="8118" y="12585"/>
                    <a:pt x="8098" y="12507"/>
                    <a:pt x="8059" y="12449"/>
                  </a:cubicBezTo>
                  <a:cubicBezTo>
                    <a:pt x="7942" y="12410"/>
                    <a:pt x="7045" y="12195"/>
                    <a:pt x="6752" y="11473"/>
                  </a:cubicBezTo>
                  <a:cubicBezTo>
                    <a:pt x="6693" y="11337"/>
                    <a:pt x="6674" y="11200"/>
                    <a:pt x="6654" y="11083"/>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75;p44">
              <a:extLst>
                <a:ext uri="{FF2B5EF4-FFF2-40B4-BE49-F238E27FC236}">
                  <a16:creationId xmlns:a16="http://schemas.microsoft.com/office/drawing/2014/main" id="{6FC9F572-77BA-4B40-882F-79E0BF1AD887}"/>
                </a:ext>
              </a:extLst>
            </p:cNvPr>
            <p:cNvSpPr/>
            <p:nvPr/>
          </p:nvSpPr>
          <p:spPr>
            <a:xfrm>
              <a:off x="4766769" y="1372980"/>
              <a:ext cx="2798317" cy="930166"/>
            </a:xfrm>
            <a:custGeom>
              <a:avLst/>
              <a:gdLst/>
              <a:ahLst/>
              <a:cxnLst/>
              <a:rect l="l" t="t" r="r" b="b"/>
              <a:pathLst>
                <a:path w="43664" h="14514" extrusionOk="0">
                  <a:moveTo>
                    <a:pt x="38941" y="1"/>
                  </a:moveTo>
                  <a:lnTo>
                    <a:pt x="38941" y="1"/>
                  </a:lnTo>
                  <a:cubicBezTo>
                    <a:pt x="40326" y="625"/>
                    <a:pt x="41126" y="1679"/>
                    <a:pt x="41126" y="2381"/>
                  </a:cubicBezTo>
                  <a:cubicBezTo>
                    <a:pt x="41126" y="2713"/>
                    <a:pt x="41341" y="2830"/>
                    <a:pt x="41439" y="3006"/>
                  </a:cubicBezTo>
                  <a:cubicBezTo>
                    <a:pt x="41575" y="3201"/>
                    <a:pt x="41439" y="3474"/>
                    <a:pt x="40405" y="4157"/>
                  </a:cubicBezTo>
                  <a:cubicBezTo>
                    <a:pt x="39370" y="4820"/>
                    <a:pt x="38414" y="5133"/>
                    <a:pt x="37341" y="5191"/>
                  </a:cubicBezTo>
                  <a:cubicBezTo>
                    <a:pt x="37162" y="5203"/>
                    <a:pt x="36979" y="5208"/>
                    <a:pt x="36792" y="5208"/>
                  </a:cubicBezTo>
                  <a:cubicBezTo>
                    <a:pt x="36045" y="5208"/>
                    <a:pt x="35230" y="5121"/>
                    <a:pt x="34278" y="4996"/>
                  </a:cubicBezTo>
                  <a:cubicBezTo>
                    <a:pt x="33642" y="4909"/>
                    <a:pt x="33149" y="4879"/>
                    <a:pt x="32743" y="4879"/>
                  </a:cubicBezTo>
                  <a:cubicBezTo>
                    <a:pt x="31907" y="4879"/>
                    <a:pt x="31444" y="5004"/>
                    <a:pt x="30875" y="5004"/>
                  </a:cubicBezTo>
                  <a:cubicBezTo>
                    <a:pt x="30611" y="5004"/>
                    <a:pt x="30324" y="4977"/>
                    <a:pt x="29966" y="4898"/>
                  </a:cubicBezTo>
                  <a:cubicBezTo>
                    <a:pt x="29474" y="4798"/>
                    <a:pt x="29086" y="4754"/>
                    <a:pt x="28799" y="4754"/>
                  </a:cubicBezTo>
                  <a:cubicBezTo>
                    <a:pt x="28195" y="4754"/>
                    <a:pt x="28030" y="4946"/>
                    <a:pt x="28268" y="5211"/>
                  </a:cubicBezTo>
                  <a:cubicBezTo>
                    <a:pt x="28400" y="5342"/>
                    <a:pt x="28327" y="5374"/>
                    <a:pt x="28169" y="5374"/>
                  </a:cubicBezTo>
                  <a:cubicBezTo>
                    <a:pt x="28021" y="5374"/>
                    <a:pt x="27798" y="5346"/>
                    <a:pt x="27597" y="5346"/>
                  </a:cubicBezTo>
                  <a:cubicBezTo>
                    <a:pt x="27374" y="5346"/>
                    <a:pt x="27177" y="5380"/>
                    <a:pt x="27137" y="5523"/>
                  </a:cubicBezTo>
                  <a:cubicBezTo>
                    <a:pt x="27120" y="5568"/>
                    <a:pt x="27053" y="5588"/>
                    <a:pt x="26947" y="5588"/>
                  </a:cubicBezTo>
                  <a:cubicBezTo>
                    <a:pt x="26185" y="5588"/>
                    <a:pt x="23423" y="4541"/>
                    <a:pt x="23098" y="4215"/>
                  </a:cubicBezTo>
                  <a:cubicBezTo>
                    <a:pt x="22746" y="3884"/>
                    <a:pt x="25985" y="2655"/>
                    <a:pt x="24620" y="2381"/>
                  </a:cubicBezTo>
                  <a:cubicBezTo>
                    <a:pt x="23254" y="2128"/>
                    <a:pt x="20542" y="1874"/>
                    <a:pt x="19156" y="1679"/>
                  </a:cubicBezTo>
                  <a:cubicBezTo>
                    <a:pt x="18812" y="1630"/>
                    <a:pt x="18416" y="1607"/>
                    <a:pt x="18035" y="1607"/>
                  </a:cubicBezTo>
                  <a:cubicBezTo>
                    <a:pt x="16881" y="1607"/>
                    <a:pt x="15862" y="1820"/>
                    <a:pt x="16815" y="2186"/>
                  </a:cubicBezTo>
                  <a:cubicBezTo>
                    <a:pt x="17781" y="2564"/>
                    <a:pt x="17708" y="2906"/>
                    <a:pt x="17272" y="2906"/>
                  </a:cubicBezTo>
                  <a:cubicBezTo>
                    <a:pt x="17145" y="2906"/>
                    <a:pt x="16987" y="2877"/>
                    <a:pt x="16815" y="2811"/>
                  </a:cubicBezTo>
                  <a:cubicBezTo>
                    <a:pt x="16707" y="2770"/>
                    <a:pt x="16610" y="2754"/>
                    <a:pt x="16517" y="2754"/>
                  </a:cubicBezTo>
                  <a:cubicBezTo>
                    <a:pt x="16078" y="2754"/>
                    <a:pt x="15757" y="3127"/>
                    <a:pt x="15088" y="3127"/>
                  </a:cubicBezTo>
                  <a:cubicBezTo>
                    <a:pt x="14872" y="3127"/>
                    <a:pt x="14621" y="3089"/>
                    <a:pt x="14317" y="2986"/>
                  </a:cubicBezTo>
                  <a:cubicBezTo>
                    <a:pt x="12912" y="2498"/>
                    <a:pt x="12795" y="2694"/>
                    <a:pt x="11469" y="2011"/>
                  </a:cubicBezTo>
                  <a:cubicBezTo>
                    <a:pt x="11088" y="1809"/>
                    <a:pt x="10748" y="1726"/>
                    <a:pt x="10481" y="1726"/>
                  </a:cubicBezTo>
                  <a:cubicBezTo>
                    <a:pt x="9843" y="1726"/>
                    <a:pt x="9615" y="2195"/>
                    <a:pt x="10220" y="2635"/>
                  </a:cubicBezTo>
                  <a:cubicBezTo>
                    <a:pt x="11078" y="3259"/>
                    <a:pt x="10434" y="3494"/>
                    <a:pt x="9888" y="3494"/>
                  </a:cubicBezTo>
                  <a:cubicBezTo>
                    <a:pt x="9322" y="3494"/>
                    <a:pt x="8386" y="4079"/>
                    <a:pt x="9342" y="4996"/>
                  </a:cubicBezTo>
                  <a:cubicBezTo>
                    <a:pt x="10298" y="5932"/>
                    <a:pt x="12912" y="7532"/>
                    <a:pt x="11703" y="7532"/>
                  </a:cubicBezTo>
                  <a:cubicBezTo>
                    <a:pt x="11205" y="7532"/>
                    <a:pt x="10612" y="7580"/>
                    <a:pt x="10023" y="7580"/>
                  </a:cubicBezTo>
                  <a:cubicBezTo>
                    <a:pt x="9201" y="7580"/>
                    <a:pt x="8385" y="7488"/>
                    <a:pt x="7839" y="7045"/>
                  </a:cubicBezTo>
                  <a:cubicBezTo>
                    <a:pt x="6864" y="6303"/>
                    <a:pt x="6181" y="5932"/>
                    <a:pt x="5713" y="5464"/>
                  </a:cubicBezTo>
                  <a:cubicBezTo>
                    <a:pt x="5627" y="5378"/>
                    <a:pt x="5572" y="5342"/>
                    <a:pt x="5542" y="5342"/>
                  </a:cubicBezTo>
                  <a:cubicBezTo>
                    <a:pt x="5410" y="5342"/>
                    <a:pt x="5783" y="6057"/>
                    <a:pt x="6181" y="6264"/>
                  </a:cubicBezTo>
                  <a:cubicBezTo>
                    <a:pt x="6280" y="6320"/>
                    <a:pt x="6288" y="6345"/>
                    <a:pt x="6235" y="6345"/>
                  </a:cubicBezTo>
                  <a:cubicBezTo>
                    <a:pt x="6050" y="6345"/>
                    <a:pt x="5123" y="6041"/>
                    <a:pt x="4835" y="5737"/>
                  </a:cubicBezTo>
                  <a:cubicBezTo>
                    <a:pt x="4464" y="5367"/>
                    <a:pt x="3839" y="4898"/>
                    <a:pt x="3547" y="4606"/>
                  </a:cubicBezTo>
                  <a:cubicBezTo>
                    <a:pt x="3254" y="4313"/>
                    <a:pt x="2805" y="3181"/>
                    <a:pt x="3098" y="2069"/>
                  </a:cubicBezTo>
                  <a:lnTo>
                    <a:pt x="3098" y="2069"/>
                  </a:lnTo>
                  <a:cubicBezTo>
                    <a:pt x="2474" y="3103"/>
                    <a:pt x="2766" y="4664"/>
                    <a:pt x="3332" y="5191"/>
                  </a:cubicBezTo>
                  <a:cubicBezTo>
                    <a:pt x="3859" y="5737"/>
                    <a:pt x="4249" y="7006"/>
                    <a:pt x="5615" y="7864"/>
                  </a:cubicBezTo>
                  <a:cubicBezTo>
                    <a:pt x="6981" y="8703"/>
                    <a:pt x="8834" y="9171"/>
                    <a:pt x="8308" y="9249"/>
                  </a:cubicBezTo>
                  <a:cubicBezTo>
                    <a:pt x="7761" y="9328"/>
                    <a:pt x="6278" y="9620"/>
                    <a:pt x="6513" y="9835"/>
                  </a:cubicBezTo>
                  <a:cubicBezTo>
                    <a:pt x="6674" y="9984"/>
                    <a:pt x="6701" y="10102"/>
                    <a:pt x="6513" y="10102"/>
                  </a:cubicBezTo>
                  <a:cubicBezTo>
                    <a:pt x="6405" y="10102"/>
                    <a:pt x="6228" y="10063"/>
                    <a:pt x="5966" y="9971"/>
                  </a:cubicBezTo>
                  <a:cubicBezTo>
                    <a:pt x="5789" y="9920"/>
                    <a:pt x="5659" y="9897"/>
                    <a:pt x="5581" y="9897"/>
                  </a:cubicBezTo>
                  <a:cubicBezTo>
                    <a:pt x="5334" y="9897"/>
                    <a:pt x="5607" y="10133"/>
                    <a:pt x="6513" y="10459"/>
                  </a:cubicBezTo>
                  <a:cubicBezTo>
                    <a:pt x="6747" y="10537"/>
                    <a:pt x="6942" y="10635"/>
                    <a:pt x="7078" y="10713"/>
                  </a:cubicBezTo>
                  <a:cubicBezTo>
                    <a:pt x="7820" y="11084"/>
                    <a:pt x="8074" y="11493"/>
                    <a:pt x="8932" y="11610"/>
                  </a:cubicBezTo>
                  <a:cubicBezTo>
                    <a:pt x="9612" y="11711"/>
                    <a:pt x="8910" y="11796"/>
                    <a:pt x="8022" y="11796"/>
                  </a:cubicBezTo>
                  <a:cubicBezTo>
                    <a:pt x="7535" y="11796"/>
                    <a:pt x="6992" y="11770"/>
                    <a:pt x="6591" y="11708"/>
                  </a:cubicBezTo>
                  <a:cubicBezTo>
                    <a:pt x="5478" y="11532"/>
                    <a:pt x="3371" y="11298"/>
                    <a:pt x="2474" y="10927"/>
                  </a:cubicBezTo>
                  <a:cubicBezTo>
                    <a:pt x="1576" y="10557"/>
                    <a:pt x="1010" y="10049"/>
                    <a:pt x="464" y="9640"/>
                  </a:cubicBezTo>
                  <a:cubicBezTo>
                    <a:pt x="370" y="9567"/>
                    <a:pt x="297" y="9535"/>
                    <a:pt x="244" y="9535"/>
                  </a:cubicBezTo>
                  <a:cubicBezTo>
                    <a:pt x="0" y="9535"/>
                    <a:pt x="178" y="10201"/>
                    <a:pt x="659" y="10537"/>
                  </a:cubicBezTo>
                  <a:cubicBezTo>
                    <a:pt x="1244" y="10947"/>
                    <a:pt x="3449" y="12801"/>
                    <a:pt x="5927" y="13249"/>
                  </a:cubicBezTo>
                  <a:cubicBezTo>
                    <a:pt x="8425" y="13659"/>
                    <a:pt x="9088" y="13445"/>
                    <a:pt x="10942" y="14030"/>
                  </a:cubicBezTo>
                  <a:cubicBezTo>
                    <a:pt x="11655" y="14260"/>
                    <a:pt x="12064" y="14312"/>
                    <a:pt x="12406" y="14312"/>
                  </a:cubicBezTo>
                  <a:cubicBezTo>
                    <a:pt x="12691" y="14312"/>
                    <a:pt x="12930" y="14276"/>
                    <a:pt x="13261" y="14276"/>
                  </a:cubicBezTo>
                  <a:cubicBezTo>
                    <a:pt x="13544" y="14276"/>
                    <a:pt x="13893" y="14302"/>
                    <a:pt x="14395" y="14401"/>
                  </a:cubicBezTo>
                  <a:cubicBezTo>
                    <a:pt x="14819" y="14478"/>
                    <a:pt x="15205" y="14514"/>
                    <a:pt x="15541" y="14514"/>
                  </a:cubicBezTo>
                  <a:cubicBezTo>
                    <a:pt x="16648" y="14514"/>
                    <a:pt x="17219" y="14125"/>
                    <a:pt x="16815" y="13542"/>
                  </a:cubicBezTo>
                  <a:cubicBezTo>
                    <a:pt x="16268" y="12781"/>
                    <a:pt x="16756" y="12469"/>
                    <a:pt x="16503" y="12001"/>
                  </a:cubicBezTo>
                  <a:cubicBezTo>
                    <a:pt x="16229" y="11571"/>
                    <a:pt x="16054" y="11376"/>
                    <a:pt x="16522" y="11220"/>
                  </a:cubicBezTo>
                  <a:cubicBezTo>
                    <a:pt x="16951" y="11103"/>
                    <a:pt x="17498" y="10732"/>
                    <a:pt x="16698" y="10264"/>
                  </a:cubicBezTo>
                  <a:cubicBezTo>
                    <a:pt x="16014" y="9914"/>
                    <a:pt x="16186" y="9396"/>
                    <a:pt x="17361" y="9396"/>
                  </a:cubicBezTo>
                  <a:cubicBezTo>
                    <a:pt x="17628" y="9396"/>
                    <a:pt x="17946" y="9422"/>
                    <a:pt x="18317" y="9484"/>
                  </a:cubicBezTo>
                  <a:cubicBezTo>
                    <a:pt x="20346" y="9835"/>
                    <a:pt x="23390" y="10693"/>
                    <a:pt x="24698" y="10830"/>
                  </a:cubicBezTo>
                  <a:cubicBezTo>
                    <a:pt x="25985" y="11006"/>
                    <a:pt x="27000" y="11123"/>
                    <a:pt x="25693" y="11552"/>
                  </a:cubicBezTo>
                  <a:cubicBezTo>
                    <a:pt x="24366" y="12001"/>
                    <a:pt x="26219" y="12762"/>
                    <a:pt x="27332" y="12762"/>
                  </a:cubicBezTo>
                  <a:cubicBezTo>
                    <a:pt x="27914" y="12762"/>
                    <a:pt x="28303" y="12850"/>
                    <a:pt x="28769" y="12850"/>
                  </a:cubicBezTo>
                  <a:cubicBezTo>
                    <a:pt x="29178" y="12850"/>
                    <a:pt x="29646" y="12782"/>
                    <a:pt x="30356" y="12527"/>
                  </a:cubicBezTo>
                  <a:cubicBezTo>
                    <a:pt x="31773" y="12037"/>
                    <a:pt x="32277" y="12020"/>
                    <a:pt x="33568" y="12020"/>
                  </a:cubicBezTo>
                  <a:cubicBezTo>
                    <a:pt x="33663" y="12020"/>
                    <a:pt x="33763" y="12020"/>
                    <a:pt x="33868" y="12020"/>
                  </a:cubicBezTo>
                  <a:cubicBezTo>
                    <a:pt x="35351" y="12020"/>
                    <a:pt x="38395" y="11610"/>
                    <a:pt x="37146" y="11064"/>
                  </a:cubicBezTo>
                  <a:cubicBezTo>
                    <a:pt x="36002" y="10574"/>
                    <a:pt x="36447" y="10557"/>
                    <a:pt x="37238" y="10557"/>
                  </a:cubicBezTo>
                  <a:cubicBezTo>
                    <a:pt x="37297" y="10557"/>
                    <a:pt x="37357" y="10557"/>
                    <a:pt x="37419" y="10557"/>
                  </a:cubicBezTo>
                  <a:cubicBezTo>
                    <a:pt x="38317" y="10557"/>
                    <a:pt x="40034" y="10303"/>
                    <a:pt x="38570" y="9659"/>
                  </a:cubicBezTo>
                  <a:cubicBezTo>
                    <a:pt x="37107" y="9035"/>
                    <a:pt x="37927" y="8274"/>
                    <a:pt x="40619" y="7337"/>
                  </a:cubicBezTo>
                  <a:cubicBezTo>
                    <a:pt x="43292" y="6420"/>
                    <a:pt x="43663" y="5093"/>
                    <a:pt x="43039" y="3923"/>
                  </a:cubicBezTo>
                  <a:cubicBezTo>
                    <a:pt x="42414" y="2830"/>
                    <a:pt x="42083" y="2869"/>
                    <a:pt x="41712" y="2206"/>
                  </a:cubicBezTo>
                  <a:cubicBezTo>
                    <a:pt x="41692" y="2167"/>
                    <a:pt x="41673" y="2128"/>
                    <a:pt x="41673" y="2089"/>
                  </a:cubicBezTo>
                  <a:cubicBezTo>
                    <a:pt x="41283" y="1289"/>
                    <a:pt x="40112" y="333"/>
                    <a:pt x="38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76;p44">
              <a:extLst>
                <a:ext uri="{FF2B5EF4-FFF2-40B4-BE49-F238E27FC236}">
                  <a16:creationId xmlns:a16="http://schemas.microsoft.com/office/drawing/2014/main" id="{FD812D34-F522-41BF-ACB4-EF97F9E0C145}"/>
                </a:ext>
              </a:extLst>
            </p:cNvPr>
            <p:cNvSpPr/>
            <p:nvPr/>
          </p:nvSpPr>
          <p:spPr>
            <a:xfrm>
              <a:off x="4766834" y="1371762"/>
              <a:ext cx="2794471" cy="929397"/>
            </a:xfrm>
            <a:custGeom>
              <a:avLst/>
              <a:gdLst/>
              <a:ahLst/>
              <a:cxnLst/>
              <a:rect l="l" t="t" r="r" b="b"/>
              <a:pathLst>
                <a:path w="43604" h="14502" extrusionOk="0">
                  <a:moveTo>
                    <a:pt x="38882" y="0"/>
                  </a:moveTo>
                  <a:lnTo>
                    <a:pt x="38882" y="0"/>
                  </a:lnTo>
                  <a:cubicBezTo>
                    <a:pt x="40267" y="644"/>
                    <a:pt x="41086" y="1678"/>
                    <a:pt x="41086" y="2381"/>
                  </a:cubicBezTo>
                  <a:cubicBezTo>
                    <a:pt x="41086" y="2693"/>
                    <a:pt x="41301" y="2830"/>
                    <a:pt x="41399" y="2986"/>
                  </a:cubicBezTo>
                  <a:cubicBezTo>
                    <a:pt x="41516" y="3181"/>
                    <a:pt x="41399" y="3434"/>
                    <a:pt x="40345" y="4137"/>
                  </a:cubicBezTo>
                  <a:cubicBezTo>
                    <a:pt x="39330" y="4820"/>
                    <a:pt x="38374" y="5112"/>
                    <a:pt x="37301" y="5191"/>
                  </a:cubicBezTo>
                  <a:cubicBezTo>
                    <a:pt x="36052" y="5834"/>
                    <a:pt x="35877" y="6361"/>
                    <a:pt x="36950" y="6830"/>
                  </a:cubicBezTo>
                  <a:cubicBezTo>
                    <a:pt x="38413" y="7454"/>
                    <a:pt x="36716" y="7727"/>
                    <a:pt x="35818" y="7727"/>
                  </a:cubicBezTo>
                  <a:cubicBezTo>
                    <a:pt x="35755" y="7727"/>
                    <a:pt x="35693" y="7727"/>
                    <a:pt x="35633" y="7727"/>
                  </a:cubicBezTo>
                  <a:cubicBezTo>
                    <a:pt x="34827" y="7727"/>
                    <a:pt x="34382" y="7744"/>
                    <a:pt x="35545" y="8234"/>
                  </a:cubicBezTo>
                  <a:cubicBezTo>
                    <a:pt x="36794" y="8781"/>
                    <a:pt x="33731" y="9190"/>
                    <a:pt x="32248" y="9190"/>
                  </a:cubicBezTo>
                  <a:cubicBezTo>
                    <a:pt x="32143" y="9190"/>
                    <a:pt x="32043" y="9190"/>
                    <a:pt x="31947" y="9190"/>
                  </a:cubicBezTo>
                  <a:cubicBezTo>
                    <a:pt x="30659" y="9190"/>
                    <a:pt x="30171" y="9207"/>
                    <a:pt x="28735" y="9698"/>
                  </a:cubicBezTo>
                  <a:cubicBezTo>
                    <a:pt x="28016" y="9953"/>
                    <a:pt x="27543" y="10021"/>
                    <a:pt x="27132" y="10021"/>
                  </a:cubicBezTo>
                  <a:cubicBezTo>
                    <a:pt x="26663" y="10021"/>
                    <a:pt x="26274" y="9932"/>
                    <a:pt x="25692" y="9932"/>
                  </a:cubicBezTo>
                  <a:cubicBezTo>
                    <a:pt x="24619" y="9932"/>
                    <a:pt x="22765" y="9171"/>
                    <a:pt x="24072" y="8722"/>
                  </a:cubicBezTo>
                  <a:cubicBezTo>
                    <a:pt x="25399" y="8293"/>
                    <a:pt x="24365" y="8156"/>
                    <a:pt x="23077" y="8000"/>
                  </a:cubicBezTo>
                  <a:cubicBezTo>
                    <a:pt x="21789" y="7844"/>
                    <a:pt x="18745" y="7005"/>
                    <a:pt x="16716" y="6654"/>
                  </a:cubicBezTo>
                  <a:cubicBezTo>
                    <a:pt x="16341" y="6593"/>
                    <a:pt x="16021" y="6566"/>
                    <a:pt x="15753" y="6566"/>
                  </a:cubicBezTo>
                  <a:cubicBezTo>
                    <a:pt x="14571" y="6566"/>
                    <a:pt x="14409" y="7084"/>
                    <a:pt x="15077" y="7434"/>
                  </a:cubicBezTo>
                  <a:cubicBezTo>
                    <a:pt x="15877" y="7903"/>
                    <a:pt x="15350" y="8273"/>
                    <a:pt x="14902" y="8390"/>
                  </a:cubicBezTo>
                  <a:cubicBezTo>
                    <a:pt x="14453" y="8527"/>
                    <a:pt x="14609" y="8722"/>
                    <a:pt x="14882" y="9171"/>
                  </a:cubicBezTo>
                  <a:cubicBezTo>
                    <a:pt x="15155" y="9620"/>
                    <a:pt x="14668" y="9951"/>
                    <a:pt x="15194" y="10712"/>
                  </a:cubicBezTo>
                  <a:cubicBezTo>
                    <a:pt x="15609" y="11276"/>
                    <a:pt x="15045" y="11681"/>
                    <a:pt x="13963" y="11681"/>
                  </a:cubicBezTo>
                  <a:cubicBezTo>
                    <a:pt x="13620" y="11681"/>
                    <a:pt x="13226" y="11640"/>
                    <a:pt x="12794" y="11551"/>
                  </a:cubicBezTo>
                  <a:cubicBezTo>
                    <a:pt x="12314" y="11464"/>
                    <a:pt x="11973" y="11439"/>
                    <a:pt x="11697" y="11439"/>
                  </a:cubicBezTo>
                  <a:cubicBezTo>
                    <a:pt x="11336" y="11439"/>
                    <a:pt x="11087" y="11481"/>
                    <a:pt x="10784" y="11481"/>
                  </a:cubicBezTo>
                  <a:cubicBezTo>
                    <a:pt x="10443" y="11481"/>
                    <a:pt x="10034" y="11428"/>
                    <a:pt x="9321" y="11200"/>
                  </a:cubicBezTo>
                  <a:cubicBezTo>
                    <a:pt x="8404" y="10927"/>
                    <a:pt x="7760" y="10829"/>
                    <a:pt x="7058" y="10751"/>
                  </a:cubicBezTo>
                  <a:lnTo>
                    <a:pt x="7058" y="10751"/>
                  </a:lnTo>
                  <a:cubicBezTo>
                    <a:pt x="7780" y="11142"/>
                    <a:pt x="8053" y="11532"/>
                    <a:pt x="8912" y="11649"/>
                  </a:cubicBezTo>
                  <a:cubicBezTo>
                    <a:pt x="9592" y="11750"/>
                    <a:pt x="8881" y="11834"/>
                    <a:pt x="7993" y="11834"/>
                  </a:cubicBezTo>
                  <a:cubicBezTo>
                    <a:pt x="7506" y="11834"/>
                    <a:pt x="6964" y="11809"/>
                    <a:pt x="6570" y="11746"/>
                  </a:cubicBezTo>
                  <a:cubicBezTo>
                    <a:pt x="5438" y="11590"/>
                    <a:pt x="3351" y="11337"/>
                    <a:pt x="2453" y="10966"/>
                  </a:cubicBezTo>
                  <a:cubicBezTo>
                    <a:pt x="1517" y="10615"/>
                    <a:pt x="990" y="10088"/>
                    <a:pt x="443" y="9678"/>
                  </a:cubicBezTo>
                  <a:cubicBezTo>
                    <a:pt x="349" y="9599"/>
                    <a:pt x="277" y="9565"/>
                    <a:pt x="226" y="9565"/>
                  </a:cubicBezTo>
                  <a:cubicBezTo>
                    <a:pt x="1" y="9565"/>
                    <a:pt x="174" y="10219"/>
                    <a:pt x="619" y="10537"/>
                  </a:cubicBezTo>
                  <a:cubicBezTo>
                    <a:pt x="1204" y="10946"/>
                    <a:pt x="3390" y="12820"/>
                    <a:pt x="5887" y="13229"/>
                  </a:cubicBezTo>
                  <a:cubicBezTo>
                    <a:pt x="8365" y="13659"/>
                    <a:pt x="9048" y="13424"/>
                    <a:pt x="10882" y="14010"/>
                  </a:cubicBezTo>
                  <a:cubicBezTo>
                    <a:pt x="11591" y="14229"/>
                    <a:pt x="12000" y="14278"/>
                    <a:pt x="12338" y="14278"/>
                  </a:cubicBezTo>
                  <a:cubicBezTo>
                    <a:pt x="12619" y="14278"/>
                    <a:pt x="12852" y="14244"/>
                    <a:pt x="13168" y="14244"/>
                  </a:cubicBezTo>
                  <a:cubicBezTo>
                    <a:pt x="13455" y="14244"/>
                    <a:pt x="13811" y="14272"/>
                    <a:pt x="14336" y="14381"/>
                  </a:cubicBezTo>
                  <a:cubicBezTo>
                    <a:pt x="14770" y="14464"/>
                    <a:pt x="15164" y="14502"/>
                    <a:pt x="15507" y="14502"/>
                  </a:cubicBezTo>
                  <a:cubicBezTo>
                    <a:pt x="16611" y="14502"/>
                    <a:pt x="17172" y="14103"/>
                    <a:pt x="16755" y="13522"/>
                  </a:cubicBezTo>
                  <a:cubicBezTo>
                    <a:pt x="16228" y="12781"/>
                    <a:pt x="16716" y="12429"/>
                    <a:pt x="16443" y="12000"/>
                  </a:cubicBezTo>
                  <a:cubicBezTo>
                    <a:pt x="16170" y="11532"/>
                    <a:pt x="16033" y="11337"/>
                    <a:pt x="16463" y="11220"/>
                  </a:cubicBezTo>
                  <a:cubicBezTo>
                    <a:pt x="16931" y="11083"/>
                    <a:pt x="17458" y="10693"/>
                    <a:pt x="16638" y="10264"/>
                  </a:cubicBezTo>
                  <a:cubicBezTo>
                    <a:pt x="15961" y="9901"/>
                    <a:pt x="16123" y="9386"/>
                    <a:pt x="17279" y="9386"/>
                  </a:cubicBezTo>
                  <a:cubicBezTo>
                    <a:pt x="17554" y="9386"/>
                    <a:pt x="17886" y="9415"/>
                    <a:pt x="18277" y="9483"/>
                  </a:cubicBezTo>
                  <a:cubicBezTo>
                    <a:pt x="20287" y="9815"/>
                    <a:pt x="23350" y="10654"/>
                    <a:pt x="24638" y="10829"/>
                  </a:cubicBezTo>
                  <a:cubicBezTo>
                    <a:pt x="25926" y="10986"/>
                    <a:pt x="26960" y="11122"/>
                    <a:pt x="25633" y="11551"/>
                  </a:cubicBezTo>
                  <a:cubicBezTo>
                    <a:pt x="24326" y="11961"/>
                    <a:pt x="26199" y="12742"/>
                    <a:pt x="27272" y="12742"/>
                  </a:cubicBezTo>
                  <a:cubicBezTo>
                    <a:pt x="27861" y="12742"/>
                    <a:pt x="28250" y="12841"/>
                    <a:pt x="28735" y="12841"/>
                  </a:cubicBezTo>
                  <a:cubicBezTo>
                    <a:pt x="29135" y="12841"/>
                    <a:pt x="29600" y="12774"/>
                    <a:pt x="30296" y="12527"/>
                  </a:cubicBezTo>
                  <a:cubicBezTo>
                    <a:pt x="31732" y="12036"/>
                    <a:pt x="32253" y="12020"/>
                    <a:pt x="33515" y="12020"/>
                  </a:cubicBezTo>
                  <a:cubicBezTo>
                    <a:pt x="33609" y="12020"/>
                    <a:pt x="33706" y="12020"/>
                    <a:pt x="33809" y="12020"/>
                  </a:cubicBezTo>
                  <a:cubicBezTo>
                    <a:pt x="35291" y="12020"/>
                    <a:pt x="38335" y="11610"/>
                    <a:pt x="37106" y="11064"/>
                  </a:cubicBezTo>
                  <a:cubicBezTo>
                    <a:pt x="35925" y="10573"/>
                    <a:pt x="36385" y="10556"/>
                    <a:pt x="37178" y="10556"/>
                  </a:cubicBezTo>
                  <a:cubicBezTo>
                    <a:pt x="37237" y="10556"/>
                    <a:pt x="37298" y="10556"/>
                    <a:pt x="37360" y="10556"/>
                  </a:cubicBezTo>
                  <a:cubicBezTo>
                    <a:pt x="38238" y="10556"/>
                    <a:pt x="39974" y="10283"/>
                    <a:pt x="38511" y="9659"/>
                  </a:cubicBezTo>
                  <a:cubicBezTo>
                    <a:pt x="37048" y="9015"/>
                    <a:pt x="37887" y="8254"/>
                    <a:pt x="40560" y="7337"/>
                  </a:cubicBezTo>
                  <a:cubicBezTo>
                    <a:pt x="43252" y="6400"/>
                    <a:pt x="43603" y="5073"/>
                    <a:pt x="42979" y="3922"/>
                  </a:cubicBezTo>
                  <a:cubicBezTo>
                    <a:pt x="42374" y="2830"/>
                    <a:pt x="42023" y="2869"/>
                    <a:pt x="41652" y="2186"/>
                  </a:cubicBezTo>
                  <a:cubicBezTo>
                    <a:pt x="41652" y="2166"/>
                    <a:pt x="41633" y="2147"/>
                    <a:pt x="41613" y="2088"/>
                  </a:cubicBezTo>
                  <a:cubicBezTo>
                    <a:pt x="41223" y="1288"/>
                    <a:pt x="40052" y="313"/>
                    <a:pt x="38882"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77;p44">
              <a:extLst>
                <a:ext uri="{FF2B5EF4-FFF2-40B4-BE49-F238E27FC236}">
                  <a16:creationId xmlns:a16="http://schemas.microsoft.com/office/drawing/2014/main" id="{F1F68D28-6E9E-4646-9F55-7D8451AF5C9C}"/>
                </a:ext>
              </a:extLst>
            </p:cNvPr>
            <p:cNvSpPr/>
            <p:nvPr/>
          </p:nvSpPr>
          <p:spPr>
            <a:xfrm>
              <a:off x="5626836" y="2371999"/>
              <a:ext cx="1225545" cy="446369"/>
            </a:xfrm>
            <a:custGeom>
              <a:avLst/>
              <a:gdLst/>
              <a:ahLst/>
              <a:cxnLst/>
              <a:rect l="l" t="t" r="r" b="b"/>
              <a:pathLst>
                <a:path w="19123" h="6965" extrusionOk="0">
                  <a:moveTo>
                    <a:pt x="9094" y="1"/>
                  </a:moveTo>
                  <a:cubicBezTo>
                    <a:pt x="8895" y="1"/>
                    <a:pt x="9911" y="729"/>
                    <a:pt x="11317" y="998"/>
                  </a:cubicBezTo>
                  <a:cubicBezTo>
                    <a:pt x="13057" y="1291"/>
                    <a:pt x="13525" y="1963"/>
                    <a:pt x="14722" y="1963"/>
                  </a:cubicBezTo>
                  <a:cubicBezTo>
                    <a:pt x="14800" y="1963"/>
                    <a:pt x="14881" y="1960"/>
                    <a:pt x="14965" y="1954"/>
                  </a:cubicBezTo>
                  <a:cubicBezTo>
                    <a:pt x="15067" y="1947"/>
                    <a:pt x="15149" y="1944"/>
                    <a:pt x="15211" y="1944"/>
                  </a:cubicBezTo>
                  <a:cubicBezTo>
                    <a:pt x="15964" y="1944"/>
                    <a:pt x="13914" y="2426"/>
                    <a:pt x="12654" y="2426"/>
                  </a:cubicBezTo>
                  <a:cubicBezTo>
                    <a:pt x="12590" y="2426"/>
                    <a:pt x="12527" y="2425"/>
                    <a:pt x="12468" y="2422"/>
                  </a:cubicBezTo>
                  <a:cubicBezTo>
                    <a:pt x="11570" y="2370"/>
                    <a:pt x="10681" y="2327"/>
                    <a:pt x="9917" y="2327"/>
                  </a:cubicBezTo>
                  <a:cubicBezTo>
                    <a:pt x="9535" y="2327"/>
                    <a:pt x="9183" y="2338"/>
                    <a:pt x="8878" y="2364"/>
                  </a:cubicBezTo>
                  <a:cubicBezTo>
                    <a:pt x="8786" y="2371"/>
                    <a:pt x="8684" y="2375"/>
                    <a:pt x="8574" y="2375"/>
                  </a:cubicBezTo>
                  <a:cubicBezTo>
                    <a:pt x="7562" y="2375"/>
                    <a:pt x="5880" y="2075"/>
                    <a:pt x="5405" y="1934"/>
                  </a:cubicBezTo>
                  <a:cubicBezTo>
                    <a:pt x="5335" y="1910"/>
                    <a:pt x="5277" y="1899"/>
                    <a:pt x="5233" y="1899"/>
                  </a:cubicBezTo>
                  <a:cubicBezTo>
                    <a:pt x="4958" y="1899"/>
                    <a:pt x="5201" y="2326"/>
                    <a:pt x="6126" y="2578"/>
                  </a:cubicBezTo>
                  <a:cubicBezTo>
                    <a:pt x="6976" y="2823"/>
                    <a:pt x="7237" y="3055"/>
                    <a:pt x="6842" y="3055"/>
                  </a:cubicBezTo>
                  <a:cubicBezTo>
                    <a:pt x="6765" y="3055"/>
                    <a:pt x="6663" y="3046"/>
                    <a:pt x="6536" y="3027"/>
                  </a:cubicBezTo>
                  <a:cubicBezTo>
                    <a:pt x="6432" y="3012"/>
                    <a:pt x="6349" y="3005"/>
                    <a:pt x="6284" y="3005"/>
                  </a:cubicBezTo>
                  <a:cubicBezTo>
                    <a:pt x="5859" y="3005"/>
                    <a:pt x="6190" y="3299"/>
                    <a:pt x="6478" y="3417"/>
                  </a:cubicBezTo>
                  <a:cubicBezTo>
                    <a:pt x="6819" y="3531"/>
                    <a:pt x="7178" y="4160"/>
                    <a:pt x="5088" y="4160"/>
                  </a:cubicBezTo>
                  <a:cubicBezTo>
                    <a:pt x="5026" y="4160"/>
                    <a:pt x="4963" y="4160"/>
                    <a:pt x="4897" y="4159"/>
                  </a:cubicBezTo>
                  <a:cubicBezTo>
                    <a:pt x="3902" y="4159"/>
                    <a:pt x="3395" y="4198"/>
                    <a:pt x="3024" y="4217"/>
                  </a:cubicBezTo>
                  <a:cubicBezTo>
                    <a:pt x="2691" y="4231"/>
                    <a:pt x="2485" y="4262"/>
                    <a:pt x="2152" y="4262"/>
                  </a:cubicBezTo>
                  <a:cubicBezTo>
                    <a:pt x="1997" y="4262"/>
                    <a:pt x="1815" y="4255"/>
                    <a:pt x="1580" y="4237"/>
                  </a:cubicBezTo>
                  <a:cubicBezTo>
                    <a:pt x="826" y="4165"/>
                    <a:pt x="204" y="4034"/>
                    <a:pt x="79" y="4034"/>
                  </a:cubicBezTo>
                  <a:cubicBezTo>
                    <a:pt x="1" y="4034"/>
                    <a:pt x="120" y="4086"/>
                    <a:pt x="527" y="4237"/>
                  </a:cubicBezTo>
                  <a:cubicBezTo>
                    <a:pt x="1619" y="4647"/>
                    <a:pt x="2497" y="5212"/>
                    <a:pt x="4175" y="5369"/>
                  </a:cubicBezTo>
                  <a:cubicBezTo>
                    <a:pt x="5545" y="5465"/>
                    <a:pt x="5877" y="5695"/>
                    <a:pt x="6534" y="5695"/>
                  </a:cubicBezTo>
                  <a:cubicBezTo>
                    <a:pt x="6672" y="5695"/>
                    <a:pt x="6825" y="5685"/>
                    <a:pt x="7004" y="5661"/>
                  </a:cubicBezTo>
                  <a:cubicBezTo>
                    <a:pt x="7143" y="5640"/>
                    <a:pt x="7281" y="5631"/>
                    <a:pt x="7412" y="5631"/>
                  </a:cubicBezTo>
                  <a:cubicBezTo>
                    <a:pt x="8250" y="5631"/>
                    <a:pt x="8837" y="6006"/>
                    <a:pt x="7590" y="6090"/>
                  </a:cubicBezTo>
                  <a:cubicBezTo>
                    <a:pt x="6146" y="6208"/>
                    <a:pt x="6361" y="6364"/>
                    <a:pt x="7239" y="6461"/>
                  </a:cubicBezTo>
                  <a:cubicBezTo>
                    <a:pt x="8156" y="6559"/>
                    <a:pt x="6146" y="6734"/>
                    <a:pt x="7824" y="6929"/>
                  </a:cubicBezTo>
                  <a:cubicBezTo>
                    <a:pt x="8085" y="6954"/>
                    <a:pt x="8332" y="6965"/>
                    <a:pt x="8565" y="6965"/>
                  </a:cubicBezTo>
                  <a:cubicBezTo>
                    <a:pt x="9808" y="6965"/>
                    <a:pt x="10645" y="6664"/>
                    <a:pt x="11121" y="6598"/>
                  </a:cubicBezTo>
                  <a:cubicBezTo>
                    <a:pt x="11687" y="6539"/>
                    <a:pt x="11882" y="6208"/>
                    <a:pt x="10829" y="5993"/>
                  </a:cubicBezTo>
                  <a:cubicBezTo>
                    <a:pt x="9775" y="5778"/>
                    <a:pt x="9346" y="5232"/>
                    <a:pt x="8839" y="4881"/>
                  </a:cubicBezTo>
                  <a:cubicBezTo>
                    <a:pt x="8588" y="4695"/>
                    <a:pt x="8731" y="4646"/>
                    <a:pt x="9080" y="4646"/>
                  </a:cubicBezTo>
                  <a:cubicBezTo>
                    <a:pt x="9464" y="4646"/>
                    <a:pt x="10098" y="4705"/>
                    <a:pt x="10731" y="4705"/>
                  </a:cubicBezTo>
                  <a:cubicBezTo>
                    <a:pt x="11960" y="4705"/>
                    <a:pt x="14556" y="4608"/>
                    <a:pt x="12995" y="4256"/>
                  </a:cubicBezTo>
                  <a:cubicBezTo>
                    <a:pt x="11434" y="3925"/>
                    <a:pt x="12663" y="4042"/>
                    <a:pt x="14263" y="3710"/>
                  </a:cubicBezTo>
                  <a:cubicBezTo>
                    <a:pt x="15882" y="3359"/>
                    <a:pt x="15102" y="3378"/>
                    <a:pt x="16214" y="2949"/>
                  </a:cubicBezTo>
                  <a:cubicBezTo>
                    <a:pt x="17307" y="2500"/>
                    <a:pt x="17794" y="2013"/>
                    <a:pt x="18438" y="1876"/>
                  </a:cubicBezTo>
                  <a:cubicBezTo>
                    <a:pt x="18931" y="1760"/>
                    <a:pt x="19122" y="1591"/>
                    <a:pt x="18646" y="1591"/>
                  </a:cubicBezTo>
                  <a:cubicBezTo>
                    <a:pt x="18480" y="1591"/>
                    <a:pt x="18234" y="1611"/>
                    <a:pt x="17892" y="1661"/>
                  </a:cubicBezTo>
                  <a:cubicBezTo>
                    <a:pt x="17658" y="1700"/>
                    <a:pt x="17463" y="1700"/>
                    <a:pt x="17307" y="1700"/>
                  </a:cubicBezTo>
                  <a:cubicBezTo>
                    <a:pt x="16740" y="1682"/>
                    <a:pt x="16841" y="1424"/>
                    <a:pt x="16004" y="1424"/>
                  </a:cubicBezTo>
                  <a:cubicBezTo>
                    <a:pt x="15948" y="1424"/>
                    <a:pt x="15888" y="1425"/>
                    <a:pt x="15824" y="1427"/>
                  </a:cubicBezTo>
                  <a:cubicBezTo>
                    <a:pt x="15704" y="1435"/>
                    <a:pt x="15587" y="1438"/>
                    <a:pt x="15473" y="1438"/>
                  </a:cubicBezTo>
                  <a:cubicBezTo>
                    <a:pt x="14454" y="1438"/>
                    <a:pt x="13694" y="1171"/>
                    <a:pt x="13969" y="1171"/>
                  </a:cubicBezTo>
                  <a:cubicBezTo>
                    <a:pt x="13985" y="1171"/>
                    <a:pt x="14005" y="1172"/>
                    <a:pt x="14029" y="1173"/>
                  </a:cubicBezTo>
                  <a:cubicBezTo>
                    <a:pt x="14045" y="1175"/>
                    <a:pt x="14064" y="1176"/>
                    <a:pt x="14084" y="1176"/>
                  </a:cubicBezTo>
                  <a:cubicBezTo>
                    <a:pt x="14608" y="1176"/>
                    <a:pt x="16294" y="702"/>
                    <a:pt x="16858" y="608"/>
                  </a:cubicBezTo>
                  <a:cubicBezTo>
                    <a:pt x="17352" y="525"/>
                    <a:pt x="17332" y="332"/>
                    <a:pt x="16670" y="332"/>
                  </a:cubicBezTo>
                  <a:cubicBezTo>
                    <a:pt x="16547" y="332"/>
                    <a:pt x="16402" y="339"/>
                    <a:pt x="16234" y="354"/>
                  </a:cubicBezTo>
                  <a:cubicBezTo>
                    <a:pt x="15068" y="445"/>
                    <a:pt x="13455" y="644"/>
                    <a:pt x="12056" y="644"/>
                  </a:cubicBezTo>
                  <a:cubicBezTo>
                    <a:pt x="11064" y="644"/>
                    <a:pt x="10181" y="544"/>
                    <a:pt x="9639" y="237"/>
                  </a:cubicBezTo>
                  <a:cubicBezTo>
                    <a:pt x="9329" y="68"/>
                    <a:pt x="9155" y="1"/>
                    <a:pt x="9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78;p44">
              <a:extLst>
                <a:ext uri="{FF2B5EF4-FFF2-40B4-BE49-F238E27FC236}">
                  <a16:creationId xmlns:a16="http://schemas.microsoft.com/office/drawing/2014/main" id="{4E6FD932-67E0-40DA-8744-9962AAE59B12}"/>
                </a:ext>
              </a:extLst>
            </p:cNvPr>
            <p:cNvSpPr/>
            <p:nvPr/>
          </p:nvSpPr>
          <p:spPr>
            <a:xfrm>
              <a:off x="5626708" y="2473900"/>
              <a:ext cx="1225673" cy="344470"/>
            </a:xfrm>
            <a:custGeom>
              <a:avLst/>
              <a:gdLst/>
              <a:ahLst/>
              <a:cxnLst/>
              <a:rect l="l" t="t" r="r" b="b"/>
              <a:pathLst>
                <a:path w="19125" h="5375" extrusionOk="0">
                  <a:moveTo>
                    <a:pt x="18648" y="1"/>
                  </a:moveTo>
                  <a:cubicBezTo>
                    <a:pt x="18482" y="1"/>
                    <a:pt x="18236" y="21"/>
                    <a:pt x="17894" y="71"/>
                  </a:cubicBezTo>
                  <a:cubicBezTo>
                    <a:pt x="17660" y="110"/>
                    <a:pt x="17465" y="110"/>
                    <a:pt x="17309" y="110"/>
                  </a:cubicBezTo>
                  <a:cubicBezTo>
                    <a:pt x="14988" y="1500"/>
                    <a:pt x="14063" y="1931"/>
                    <a:pt x="12494" y="1931"/>
                  </a:cubicBezTo>
                  <a:cubicBezTo>
                    <a:pt x="12190" y="1931"/>
                    <a:pt x="11861" y="1914"/>
                    <a:pt x="11494" y="1886"/>
                  </a:cubicBezTo>
                  <a:cubicBezTo>
                    <a:pt x="11294" y="1870"/>
                    <a:pt x="11126" y="1863"/>
                    <a:pt x="10986" y="1863"/>
                  </a:cubicBezTo>
                  <a:cubicBezTo>
                    <a:pt x="9563" y="1863"/>
                    <a:pt x="10933" y="2592"/>
                    <a:pt x="9837" y="2592"/>
                  </a:cubicBezTo>
                  <a:cubicBezTo>
                    <a:pt x="9690" y="2592"/>
                    <a:pt x="9499" y="2579"/>
                    <a:pt x="9250" y="2549"/>
                  </a:cubicBezTo>
                  <a:cubicBezTo>
                    <a:pt x="9090" y="2530"/>
                    <a:pt x="8954" y="2522"/>
                    <a:pt x="8839" y="2522"/>
                  </a:cubicBezTo>
                  <a:cubicBezTo>
                    <a:pt x="7464" y="2522"/>
                    <a:pt x="9161" y="3779"/>
                    <a:pt x="7994" y="3779"/>
                  </a:cubicBezTo>
                  <a:cubicBezTo>
                    <a:pt x="7853" y="3779"/>
                    <a:pt x="7671" y="3761"/>
                    <a:pt x="7436" y="3720"/>
                  </a:cubicBezTo>
                  <a:cubicBezTo>
                    <a:pt x="5738" y="3427"/>
                    <a:pt x="3943" y="2920"/>
                    <a:pt x="3065" y="2608"/>
                  </a:cubicBezTo>
                  <a:cubicBezTo>
                    <a:pt x="2729" y="2621"/>
                    <a:pt x="2522" y="2644"/>
                    <a:pt x="2189" y="2644"/>
                  </a:cubicBezTo>
                  <a:cubicBezTo>
                    <a:pt x="2040" y="2644"/>
                    <a:pt x="1865" y="2639"/>
                    <a:pt x="1641" y="2627"/>
                  </a:cubicBezTo>
                  <a:cubicBezTo>
                    <a:pt x="856" y="2568"/>
                    <a:pt x="223" y="2443"/>
                    <a:pt x="87" y="2443"/>
                  </a:cubicBezTo>
                  <a:cubicBezTo>
                    <a:pt x="0" y="2443"/>
                    <a:pt x="117" y="2494"/>
                    <a:pt x="529" y="2647"/>
                  </a:cubicBezTo>
                  <a:cubicBezTo>
                    <a:pt x="1621" y="3057"/>
                    <a:pt x="2499" y="3622"/>
                    <a:pt x="4177" y="3779"/>
                  </a:cubicBezTo>
                  <a:cubicBezTo>
                    <a:pt x="5547" y="3875"/>
                    <a:pt x="5879" y="4105"/>
                    <a:pt x="6536" y="4105"/>
                  </a:cubicBezTo>
                  <a:cubicBezTo>
                    <a:pt x="6674" y="4105"/>
                    <a:pt x="6827" y="4095"/>
                    <a:pt x="7006" y="4071"/>
                  </a:cubicBezTo>
                  <a:cubicBezTo>
                    <a:pt x="7145" y="4050"/>
                    <a:pt x="7283" y="4041"/>
                    <a:pt x="7414" y="4041"/>
                  </a:cubicBezTo>
                  <a:cubicBezTo>
                    <a:pt x="8252" y="4041"/>
                    <a:pt x="8839" y="4416"/>
                    <a:pt x="7592" y="4500"/>
                  </a:cubicBezTo>
                  <a:cubicBezTo>
                    <a:pt x="6148" y="4618"/>
                    <a:pt x="6363" y="4774"/>
                    <a:pt x="7241" y="4871"/>
                  </a:cubicBezTo>
                  <a:cubicBezTo>
                    <a:pt x="8158" y="4969"/>
                    <a:pt x="6148" y="5144"/>
                    <a:pt x="7826" y="5339"/>
                  </a:cubicBezTo>
                  <a:cubicBezTo>
                    <a:pt x="8087" y="5364"/>
                    <a:pt x="8334" y="5375"/>
                    <a:pt x="8567" y="5375"/>
                  </a:cubicBezTo>
                  <a:cubicBezTo>
                    <a:pt x="9810" y="5375"/>
                    <a:pt x="10647" y="5074"/>
                    <a:pt x="11123" y="5008"/>
                  </a:cubicBezTo>
                  <a:cubicBezTo>
                    <a:pt x="11689" y="4949"/>
                    <a:pt x="11884" y="4618"/>
                    <a:pt x="10831" y="4403"/>
                  </a:cubicBezTo>
                  <a:cubicBezTo>
                    <a:pt x="9777" y="4188"/>
                    <a:pt x="9348" y="3642"/>
                    <a:pt x="8841" y="3291"/>
                  </a:cubicBezTo>
                  <a:cubicBezTo>
                    <a:pt x="8590" y="3105"/>
                    <a:pt x="8733" y="3056"/>
                    <a:pt x="9082" y="3056"/>
                  </a:cubicBezTo>
                  <a:cubicBezTo>
                    <a:pt x="9466" y="3056"/>
                    <a:pt x="10100" y="3115"/>
                    <a:pt x="10733" y="3115"/>
                  </a:cubicBezTo>
                  <a:cubicBezTo>
                    <a:pt x="11962" y="3115"/>
                    <a:pt x="14558" y="3018"/>
                    <a:pt x="12997" y="2666"/>
                  </a:cubicBezTo>
                  <a:cubicBezTo>
                    <a:pt x="11436" y="2335"/>
                    <a:pt x="12665" y="2452"/>
                    <a:pt x="14265" y="2120"/>
                  </a:cubicBezTo>
                  <a:cubicBezTo>
                    <a:pt x="15884" y="1769"/>
                    <a:pt x="15104" y="1788"/>
                    <a:pt x="16216" y="1359"/>
                  </a:cubicBezTo>
                  <a:cubicBezTo>
                    <a:pt x="17309" y="910"/>
                    <a:pt x="17796" y="423"/>
                    <a:pt x="18440" y="286"/>
                  </a:cubicBezTo>
                  <a:cubicBezTo>
                    <a:pt x="18933" y="170"/>
                    <a:pt x="19124" y="1"/>
                    <a:pt x="18648" y="1"/>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79;p44">
              <a:extLst>
                <a:ext uri="{FF2B5EF4-FFF2-40B4-BE49-F238E27FC236}">
                  <a16:creationId xmlns:a16="http://schemas.microsoft.com/office/drawing/2014/main" id="{5AF51E38-9C10-45DB-958B-18162CECCE8C}"/>
                </a:ext>
              </a:extLst>
            </p:cNvPr>
            <p:cNvSpPr/>
            <p:nvPr/>
          </p:nvSpPr>
          <p:spPr>
            <a:xfrm>
              <a:off x="4765808" y="2220685"/>
              <a:ext cx="1378714" cy="813142"/>
            </a:xfrm>
            <a:custGeom>
              <a:avLst/>
              <a:gdLst/>
              <a:ahLst/>
              <a:cxnLst/>
              <a:rect l="l" t="t" r="r" b="b"/>
              <a:pathLst>
                <a:path w="21513" h="12688" extrusionOk="0">
                  <a:moveTo>
                    <a:pt x="755" y="1"/>
                  </a:moveTo>
                  <a:cubicBezTo>
                    <a:pt x="653" y="1"/>
                    <a:pt x="507" y="681"/>
                    <a:pt x="596" y="1271"/>
                  </a:cubicBezTo>
                  <a:cubicBezTo>
                    <a:pt x="733" y="2052"/>
                    <a:pt x="733" y="3125"/>
                    <a:pt x="1006" y="3671"/>
                  </a:cubicBezTo>
                  <a:cubicBezTo>
                    <a:pt x="1175" y="4065"/>
                    <a:pt x="1466" y="4449"/>
                    <a:pt x="1373" y="4449"/>
                  </a:cubicBezTo>
                  <a:cubicBezTo>
                    <a:pt x="1337" y="4449"/>
                    <a:pt x="1244" y="4392"/>
                    <a:pt x="1064" y="4256"/>
                  </a:cubicBezTo>
                  <a:cubicBezTo>
                    <a:pt x="559" y="3874"/>
                    <a:pt x="103" y="3180"/>
                    <a:pt x="23" y="3180"/>
                  </a:cubicBezTo>
                  <a:cubicBezTo>
                    <a:pt x="1" y="3180"/>
                    <a:pt x="8" y="3232"/>
                    <a:pt x="50" y="3359"/>
                  </a:cubicBezTo>
                  <a:cubicBezTo>
                    <a:pt x="245" y="3944"/>
                    <a:pt x="1045" y="4803"/>
                    <a:pt x="1298" y="5388"/>
                  </a:cubicBezTo>
                  <a:cubicBezTo>
                    <a:pt x="1533" y="5993"/>
                    <a:pt x="3152" y="7164"/>
                    <a:pt x="3562" y="7905"/>
                  </a:cubicBezTo>
                  <a:cubicBezTo>
                    <a:pt x="3972" y="8627"/>
                    <a:pt x="5591" y="9876"/>
                    <a:pt x="6703" y="10578"/>
                  </a:cubicBezTo>
                  <a:cubicBezTo>
                    <a:pt x="7835" y="11281"/>
                    <a:pt x="10625" y="12315"/>
                    <a:pt x="11484" y="12588"/>
                  </a:cubicBezTo>
                  <a:cubicBezTo>
                    <a:pt x="11715" y="12656"/>
                    <a:pt x="11866" y="12688"/>
                    <a:pt x="11944" y="12688"/>
                  </a:cubicBezTo>
                  <a:cubicBezTo>
                    <a:pt x="12157" y="12688"/>
                    <a:pt x="11841" y="12456"/>
                    <a:pt x="11171" y="12100"/>
                  </a:cubicBezTo>
                  <a:cubicBezTo>
                    <a:pt x="10235" y="11612"/>
                    <a:pt x="9806" y="11047"/>
                    <a:pt x="8420" y="10168"/>
                  </a:cubicBezTo>
                  <a:cubicBezTo>
                    <a:pt x="7358" y="9505"/>
                    <a:pt x="6809" y="8785"/>
                    <a:pt x="7135" y="8785"/>
                  </a:cubicBezTo>
                  <a:cubicBezTo>
                    <a:pt x="7241" y="8785"/>
                    <a:pt x="7437" y="8861"/>
                    <a:pt x="7737" y="9037"/>
                  </a:cubicBezTo>
                  <a:cubicBezTo>
                    <a:pt x="8928" y="9778"/>
                    <a:pt x="12381" y="10949"/>
                    <a:pt x="14040" y="11066"/>
                  </a:cubicBezTo>
                  <a:cubicBezTo>
                    <a:pt x="15361" y="11157"/>
                    <a:pt x="16848" y="11438"/>
                    <a:pt x="18335" y="11438"/>
                  </a:cubicBezTo>
                  <a:cubicBezTo>
                    <a:pt x="18758" y="11438"/>
                    <a:pt x="19181" y="11415"/>
                    <a:pt x="19600" y="11359"/>
                  </a:cubicBezTo>
                  <a:cubicBezTo>
                    <a:pt x="21513" y="11125"/>
                    <a:pt x="19015" y="11261"/>
                    <a:pt x="18079" y="10988"/>
                  </a:cubicBezTo>
                  <a:cubicBezTo>
                    <a:pt x="17747" y="10890"/>
                    <a:pt x="17240" y="10734"/>
                    <a:pt x="16674" y="10539"/>
                  </a:cubicBezTo>
                  <a:cubicBezTo>
                    <a:pt x="15581" y="10110"/>
                    <a:pt x="14274" y="9583"/>
                    <a:pt x="13727" y="9232"/>
                  </a:cubicBezTo>
                  <a:cubicBezTo>
                    <a:pt x="13473" y="9076"/>
                    <a:pt x="13428" y="9021"/>
                    <a:pt x="13508" y="9021"/>
                  </a:cubicBezTo>
                  <a:cubicBezTo>
                    <a:pt x="13700" y="9021"/>
                    <a:pt x="14599" y="9329"/>
                    <a:pt x="15093" y="9329"/>
                  </a:cubicBezTo>
                  <a:cubicBezTo>
                    <a:pt x="15796" y="9329"/>
                    <a:pt x="15737" y="9310"/>
                    <a:pt x="14957" y="9115"/>
                  </a:cubicBezTo>
                  <a:cubicBezTo>
                    <a:pt x="14248" y="8929"/>
                    <a:pt x="13831" y="8495"/>
                    <a:pt x="14552" y="8495"/>
                  </a:cubicBezTo>
                  <a:cubicBezTo>
                    <a:pt x="14665" y="8495"/>
                    <a:pt x="14805" y="8506"/>
                    <a:pt x="14976" y="8530"/>
                  </a:cubicBezTo>
                  <a:cubicBezTo>
                    <a:pt x="15182" y="8558"/>
                    <a:pt x="15388" y="8570"/>
                    <a:pt x="15579" y="8570"/>
                  </a:cubicBezTo>
                  <a:cubicBezTo>
                    <a:pt x="16587" y="8570"/>
                    <a:pt x="17203" y="8235"/>
                    <a:pt x="15366" y="8120"/>
                  </a:cubicBezTo>
                  <a:cubicBezTo>
                    <a:pt x="12245" y="7905"/>
                    <a:pt x="11425" y="7281"/>
                    <a:pt x="10176" y="6559"/>
                  </a:cubicBezTo>
                  <a:cubicBezTo>
                    <a:pt x="9636" y="6235"/>
                    <a:pt x="9309" y="6084"/>
                    <a:pt x="9173" y="6084"/>
                  </a:cubicBezTo>
                  <a:cubicBezTo>
                    <a:pt x="8991" y="6084"/>
                    <a:pt x="9159" y="6358"/>
                    <a:pt x="9630" y="6851"/>
                  </a:cubicBezTo>
                  <a:cubicBezTo>
                    <a:pt x="10352" y="7573"/>
                    <a:pt x="11363" y="8323"/>
                    <a:pt x="10913" y="8323"/>
                  </a:cubicBezTo>
                  <a:cubicBezTo>
                    <a:pt x="10828" y="8323"/>
                    <a:pt x="10690" y="8296"/>
                    <a:pt x="10488" y="8237"/>
                  </a:cubicBezTo>
                  <a:cubicBezTo>
                    <a:pt x="9220" y="7866"/>
                    <a:pt x="6976" y="6812"/>
                    <a:pt x="5006" y="5622"/>
                  </a:cubicBezTo>
                  <a:cubicBezTo>
                    <a:pt x="3015" y="4452"/>
                    <a:pt x="2040" y="2754"/>
                    <a:pt x="1533" y="2208"/>
                  </a:cubicBezTo>
                  <a:lnTo>
                    <a:pt x="1513" y="2188"/>
                  </a:lnTo>
                  <a:cubicBezTo>
                    <a:pt x="986" y="1661"/>
                    <a:pt x="869" y="900"/>
                    <a:pt x="830" y="237"/>
                  </a:cubicBezTo>
                  <a:cubicBezTo>
                    <a:pt x="816" y="71"/>
                    <a:pt x="788"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80;p44">
              <a:extLst>
                <a:ext uri="{FF2B5EF4-FFF2-40B4-BE49-F238E27FC236}">
                  <a16:creationId xmlns:a16="http://schemas.microsoft.com/office/drawing/2014/main" id="{05EF532E-273F-4FA7-B807-2666023A8F5D}"/>
                </a:ext>
              </a:extLst>
            </p:cNvPr>
            <p:cNvSpPr/>
            <p:nvPr/>
          </p:nvSpPr>
          <p:spPr>
            <a:xfrm>
              <a:off x="4765808" y="2219275"/>
              <a:ext cx="1378714" cy="814552"/>
            </a:xfrm>
            <a:custGeom>
              <a:avLst/>
              <a:gdLst/>
              <a:ahLst/>
              <a:cxnLst/>
              <a:rect l="l" t="t" r="r" b="b"/>
              <a:pathLst>
                <a:path w="21513" h="12710" extrusionOk="0">
                  <a:moveTo>
                    <a:pt x="707" y="0"/>
                  </a:moveTo>
                  <a:cubicBezTo>
                    <a:pt x="613" y="0"/>
                    <a:pt x="469" y="666"/>
                    <a:pt x="557" y="1254"/>
                  </a:cubicBezTo>
                  <a:cubicBezTo>
                    <a:pt x="674" y="2035"/>
                    <a:pt x="674" y="3108"/>
                    <a:pt x="947" y="3674"/>
                  </a:cubicBezTo>
                  <a:cubicBezTo>
                    <a:pt x="1130" y="4068"/>
                    <a:pt x="1415" y="4452"/>
                    <a:pt x="1325" y="4452"/>
                  </a:cubicBezTo>
                  <a:cubicBezTo>
                    <a:pt x="1290" y="4452"/>
                    <a:pt x="1199" y="4395"/>
                    <a:pt x="1025" y="4259"/>
                  </a:cubicBezTo>
                  <a:cubicBezTo>
                    <a:pt x="551" y="3892"/>
                    <a:pt x="101" y="3202"/>
                    <a:pt x="23" y="3202"/>
                  </a:cubicBezTo>
                  <a:cubicBezTo>
                    <a:pt x="1" y="3202"/>
                    <a:pt x="7" y="3254"/>
                    <a:pt x="50" y="3381"/>
                  </a:cubicBezTo>
                  <a:cubicBezTo>
                    <a:pt x="245" y="3966"/>
                    <a:pt x="1045" y="4825"/>
                    <a:pt x="1298" y="5410"/>
                  </a:cubicBezTo>
                  <a:cubicBezTo>
                    <a:pt x="1533" y="6015"/>
                    <a:pt x="3152" y="7186"/>
                    <a:pt x="3562" y="7927"/>
                  </a:cubicBezTo>
                  <a:cubicBezTo>
                    <a:pt x="3972" y="8649"/>
                    <a:pt x="5591" y="9898"/>
                    <a:pt x="6703" y="10600"/>
                  </a:cubicBezTo>
                  <a:cubicBezTo>
                    <a:pt x="7835" y="11303"/>
                    <a:pt x="10625" y="12337"/>
                    <a:pt x="11484" y="12610"/>
                  </a:cubicBezTo>
                  <a:cubicBezTo>
                    <a:pt x="11715" y="12678"/>
                    <a:pt x="11866" y="12710"/>
                    <a:pt x="11944" y="12710"/>
                  </a:cubicBezTo>
                  <a:cubicBezTo>
                    <a:pt x="12157" y="12710"/>
                    <a:pt x="11841" y="12478"/>
                    <a:pt x="11171" y="12122"/>
                  </a:cubicBezTo>
                  <a:cubicBezTo>
                    <a:pt x="10235" y="11634"/>
                    <a:pt x="9806" y="11069"/>
                    <a:pt x="8420" y="10190"/>
                  </a:cubicBezTo>
                  <a:cubicBezTo>
                    <a:pt x="7358" y="9527"/>
                    <a:pt x="6809" y="8807"/>
                    <a:pt x="7135" y="8807"/>
                  </a:cubicBezTo>
                  <a:cubicBezTo>
                    <a:pt x="7241" y="8807"/>
                    <a:pt x="7437" y="8883"/>
                    <a:pt x="7737" y="9059"/>
                  </a:cubicBezTo>
                  <a:cubicBezTo>
                    <a:pt x="8928" y="9800"/>
                    <a:pt x="12381" y="10971"/>
                    <a:pt x="14040" y="11088"/>
                  </a:cubicBezTo>
                  <a:cubicBezTo>
                    <a:pt x="15361" y="11179"/>
                    <a:pt x="16848" y="11460"/>
                    <a:pt x="18335" y="11460"/>
                  </a:cubicBezTo>
                  <a:cubicBezTo>
                    <a:pt x="18758" y="11460"/>
                    <a:pt x="19181" y="11437"/>
                    <a:pt x="19600" y="11381"/>
                  </a:cubicBezTo>
                  <a:cubicBezTo>
                    <a:pt x="21513" y="11147"/>
                    <a:pt x="19015" y="11283"/>
                    <a:pt x="18079" y="11010"/>
                  </a:cubicBezTo>
                  <a:cubicBezTo>
                    <a:pt x="17747" y="10912"/>
                    <a:pt x="17240" y="10756"/>
                    <a:pt x="16674" y="10561"/>
                  </a:cubicBezTo>
                  <a:cubicBezTo>
                    <a:pt x="14801" y="10503"/>
                    <a:pt x="11152" y="10210"/>
                    <a:pt x="8869" y="8961"/>
                  </a:cubicBezTo>
                  <a:cubicBezTo>
                    <a:pt x="7331" y="8103"/>
                    <a:pt x="6291" y="7754"/>
                    <a:pt x="5777" y="7754"/>
                  </a:cubicBezTo>
                  <a:cubicBezTo>
                    <a:pt x="5274" y="7754"/>
                    <a:pt x="5275" y="8089"/>
                    <a:pt x="5806" y="8610"/>
                  </a:cubicBezTo>
                  <a:cubicBezTo>
                    <a:pt x="6201" y="8998"/>
                    <a:pt x="6220" y="9169"/>
                    <a:pt x="6027" y="9169"/>
                  </a:cubicBezTo>
                  <a:cubicBezTo>
                    <a:pt x="5706" y="9169"/>
                    <a:pt x="4800" y="8697"/>
                    <a:pt x="4069" y="7966"/>
                  </a:cubicBezTo>
                  <a:cubicBezTo>
                    <a:pt x="2996" y="6893"/>
                    <a:pt x="1435" y="4513"/>
                    <a:pt x="1455" y="2191"/>
                  </a:cubicBezTo>
                  <a:cubicBezTo>
                    <a:pt x="947" y="1644"/>
                    <a:pt x="830" y="903"/>
                    <a:pt x="772" y="240"/>
                  </a:cubicBezTo>
                  <a:cubicBezTo>
                    <a:pt x="762" y="71"/>
                    <a:pt x="737" y="0"/>
                    <a:pt x="707"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81;p44">
              <a:extLst>
                <a:ext uri="{FF2B5EF4-FFF2-40B4-BE49-F238E27FC236}">
                  <a16:creationId xmlns:a16="http://schemas.microsoft.com/office/drawing/2014/main" id="{1DF3F219-70FB-4A9A-8E8A-4CA30F82E9AC}"/>
                </a:ext>
              </a:extLst>
            </p:cNvPr>
            <p:cNvSpPr/>
            <p:nvPr/>
          </p:nvSpPr>
          <p:spPr>
            <a:xfrm>
              <a:off x="6480879" y="2378280"/>
              <a:ext cx="1217278" cy="805580"/>
            </a:xfrm>
            <a:custGeom>
              <a:avLst/>
              <a:gdLst/>
              <a:ahLst/>
              <a:cxnLst/>
              <a:rect l="l" t="t" r="r" b="b"/>
              <a:pathLst>
                <a:path w="18994" h="12570" extrusionOk="0">
                  <a:moveTo>
                    <a:pt x="13698" y="4919"/>
                  </a:moveTo>
                  <a:cubicBezTo>
                    <a:pt x="13683" y="4919"/>
                    <a:pt x="13680" y="4919"/>
                    <a:pt x="13671" y="4934"/>
                  </a:cubicBezTo>
                  <a:lnTo>
                    <a:pt x="13671" y="4934"/>
                  </a:lnTo>
                  <a:cubicBezTo>
                    <a:pt x="13684" y="4927"/>
                    <a:pt x="13693" y="4922"/>
                    <a:pt x="13698" y="4919"/>
                  </a:cubicBezTo>
                  <a:close/>
                  <a:moveTo>
                    <a:pt x="18931" y="0"/>
                  </a:moveTo>
                  <a:cubicBezTo>
                    <a:pt x="18791" y="0"/>
                    <a:pt x="18346" y="1197"/>
                    <a:pt x="17971" y="1739"/>
                  </a:cubicBezTo>
                  <a:cubicBezTo>
                    <a:pt x="17658" y="2168"/>
                    <a:pt x="16839" y="3358"/>
                    <a:pt x="15512" y="4490"/>
                  </a:cubicBezTo>
                  <a:cubicBezTo>
                    <a:pt x="14556" y="5271"/>
                    <a:pt x="13366" y="6031"/>
                    <a:pt x="11863" y="6461"/>
                  </a:cubicBezTo>
                  <a:cubicBezTo>
                    <a:pt x="13093" y="5778"/>
                    <a:pt x="13327" y="5173"/>
                    <a:pt x="13659" y="4958"/>
                  </a:cubicBezTo>
                  <a:cubicBezTo>
                    <a:pt x="13664" y="4947"/>
                    <a:pt x="13668" y="4940"/>
                    <a:pt x="13671" y="4934"/>
                  </a:cubicBezTo>
                  <a:lnTo>
                    <a:pt x="13671" y="4934"/>
                  </a:lnTo>
                  <a:cubicBezTo>
                    <a:pt x="13468" y="5051"/>
                    <a:pt x="12296" y="5759"/>
                    <a:pt x="12039" y="5778"/>
                  </a:cubicBezTo>
                  <a:cubicBezTo>
                    <a:pt x="12021" y="5781"/>
                    <a:pt x="12008" y="5783"/>
                    <a:pt x="11999" y="5783"/>
                  </a:cubicBezTo>
                  <a:cubicBezTo>
                    <a:pt x="11854" y="5783"/>
                    <a:pt x="12682" y="5357"/>
                    <a:pt x="13268" y="4568"/>
                  </a:cubicBezTo>
                  <a:cubicBezTo>
                    <a:pt x="13931" y="3597"/>
                    <a:pt x="15263" y="1142"/>
                    <a:pt x="14996" y="1142"/>
                  </a:cubicBezTo>
                  <a:cubicBezTo>
                    <a:pt x="14925" y="1142"/>
                    <a:pt x="14741" y="1316"/>
                    <a:pt x="14400" y="1739"/>
                  </a:cubicBezTo>
                  <a:cubicBezTo>
                    <a:pt x="11922" y="4783"/>
                    <a:pt x="7707" y="6578"/>
                    <a:pt x="3844" y="6578"/>
                  </a:cubicBezTo>
                  <a:cubicBezTo>
                    <a:pt x="0" y="6617"/>
                    <a:pt x="742" y="7534"/>
                    <a:pt x="2927" y="7788"/>
                  </a:cubicBezTo>
                  <a:cubicBezTo>
                    <a:pt x="5093" y="8022"/>
                    <a:pt x="5190" y="8197"/>
                    <a:pt x="4586" y="8295"/>
                  </a:cubicBezTo>
                  <a:cubicBezTo>
                    <a:pt x="3961" y="8392"/>
                    <a:pt x="6244" y="8373"/>
                    <a:pt x="4976" y="8763"/>
                  </a:cubicBezTo>
                  <a:cubicBezTo>
                    <a:pt x="3727" y="9153"/>
                    <a:pt x="2498" y="9114"/>
                    <a:pt x="3473" y="9212"/>
                  </a:cubicBezTo>
                  <a:cubicBezTo>
                    <a:pt x="4423" y="9307"/>
                    <a:pt x="4781" y="9994"/>
                    <a:pt x="2818" y="9994"/>
                  </a:cubicBezTo>
                  <a:cubicBezTo>
                    <a:pt x="2765" y="9994"/>
                    <a:pt x="2710" y="9993"/>
                    <a:pt x="2654" y="9992"/>
                  </a:cubicBezTo>
                  <a:cubicBezTo>
                    <a:pt x="2147" y="9992"/>
                    <a:pt x="1698" y="9992"/>
                    <a:pt x="1366" y="10031"/>
                  </a:cubicBezTo>
                  <a:cubicBezTo>
                    <a:pt x="215" y="10070"/>
                    <a:pt x="0" y="10246"/>
                    <a:pt x="1327" y="10519"/>
                  </a:cubicBezTo>
                  <a:cubicBezTo>
                    <a:pt x="2788" y="10789"/>
                    <a:pt x="3939" y="10956"/>
                    <a:pt x="5159" y="10956"/>
                  </a:cubicBezTo>
                  <a:cubicBezTo>
                    <a:pt x="5437" y="10956"/>
                    <a:pt x="5720" y="10947"/>
                    <a:pt x="6010" y="10929"/>
                  </a:cubicBezTo>
                  <a:cubicBezTo>
                    <a:pt x="6078" y="10926"/>
                    <a:pt x="6141" y="10925"/>
                    <a:pt x="6200" y="10925"/>
                  </a:cubicBezTo>
                  <a:cubicBezTo>
                    <a:pt x="7532" y="10925"/>
                    <a:pt x="6408" y="11540"/>
                    <a:pt x="4800" y="11690"/>
                  </a:cubicBezTo>
                  <a:cubicBezTo>
                    <a:pt x="4140" y="11744"/>
                    <a:pt x="3588" y="11777"/>
                    <a:pt x="3103" y="11777"/>
                  </a:cubicBezTo>
                  <a:cubicBezTo>
                    <a:pt x="2371" y="11777"/>
                    <a:pt x="1793" y="11702"/>
                    <a:pt x="1230" y="11514"/>
                  </a:cubicBezTo>
                  <a:cubicBezTo>
                    <a:pt x="1135" y="11481"/>
                    <a:pt x="1060" y="11467"/>
                    <a:pt x="1003" y="11467"/>
                  </a:cubicBezTo>
                  <a:cubicBezTo>
                    <a:pt x="521" y="11467"/>
                    <a:pt x="1419" y="12533"/>
                    <a:pt x="3864" y="12568"/>
                  </a:cubicBezTo>
                  <a:cubicBezTo>
                    <a:pt x="3944" y="12569"/>
                    <a:pt x="4025" y="12570"/>
                    <a:pt x="4106" y="12570"/>
                  </a:cubicBezTo>
                  <a:cubicBezTo>
                    <a:pt x="6746" y="12570"/>
                    <a:pt x="9214" y="11952"/>
                    <a:pt x="11902" y="10948"/>
                  </a:cubicBezTo>
                  <a:cubicBezTo>
                    <a:pt x="13908" y="10209"/>
                    <a:pt x="14255" y="9718"/>
                    <a:pt x="13834" y="9718"/>
                  </a:cubicBezTo>
                  <a:cubicBezTo>
                    <a:pt x="13678" y="9718"/>
                    <a:pt x="13415" y="9786"/>
                    <a:pt x="13093" y="9934"/>
                  </a:cubicBezTo>
                  <a:cubicBezTo>
                    <a:pt x="12664" y="10124"/>
                    <a:pt x="12407" y="10194"/>
                    <a:pt x="12281" y="10194"/>
                  </a:cubicBezTo>
                  <a:cubicBezTo>
                    <a:pt x="12057" y="10194"/>
                    <a:pt x="12243" y="9972"/>
                    <a:pt x="12605" y="9797"/>
                  </a:cubicBezTo>
                  <a:cubicBezTo>
                    <a:pt x="12994" y="9596"/>
                    <a:pt x="13069" y="9422"/>
                    <a:pt x="12869" y="9422"/>
                  </a:cubicBezTo>
                  <a:cubicBezTo>
                    <a:pt x="12778" y="9422"/>
                    <a:pt x="12630" y="9458"/>
                    <a:pt x="12429" y="9544"/>
                  </a:cubicBezTo>
                  <a:cubicBezTo>
                    <a:pt x="12315" y="9590"/>
                    <a:pt x="12236" y="9610"/>
                    <a:pt x="12185" y="9610"/>
                  </a:cubicBezTo>
                  <a:cubicBezTo>
                    <a:pt x="11958" y="9610"/>
                    <a:pt x="12311" y="9215"/>
                    <a:pt x="12741" y="9056"/>
                  </a:cubicBezTo>
                  <a:cubicBezTo>
                    <a:pt x="12878" y="9007"/>
                    <a:pt x="12867" y="8995"/>
                    <a:pt x="12793" y="8995"/>
                  </a:cubicBezTo>
                  <a:cubicBezTo>
                    <a:pt x="12719" y="8995"/>
                    <a:pt x="12582" y="9007"/>
                    <a:pt x="12466" y="9007"/>
                  </a:cubicBezTo>
                  <a:cubicBezTo>
                    <a:pt x="12234" y="9007"/>
                    <a:pt x="12088" y="8958"/>
                    <a:pt x="12702" y="8666"/>
                  </a:cubicBezTo>
                  <a:cubicBezTo>
                    <a:pt x="13912" y="8080"/>
                    <a:pt x="15668" y="5836"/>
                    <a:pt x="16527" y="4900"/>
                  </a:cubicBezTo>
                  <a:cubicBezTo>
                    <a:pt x="17385" y="3983"/>
                    <a:pt x="18673" y="2480"/>
                    <a:pt x="18927" y="705"/>
                  </a:cubicBezTo>
                  <a:cubicBezTo>
                    <a:pt x="18994" y="195"/>
                    <a:pt x="18987" y="0"/>
                    <a:pt x="18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82;p44">
              <a:extLst>
                <a:ext uri="{FF2B5EF4-FFF2-40B4-BE49-F238E27FC236}">
                  <a16:creationId xmlns:a16="http://schemas.microsoft.com/office/drawing/2014/main" id="{C82687A9-AE84-46A5-A4D9-D55B67AF3774}"/>
                </a:ext>
              </a:extLst>
            </p:cNvPr>
            <p:cNvSpPr/>
            <p:nvPr/>
          </p:nvSpPr>
          <p:spPr>
            <a:xfrm>
              <a:off x="6478379" y="2378280"/>
              <a:ext cx="1219777" cy="805580"/>
            </a:xfrm>
            <a:custGeom>
              <a:avLst/>
              <a:gdLst/>
              <a:ahLst/>
              <a:cxnLst/>
              <a:rect l="l" t="t" r="r" b="b"/>
              <a:pathLst>
                <a:path w="19033" h="12570" extrusionOk="0">
                  <a:moveTo>
                    <a:pt x="18970" y="0"/>
                  </a:moveTo>
                  <a:cubicBezTo>
                    <a:pt x="18830" y="0"/>
                    <a:pt x="18385" y="1197"/>
                    <a:pt x="18010" y="1739"/>
                  </a:cubicBezTo>
                  <a:cubicBezTo>
                    <a:pt x="17697" y="2168"/>
                    <a:pt x="16878" y="3358"/>
                    <a:pt x="15551" y="4490"/>
                  </a:cubicBezTo>
                  <a:cubicBezTo>
                    <a:pt x="14907" y="6168"/>
                    <a:pt x="13698" y="7202"/>
                    <a:pt x="11844" y="8100"/>
                  </a:cubicBezTo>
                  <a:cubicBezTo>
                    <a:pt x="9698" y="9114"/>
                    <a:pt x="12683" y="9661"/>
                    <a:pt x="10634" y="10363"/>
                  </a:cubicBezTo>
                  <a:cubicBezTo>
                    <a:pt x="10186" y="10525"/>
                    <a:pt x="9937" y="10587"/>
                    <a:pt x="9792" y="10587"/>
                  </a:cubicBezTo>
                  <a:cubicBezTo>
                    <a:pt x="9338" y="10587"/>
                    <a:pt x="9895" y="9990"/>
                    <a:pt x="8584" y="9990"/>
                  </a:cubicBezTo>
                  <a:cubicBezTo>
                    <a:pt x="8393" y="9990"/>
                    <a:pt x="8163" y="10002"/>
                    <a:pt x="7883" y="10031"/>
                  </a:cubicBezTo>
                  <a:cubicBezTo>
                    <a:pt x="6485" y="10170"/>
                    <a:pt x="4999" y="10322"/>
                    <a:pt x="3699" y="10322"/>
                  </a:cubicBezTo>
                  <a:cubicBezTo>
                    <a:pt x="2803" y="10322"/>
                    <a:pt x="1995" y="10250"/>
                    <a:pt x="1366" y="10051"/>
                  </a:cubicBezTo>
                  <a:cubicBezTo>
                    <a:pt x="234" y="10090"/>
                    <a:pt x="0" y="10266"/>
                    <a:pt x="1347" y="10539"/>
                  </a:cubicBezTo>
                  <a:cubicBezTo>
                    <a:pt x="2792" y="10809"/>
                    <a:pt x="3953" y="10975"/>
                    <a:pt x="5177" y="10975"/>
                  </a:cubicBezTo>
                  <a:cubicBezTo>
                    <a:pt x="5456" y="10975"/>
                    <a:pt x="5739" y="10967"/>
                    <a:pt x="6029" y="10948"/>
                  </a:cubicBezTo>
                  <a:cubicBezTo>
                    <a:pt x="6120" y="10944"/>
                    <a:pt x="6202" y="10942"/>
                    <a:pt x="6276" y="10942"/>
                  </a:cubicBezTo>
                  <a:cubicBezTo>
                    <a:pt x="7540" y="10942"/>
                    <a:pt x="6425" y="11542"/>
                    <a:pt x="4839" y="11690"/>
                  </a:cubicBezTo>
                  <a:cubicBezTo>
                    <a:pt x="4179" y="11744"/>
                    <a:pt x="3627" y="11777"/>
                    <a:pt x="3142" y="11777"/>
                  </a:cubicBezTo>
                  <a:cubicBezTo>
                    <a:pt x="2410" y="11777"/>
                    <a:pt x="1832" y="11702"/>
                    <a:pt x="1269" y="11514"/>
                  </a:cubicBezTo>
                  <a:cubicBezTo>
                    <a:pt x="1174" y="11481"/>
                    <a:pt x="1099" y="11467"/>
                    <a:pt x="1042" y="11467"/>
                  </a:cubicBezTo>
                  <a:cubicBezTo>
                    <a:pt x="560" y="11467"/>
                    <a:pt x="1458" y="12533"/>
                    <a:pt x="3903" y="12568"/>
                  </a:cubicBezTo>
                  <a:cubicBezTo>
                    <a:pt x="3983" y="12569"/>
                    <a:pt x="4064" y="12570"/>
                    <a:pt x="4145" y="12570"/>
                  </a:cubicBezTo>
                  <a:cubicBezTo>
                    <a:pt x="6785" y="12570"/>
                    <a:pt x="9253" y="11952"/>
                    <a:pt x="11941" y="10948"/>
                  </a:cubicBezTo>
                  <a:cubicBezTo>
                    <a:pt x="13947" y="10209"/>
                    <a:pt x="14294" y="9718"/>
                    <a:pt x="13873" y="9718"/>
                  </a:cubicBezTo>
                  <a:cubicBezTo>
                    <a:pt x="13717" y="9718"/>
                    <a:pt x="13454" y="9786"/>
                    <a:pt x="13132" y="9934"/>
                  </a:cubicBezTo>
                  <a:cubicBezTo>
                    <a:pt x="12703" y="10124"/>
                    <a:pt x="12446" y="10194"/>
                    <a:pt x="12320" y="10194"/>
                  </a:cubicBezTo>
                  <a:cubicBezTo>
                    <a:pt x="12096" y="10194"/>
                    <a:pt x="12282" y="9972"/>
                    <a:pt x="12644" y="9797"/>
                  </a:cubicBezTo>
                  <a:cubicBezTo>
                    <a:pt x="13033" y="9596"/>
                    <a:pt x="13108" y="9422"/>
                    <a:pt x="12908" y="9422"/>
                  </a:cubicBezTo>
                  <a:cubicBezTo>
                    <a:pt x="12817" y="9422"/>
                    <a:pt x="12669" y="9458"/>
                    <a:pt x="12468" y="9544"/>
                  </a:cubicBezTo>
                  <a:cubicBezTo>
                    <a:pt x="12354" y="9590"/>
                    <a:pt x="12275" y="9610"/>
                    <a:pt x="12224" y="9610"/>
                  </a:cubicBezTo>
                  <a:cubicBezTo>
                    <a:pt x="11997" y="9610"/>
                    <a:pt x="12350" y="9215"/>
                    <a:pt x="12780" y="9056"/>
                  </a:cubicBezTo>
                  <a:cubicBezTo>
                    <a:pt x="12917" y="9007"/>
                    <a:pt x="12906" y="8995"/>
                    <a:pt x="12832" y="8995"/>
                  </a:cubicBezTo>
                  <a:cubicBezTo>
                    <a:pt x="12758" y="8995"/>
                    <a:pt x="12621" y="9007"/>
                    <a:pt x="12505" y="9007"/>
                  </a:cubicBezTo>
                  <a:cubicBezTo>
                    <a:pt x="12273" y="9007"/>
                    <a:pt x="12127" y="8958"/>
                    <a:pt x="12741" y="8666"/>
                  </a:cubicBezTo>
                  <a:cubicBezTo>
                    <a:pt x="13951" y="8080"/>
                    <a:pt x="15707" y="5836"/>
                    <a:pt x="16566" y="4900"/>
                  </a:cubicBezTo>
                  <a:cubicBezTo>
                    <a:pt x="17424" y="3983"/>
                    <a:pt x="18712" y="2480"/>
                    <a:pt x="18966" y="705"/>
                  </a:cubicBezTo>
                  <a:cubicBezTo>
                    <a:pt x="19033" y="195"/>
                    <a:pt x="19026" y="0"/>
                    <a:pt x="18970"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1122;p41">
            <a:extLst>
              <a:ext uri="{FF2B5EF4-FFF2-40B4-BE49-F238E27FC236}">
                <a16:creationId xmlns:a16="http://schemas.microsoft.com/office/drawing/2014/main" id="{D110F8AB-D50D-4198-8FF1-00ACE9033BC4}"/>
              </a:ext>
            </a:extLst>
          </p:cNvPr>
          <p:cNvSpPr/>
          <p:nvPr/>
        </p:nvSpPr>
        <p:spPr>
          <a:xfrm>
            <a:off x="3056857" y="4671675"/>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23;p41">
            <a:extLst>
              <a:ext uri="{FF2B5EF4-FFF2-40B4-BE49-F238E27FC236}">
                <a16:creationId xmlns:a16="http://schemas.microsoft.com/office/drawing/2014/main" id="{936D9D69-157B-42DA-9857-E7764CCA4DB2}"/>
              </a:ext>
            </a:extLst>
          </p:cNvPr>
          <p:cNvSpPr/>
          <p:nvPr/>
        </p:nvSpPr>
        <p:spPr>
          <a:xfrm>
            <a:off x="3343720" y="791825"/>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24;p41">
            <a:extLst>
              <a:ext uri="{FF2B5EF4-FFF2-40B4-BE49-F238E27FC236}">
                <a16:creationId xmlns:a16="http://schemas.microsoft.com/office/drawing/2014/main" id="{AEA9EDC3-DCB6-48B8-BC57-1106131C12C4}"/>
              </a:ext>
            </a:extLst>
          </p:cNvPr>
          <p:cNvSpPr/>
          <p:nvPr/>
        </p:nvSpPr>
        <p:spPr>
          <a:xfrm>
            <a:off x="1683850" y="6064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25;p41">
            <a:extLst>
              <a:ext uri="{FF2B5EF4-FFF2-40B4-BE49-F238E27FC236}">
                <a16:creationId xmlns:a16="http://schemas.microsoft.com/office/drawing/2014/main" id="{31ED35DE-35D8-4FAA-88B4-220D69F1CBA8}"/>
              </a:ext>
            </a:extLst>
          </p:cNvPr>
          <p:cNvSpPr/>
          <p:nvPr/>
        </p:nvSpPr>
        <p:spPr>
          <a:xfrm>
            <a:off x="779107" y="4372682"/>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26;p41">
            <a:extLst>
              <a:ext uri="{FF2B5EF4-FFF2-40B4-BE49-F238E27FC236}">
                <a16:creationId xmlns:a16="http://schemas.microsoft.com/office/drawing/2014/main" id="{32DEBEDE-D2BB-491D-8E7F-75820A2896FE}"/>
              </a:ext>
            </a:extLst>
          </p:cNvPr>
          <p:cNvSpPr/>
          <p:nvPr/>
        </p:nvSpPr>
        <p:spPr>
          <a:xfrm>
            <a:off x="3179355" y="2352110"/>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27;p41">
            <a:extLst>
              <a:ext uri="{FF2B5EF4-FFF2-40B4-BE49-F238E27FC236}">
                <a16:creationId xmlns:a16="http://schemas.microsoft.com/office/drawing/2014/main" id="{3B7806ED-521A-4DE0-88BA-C3F9A6C47628}"/>
              </a:ext>
            </a:extLst>
          </p:cNvPr>
          <p:cNvSpPr/>
          <p:nvPr/>
        </p:nvSpPr>
        <p:spPr>
          <a:xfrm>
            <a:off x="250075" y="22508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28;p41">
            <a:extLst>
              <a:ext uri="{FF2B5EF4-FFF2-40B4-BE49-F238E27FC236}">
                <a16:creationId xmlns:a16="http://schemas.microsoft.com/office/drawing/2014/main" id="{64FD9B43-7023-4F5E-8415-9BCC2532F426}"/>
              </a:ext>
            </a:extLst>
          </p:cNvPr>
          <p:cNvSpPr/>
          <p:nvPr/>
        </p:nvSpPr>
        <p:spPr>
          <a:xfrm>
            <a:off x="5621757" y="235211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29;p41">
            <a:extLst>
              <a:ext uri="{FF2B5EF4-FFF2-40B4-BE49-F238E27FC236}">
                <a16:creationId xmlns:a16="http://schemas.microsoft.com/office/drawing/2014/main" id="{A4E8664A-57FA-44FC-AD0A-05CC88122BC3}"/>
              </a:ext>
            </a:extLst>
          </p:cNvPr>
          <p:cNvSpPr/>
          <p:nvPr/>
        </p:nvSpPr>
        <p:spPr>
          <a:xfrm>
            <a:off x="4802487" y="4513348"/>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0;p41">
            <a:extLst>
              <a:ext uri="{FF2B5EF4-FFF2-40B4-BE49-F238E27FC236}">
                <a16:creationId xmlns:a16="http://schemas.microsoft.com/office/drawing/2014/main" id="{A74F4997-3506-44A4-AE84-EC68AB7DA52A}"/>
              </a:ext>
            </a:extLst>
          </p:cNvPr>
          <p:cNvSpPr/>
          <p:nvPr/>
        </p:nvSpPr>
        <p:spPr>
          <a:xfrm>
            <a:off x="1958100" y="43909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1;p41">
            <a:extLst>
              <a:ext uri="{FF2B5EF4-FFF2-40B4-BE49-F238E27FC236}">
                <a16:creationId xmlns:a16="http://schemas.microsoft.com/office/drawing/2014/main" id="{FB26E999-EF82-4653-882F-329B8FA2486F}"/>
              </a:ext>
            </a:extLst>
          </p:cNvPr>
          <p:cNvSpPr/>
          <p:nvPr/>
        </p:nvSpPr>
        <p:spPr>
          <a:xfrm>
            <a:off x="5648342" y="-33200"/>
            <a:ext cx="220713" cy="294030"/>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2;p41">
            <a:extLst>
              <a:ext uri="{FF2B5EF4-FFF2-40B4-BE49-F238E27FC236}">
                <a16:creationId xmlns:a16="http://schemas.microsoft.com/office/drawing/2014/main" id="{119773EA-1B18-42F5-BCFA-45E1F57AE9A0}"/>
              </a:ext>
            </a:extLst>
          </p:cNvPr>
          <p:cNvSpPr/>
          <p:nvPr/>
        </p:nvSpPr>
        <p:spPr>
          <a:xfrm>
            <a:off x="7644900" y="168272"/>
            <a:ext cx="316817" cy="419709"/>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33;p41">
            <a:extLst>
              <a:ext uri="{FF2B5EF4-FFF2-40B4-BE49-F238E27FC236}">
                <a16:creationId xmlns:a16="http://schemas.microsoft.com/office/drawing/2014/main" id="{6A49A4C7-2F78-40D1-9D33-DF3BC5874545}"/>
              </a:ext>
            </a:extLst>
          </p:cNvPr>
          <p:cNvSpPr/>
          <p:nvPr/>
        </p:nvSpPr>
        <p:spPr>
          <a:xfrm>
            <a:off x="4785800" y="28298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34;p41">
            <a:extLst>
              <a:ext uri="{FF2B5EF4-FFF2-40B4-BE49-F238E27FC236}">
                <a16:creationId xmlns:a16="http://schemas.microsoft.com/office/drawing/2014/main" id="{C56E2536-C50E-4CA1-8438-9DA60FA83E7C}"/>
              </a:ext>
            </a:extLst>
          </p:cNvPr>
          <p:cNvSpPr/>
          <p:nvPr/>
        </p:nvSpPr>
        <p:spPr>
          <a:xfrm>
            <a:off x="8483525" y="48878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35;p41">
            <a:extLst>
              <a:ext uri="{FF2B5EF4-FFF2-40B4-BE49-F238E27FC236}">
                <a16:creationId xmlns:a16="http://schemas.microsoft.com/office/drawing/2014/main" id="{99BF656B-BC41-4CF0-A9C6-87F2F90A3D0A}"/>
              </a:ext>
            </a:extLst>
          </p:cNvPr>
          <p:cNvSpPr/>
          <p:nvPr/>
        </p:nvSpPr>
        <p:spPr>
          <a:xfrm>
            <a:off x="8825650" y="3773355"/>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36;p41">
            <a:extLst>
              <a:ext uri="{FF2B5EF4-FFF2-40B4-BE49-F238E27FC236}">
                <a16:creationId xmlns:a16="http://schemas.microsoft.com/office/drawing/2014/main" id="{B8DD7678-7130-41FD-ACDE-D7C628CB1819}"/>
              </a:ext>
            </a:extLst>
          </p:cNvPr>
          <p:cNvSpPr/>
          <p:nvPr/>
        </p:nvSpPr>
        <p:spPr>
          <a:xfrm>
            <a:off x="2579100" y="3486930"/>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37;p41">
            <a:extLst>
              <a:ext uri="{FF2B5EF4-FFF2-40B4-BE49-F238E27FC236}">
                <a16:creationId xmlns:a16="http://schemas.microsoft.com/office/drawing/2014/main" id="{C901E48E-5E41-4CB0-BE1A-FBC3E8B439AA}"/>
              </a:ext>
            </a:extLst>
          </p:cNvPr>
          <p:cNvSpPr/>
          <p:nvPr/>
        </p:nvSpPr>
        <p:spPr>
          <a:xfrm>
            <a:off x="7440186" y="195182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38;p41">
            <a:extLst>
              <a:ext uri="{FF2B5EF4-FFF2-40B4-BE49-F238E27FC236}">
                <a16:creationId xmlns:a16="http://schemas.microsoft.com/office/drawing/2014/main" id="{9A6495BC-E818-45CA-A677-740B0514ED5B}"/>
              </a:ext>
            </a:extLst>
          </p:cNvPr>
          <p:cNvSpPr/>
          <p:nvPr/>
        </p:nvSpPr>
        <p:spPr>
          <a:xfrm>
            <a:off x="5181325" y="320267"/>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1232;p45">
            <a:extLst>
              <a:ext uri="{FF2B5EF4-FFF2-40B4-BE49-F238E27FC236}">
                <a16:creationId xmlns:a16="http://schemas.microsoft.com/office/drawing/2014/main" id="{D27DC6AC-D5DE-4A75-BF15-5E7EB0453629}"/>
              </a:ext>
            </a:extLst>
          </p:cNvPr>
          <p:cNvGrpSpPr/>
          <p:nvPr/>
        </p:nvGrpSpPr>
        <p:grpSpPr>
          <a:xfrm>
            <a:off x="-3566630" y="-1346287"/>
            <a:ext cx="3825381" cy="2920203"/>
            <a:chOff x="1880577" y="-4241474"/>
            <a:chExt cx="13181878" cy="10062727"/>
          </a:xfrm>
        </p:grpSpPr>
        <p:sp>
          <p:nvSpPr>
            <p:cNvPr id="59" name="Google Shape;1233;p45">
              <a:extLst>
                <a:ext uri="{FF2B5EF4-FFF2-40B4-BE49-F238E27FC236}">
                  <a16:creationId xmlns:a16="http://schemas.microsoft.com/office/drawing/2014/main" id="{1236A5AC-BA17-4572-9201-93140C236257}"/>
                </a:ext>
              </a:extLst>
            </p:cNvPr>
            <p:cNvSpPr/>
            <p:nvPr/>
          </p:nvSpPr>
          <p:spPr>
            <a:xfrm>
              <a:off x="9866545" y="3988184"/>
              <a:ext cx="3442573" cy="1796562"/>
            </a:xfrm>
            <a:custGeom>
              <a:avLst/>
              <a:gdLst/>
              <a:ahLst/>
              <a:cxnLst/>
              <a:rect l="l" t="t" r="r" b="b"/>
              <a:pathLst>
                <a:path w="63071" h="33931" extrusionOk="0">
                  <a:moveTo>
                    <a:pt x="2222" y="26391"/>
                  </a:moveTo>
                  <a:lnTo>
                    <a:pt x="9425" y="30127"/>
                  </a:lnTo>
                  <a:lnTo>
                    <a:pt x="20163" y="31507"/>
                  </a:lnTo>
                  <a:lnTo>
                    <a:pt x="28377" y="29622"/>
                  </a:lnTo>
                  <a:lnTo>
                    <a:pt x="33931" y="26088"/>
                  </a:lnTo>
                  <a:lnTo>
                    <a:pt x="42750" y="21431"/>
                  </a:lnTo>
                  <a:lnTo>
                    <a:pt x="48877" y="16113"/>
                  </a:lnTo>
                  <a:lnTo>
                    <a:pt x="52781" y="12073"/>
                  </a:lnTo>
                  <a:lnTo>
                    <a:pt x="55676" y="9178"/>
                  </a:lnTo>
                  <a:lnTo>
                    <a:pt x="59065" y="4275"/>
                  </a:lnTo>
                  <a:lnTo>
                    <a:pt x="61455" y="1178"/>
                  </a:lnTo>
                  <a:lnTo>
                    <a:pt x="62498" y="0"/>
                  </a:lnTo>
                  <a:lnTo>
                    <a:pt x="63071" y="471"/>
                  </a:lnTo>
                  <a:lnTo>
                    <a:pt x="57314" y="8819"/>
                  </a:lnTo>
                  <a:lnTo>
                    <a:pt x="52030" y="15047"/>
                  </a:lnTo>
                  <a:lnTo>
                    <a:pt x="47351" y="19456"/>
                  </a:lnTo>
                  <a:lnTo>
                    <a:pt x="38397" y="26413"/>
                  </a:lnTo>
                  <a:lnTo>
                    <a:pt x="31799" y="30385"/>
                  </a:lnTo>
                  <a:lnTo>
                    <a:pt x="23754" y="32943"/>
                  </a:lnTo>
                  <a:lnTo>
                    <a:pt x="18918" y="33931"/>
                  </a:lnTo>
                  <a:lnTo>
                    <a:pt x="11445" y="33325"/>
                  </a:lnTo>
                  <a:lnTo>
                    <a:pt x="6934" y="31911"/>
                  </a:lnTo>
                  <a:lnTo>
                    <a:pt x="2895" y="29723"/>
                  </a:lnTo>
                  <a:lnTo>
                    <a:pt x="404" y="26626"/>
                  </a:lnTo>
                  <a:lnTo>
                    <a:pt x="0" y="25583"/>
                  </a:lnTo>
                  <a:close/>
                </a:path>
              </a:pathLst>
            </a:custGeom>
            <a:solidFill>
              <a:schemeClr val="dk1"/>
            </a:solidFill>
            <a:ln>
              <a:noFill/>
            </a:ln>
          </p:spPr>
        </p:sp>
        <p:sp>
          <p:nvSpPr>
            <p:cNvPr id="60" name="Google Shape;1234;p45">
              <a:extLst>
                <a:ext uri="{FF2B5EF4-FFF2-40B4-BE49-F238E27FC236}">
                  <a16:creationId xmlns:a16="http://schemas.microsoft.com/office/drawing/2014/main" id="{D941C75F-713B-466C-B289-4AE3BF09F891}"/>
                </a:ext>
              </a:extLst>
            </p:cNvPr>
            <p:cNvSpPr/>
            <p:nvPr/>
          </p:nvSpPr>
          <p:spPr>
            <a:xfrm>
              <a:off x="5644068" y="-1391976"/>
              <a:ext cx="3720990" cy="3550419"/>
            </a:xfrm>
            <a:custGeom>
              <a:avLst/>
              <a:gdLst/>
              <a:ahLst/>
              <a:cxnLst/>
              <a:rect l="l" t="t" r="r" b="b"/>
              <a:pathLst>
                <a:path w="17149" h="16868" extrusionOk="0">
                  <a:moveTo>
                    <a:pt x="14002" y="4300"/>
                  </a:moveTo>
                  <a:cubicBezTo>
                    <a:pt x="13993" y="4302"/>
                    <a:pt x="13984" y="4304"/>
                    <a:pt x="13976" y="4305"/>
                  </a:cubicBezTo>
                  <a:lnTo>
                    <a:pt x="13976" y="4305"/>
                  </a:lnTo>
                  <a:cubicBezTo>
                    <a:pt x="13983" y="4302"/>
                    <a:pt x="13992" y="4300"/>
                    <a:pt x="14002" y="4300"/>
                  </a:cubicBezTo>
                  <a:close/>
                  <a:moveTo>
                    <a:pt x="14798" y="4294"/>
                  </a:moveTo>
                  <a:cubicBezTo>
                    <a:pt x="14809" y="4294"/>
                    <a:pt x="14815" y="4294"/>
                    <a:pt x="14827" y="4306"/>
                  </a:cubicBezTo>
                  <a:cubicBezTo>
                    <a:pt x="14815" y="4306"/>
                    <a:pt x="14809" y="4294"/>
                    <a:pt x="14798" y="4294"/>
                  </a:cubicBezTo>
                  <a:close/>
                  <a:moveTo>
                    <a:pt x="14899" y="4312"/>
                  </a:moveTo>
                  <a:cubicBezTo>
                    <a:pt x="14915" y="4312"/>
                    <a:pt x="14921" y="4317"/>
                    <a:pt x="14932" y="4318"/>
                  </a:cubicBezTo>
                  <a:lnTo>
                    <a:pt x="14932" y="4318"/>
                  </a:lnTo>
                  <a:cubicBezTo>
                    <a:pt x="14923" y="4317"/>
                    <a:pt x="14912" y="4316"/>
                    <a:pt x="14899" y="4312"/>
                  </a:cubicBezTo>
                  <a:close/>
                  <a:moveTo>
                    <a:pt x="13889" y="4318"/>
                  </a:moveTo>
                  <a:cubicBezTo>
                    <a:pt x="13878" y="4320"/>
                    <a:pt x="13867" y="4322"/>
                    <a:pt x="13857" y="4323"/>
                  </a:cubicBezTo>
                  <a:lnTo>
                    <a:pt x="13857" y="4323"/>
                  </a:lnTo>
                  <a:cubicBezTo>
                    <a:pt x="13868" y="4321"/>
                    <a:pt x="13880" y="4318"/>
                    <a:pt x="13889" y="4318"/>
                  </a:cubicBezTo>
                  <a:close/>
                  <a:moveTo>
                    <a:pt x="13764" y="4341"/>
                  </a:moveTo>
                  <a:cubicBezTo>
                    <a:pt x="13747" y="4341"/>
                    <a:pt x="13735" y="4347"/>
                    <a:pt x="13711" y="4347"/>
                  </a:cubicBezTo>
                  <a:cubicBezTo>
                    <a:pt x="13735" y="4341"/>
                    <a:pt x="13747" y="4341"/>
                    <a:pt x="13764" y="4341"/>
                  </a:cubicBezTo>
                  <a:close/>
                  <a:moveTo>
                    <a:pt x="15112" y="4353"/>
                  </a:moveTo>
                  <a:cubicBezTo>
                    <a:pt x="15130" y="4365"/>
                    <a:pt x="15136" y="4365"/>
                    <a:pt x="15142" y="4365"/>
                  </a:cubicBezTo>
                  <a:cubicBezTo>
                    <a:pt x="15130" y="4365"/>
                    <a:pt x="15124" y="4365"/>
                    <a:pt x="15112" y="4353"/>
                  </a:cubicBezTo>
                  <a:close/>
                  <a:moveTo>
                    <a:pt x="15213" y="4383"/>
                  </a:moveTo>
                  <a:cubicBezTo>
                    <a:pt x="15225" y="4383"/>
                    <a:pt x="15225" y="4395"/>
                    <a:pt x="15231" y="4395"/>
                  </a:cubicBezTo>
                  <a:cubicBezTo>
                    <a:pt x="15225" y="4395"/>
                    <a:pt x="15219" y="4395"/>
                    <a:pt x="15213" y="4383"/>
                  </a:cubicBezTo>
                  <a:close/>
                  <a:moveTo>
                    <a:pt x="13414" y="4425"/>
                  </a:moveTo>
                  <a:cubicBezTo>
                    <a:pt x="13398" y="4430"/>
                    <a:pt x="13383" y="4435"/>
                    <a:pt x="13367" y="4436"/>
                  </a:cubicBezTo>
                  <a:lnTo>
                    <a:pt x="13367" y="4436"/>
                  </a:lnTo>
                  <a:cubicBezTo>
                    <a:pt x="13385" y="4431"/>
                    <a:pt x="13397" y="4430"/>
                    <a:pt x="13414" y="4425"/>
                  </a:cubicBezTo>
                  <a:close/>
                  <a:moveTo>
                    <a:pt x="13276" y="4466"/>
                  </a:moveTo>
                  <a:cubicBezTo>
                    <a:pt x="13263" y="4469"/>
                    <a:pt x="13254" y="4472"/>
                    <a:pt x="13242" y="4472"/>
                  </a:cubicBezTo>
                  <a:cubicBezTo>
                    <a:pt x="13255" y="4469"/>
                    <a:pt x="13266" y="4467"/>
                    <a:pt x="13276" y="4466"/>
                  </a:cubicBezTo>
                  <a:close/>
                  <a:moveTo>
                    <a:pt x="13046" y="4549"/>
                  </a:moveTo>
                  <a:cubicBezTo>
                    <a:pt x="13034" y="4555"/>
                    <a:pt x="13022" y="4555"/>
                    <a:pt x="12998" y="4561"/>
                  </a:cubicBezTo>
                  <a:cubicBezTo>
                    <a:pt x="13016" y="4555"/>
                    <a:pt x="13028" y="4549"/>
                    <a:pt x="13046" y="4549"/>
                  </a:cubicBezTo>
                  <a:close/>
                  <a:moveTo>
                    <a:pt x="15724" y="4609"/>
                  </a:moveTo>
                  <a:lnTo>
                    <a:pt x="15724" y="4609"/>
                  </a:lnTo>
                  <a:cubicBezTo>
                    <a:pt x="15726" y="4610"/>
                    <a:pt x="15727" y="4611"/>
                    <a:pt x="15729" y="4612"/>
                  </a:cubicBezTo>
                  <a:lnTo>
                    <a:pt x="15729" y="4612"/>
                  </a:lnTo>
                  <a:cubicBezTo>
                    <a:pt x="15728" y="4609"/>
                    <a:pt x="15724" y="4609"/>
                    <a:pt x="15724" y="4609"/>
                  </a:cubicBezTo>
                  <a:close/>
                  <a:moveTo>
                    <a:pt x="7351" y="14228"/>
                  </a:moveTo>
                  <a:cubicBezTo>
                    <a:pt x="7357" y="14252"/>
                    <a:pt x="7357" y="14264"/>
                    <a:pt x="7357" y="14270"/>
                  </a:cubicBezTo>
                  <a:cubicBezTo>
                    <a:pt x="7357" y="14258"/>
                    <a:pt x="7351" y="14240"/>
                    <a:pt x="7351" y="14228"/>
                  </a:cubicBezTo>
                  <a:close/>
                  <a:moveTo>
                    <a:pt x="7393" y="14478"/>
                  </a:moveTo>
                  <a:lnTo>
                    <a:pt x="7393" y="14478"/>
                  </a:lnTo>
                  <a:cubicBezTo>
                    <a:pt x="7405" y="14501"/>
                    <a:pt x="7411" y="14525"/>
                    <a:pt x="7411" y="14537"/>
                  </a:cubicBezTo>
                  <a:cubicBezTo>
                    <a:pt x="7405" y="14519"/>
                    <a:pt x="7405" y="14501"/>
                    <a:pt x="7393" y="14478"/>
                  </a:cubicBezTo>
                  <a:close/>
                  <a:moveTo>
                    <a:pt x="7452" y="14715"/>
                  </a:moveTo>
                  <a:cubicBezTo>
                    <a:pt x="7458" y="14739"/>
                    <a:pt x="7458" y="14745"/>
                    <a:pt x="7458" y="14757"/>
                  </a:cubicBezTo>
                  <a:cubicBezTo>
                    <a:pt x="7458" y="14739"/>
                    <a:pt x="7452" y="14733"/>
                    <a:pt x="7452" y="14715"/>
                  </a:cubicBezTo>
                  <a:close/>
                  <a:moveTo>
                    <a:pt x="7494" y="14834"/>
                  </a:moveTo>
                  <a:lnTo>
                    <a:pt x="7494" y="14834"/>
                  </a:lnTo>
                  <a:cubicBezTo>
                    <a:pt x="7500" y="14852"/>
                    <a:pt x="7500" y="14864"/>
                    <a:pt x="7506" y="14881"/>
                  </a:cubicBezTo>
                  <a:cubicBezTo>
                    <a:pt x="7500" y="14881"/>
                    <a:pt x="7500" y="14875"/>
                    <a:pt x="7500" y="14864"/>
                  </a:cubicBezTo>
                  <a:cubicBezTo>
                    <a:pt x="7500" y="14858"/>
                    <a:pt x="7494" y="14846"/>
                    <a:pt x="7494" y="14834"/>
                  </a:cubicBezTo>
                  <a:close/>
                  <a:moveTo>
                    <a:pt x="7518" y="14947"/>
                  </a:moveTo>
                  <a:lnTo>
                    <a:pt x="7518" y="14947"/>
                  </a:lnTo>
                  <a:cubicBezTo>
                    <a:pt x="7530" y="14970"/>
                    <a:pt x="7536" y="14982"/>
                    <a:pt x="7536" y="15000"/>
                  </a:cubicBezTo>
                  <a:cubicBezTo>
                    <a:pt x="7530" y="14982"/>
                    <a:pt x="7530" y="14970"/>
                    <a:pt x="7518" y="14947"/>
                  </a:cubicBezTo>
                  <a:close/>
                  <a:moveTo>
                    <a:pt x="7559" y="15060"/>
                  </a:moveTo>
                  <a:lnTo>
                    <a:pt x="7559" y="15060"/>
                  </a:lnTo>
                  <a:cubicBezTo>
                    <a:pt x="7565" y="15071"/>
                    <a:pt x="7571" y="15089"/>
                    <a:pt x="7571" y="15095"/>
                  </a:cubicBezTo>
                  <a:cubicBezTo>
                    <a:pt x="7565" y="15083"/>
                    <a:pt x="7565" y="15071"/>
                    <a:pt x="7559" y="15060"/>
                  </a:cubicBezTo>
                  <a:close/>
                  <a:moveTo>
                    <a:pt x="7660" y="15301"/>
                  </a:moveTo>
                  <a:cubicBezTo>
                    <a:pt x="7664" y="15308"/>
                    <a:pt x="7667" y="15314"/>
                    <a:pt x="7672" y="15321"/>
                  </a:cubicBezTo>
                  <a:cubicBezTo>
                    <a:pt x="7663" y="15312"/>
                    <a:pt x="7661" y="15306"/>
                    <a:pt x="7660" y="15301"/>
                  </a:cubicBezTo>
                  <a:close/>
                  <a:moveTo>
                    <a:pt x="7684" y="15362"/>
                  </a:moveTo>
                  <a:cubicBezTo>
                    <a:pt x="7702" y="15386"/>
                    <a:pt x="7708" y="15398"/>
                    <a:pt x="7708" y="15410"/>
                  </a:cubicBezTo>
                  <a:lnTo>
                    <a:pt x="7684" y="15362"/>
                  </a:lnTo>
                  <a:close/>
                  <a:moveTo>
                    <a:pt x="7744" y="15484"/>
                  </a:moveTo>
                  <a:lnTo>
                    <a:pt x="7744" y="15484"/>
                  </a:lnTo>
                  <a:cubicBezTo>
                    <a:pt x="7746" y="15489"/>
                    <a:pt x="7749" y="15495"/>
                    <a:pt x="7751" y="15499"/>
                  </a:cubicBezTo>
                  <a:lnTo>
                    <a:pt x="7751" y="15499"/>
                  </a:lnTo>
                  <a:cubicBezTo>
                    <a:pt x="7751" y="15499"/>
                    <a:pt x="7750" y="15499"/>
                    <a:pt x="7749" y="15499"/>
                  </a:cubicBezTo>
                  <a:cubicBezTo>
                    <a:pt x="7747" y="15494"/>
                    <a:pt x="7745" y="15488"/>
                    <a:pt x="7744" y="15484"/>
                  </a:cubicBezTo>
                  <a:close/>
                  <a:moveTo>
                    <a:pt x="7803" y="15588"/>
                  </a:moveTo>
                  <a:cubicBezTo>
                    <a:pt x="7805" y="15592"/>
                    <a:pt x="7807" y="15596"/>
                    <a:pt x="7809" y="15600"/>
                  </a:cubicBezTo>
                  <a:cubicBezTo>
                    <a:pt x="7803" y="15594"/>
                    <a:pt x="7803" y="15588"/>
                    <a:pt x="7803" y="15588"/>
                  </a:cubicBezTo>
                  <a:close/>
                  <a:moveTo>
                    <a:pt x="7863" y="15682"/>
                  </a:moveTo>
                  <a:cubicBezTo>
                    <a:pt x="7865" y="15685"/>
                    <a:pt x="7866" y="15687"/>
                    <a:pt x="7868" y="15689"/>
                  </a:cubicBezTo>
                  <a:cubicBezTo>
                    <a:pt x="7865" y="15686"/>
                    <a:pt x="7864" y="15684"/>
                    <a:pt x="7863" y="15682"/>
                  </a:cubicBezTo>
                  <a:close/>
                  <a:moveTo>
                    <a:pt x="7957" y="15825"/>
                  </a:moveTo>
                  <a:cubicBezTo>
                    <a:pt x="7958" y="15828"/>
                    <a:pt x="7960" y="15831"/>
                    <a:pt x="7962" y="15833"/>
                  </a:cubicBezTo>
                  <a:lnTo>
                    <a:pt x="7962" y="15833"/>
                  </a:lnTo>
                  <a:cubicBezTo>
                    <a:pt x="7959" y="15830"/>
                    <a:pt x="7957" y="15828"/>
                    <a:pt x="7957" y="15825"/>
                  </a:cubicBezTo>
                  <a:close/>
                  <a:moveTo>
                    <a:pt x="8034" y="15922"/>
                  </a:moveTo>
                  <a:lnTo>
                    <a:pt x="8034" y="15922"/>
                  </a:lnTo>
                  <a:cubicBezTo>
                    <a:pt x="8038" y="15925"/>
                    <a:pt x="8042" y="15928"/>
                    <a:pt x="8046" y="15932"/>
                  </a:cubicBezTo>
                  <a:cubicBezTo>
                    <a:pt x="8041" y="15927"/>
                    <a:pt x="8035" y="15926"/>
                    <a:pt x="8034" y="15922"/>
                  </a:cubicBezTo>
                  <a:close/>
                  <a:moveTo>
                    <a:pt x="8076" y="15980"/>
                  </a:moveTo>
                  <a:cubicBezTo>
                    <a:pt x="8084" y="15985"/>
                    <a:pt x="8089" y="15992"/>
                    <a:pt x="8094" y="15998"/>
                  </a:cubicBezTo>
                  <a:lnTo>
                    <a:pt x="8094" y="15998"/>
                  </a:lnTo>
                  <a:lnTo>
                    <a:pt x="8076" y="15980"/>
                  </a:lnTo>
                  <a:close/>
                  <a:moveTo>
                    <a:pt x="8102" y="16010"/>
                  </a:moveTo>
                  <a:cubicBezTo>
                    <a:pt x="8103" y="16012"/>
                    <a:pt x="8104" y="16013"/>
                    <a:pt x="8105" y="16014"/>
                  </a:cubicBezTo>
                  <a:lnTo>
                    <a:pt x="8105" y="16014"/>
                  </a:lnTo>
                  <a:cubicBezTo>
                    <a:pt x="8104" y="16014"/>
                    <a:pt x="8103" y="16012"/>
                    <a:pt x="8102" y="16010"/>
                  </a:cubicBezTo>
                  <a:close/>
                  <a:moveTo>
                    <a:pt x="8147" y="16051"/>
                  </a:moveTo>
                  <a:cubicBezTo>
                    <a:pt x="8159" y="16069"/>
                    <a:pt x="8165" y="16075"/>
                    <a:pt x="8165" y="16081"/>
                  </a:cubicBezTo>
                  <a:cubicBezTo>
                    <a:pt x="8159" y="16075"/>
                    <a:pt x="8153" y="16069"/>
                    <a:pt x="8147" y="16051"/>
                  </a:cubicBezTo>
                  <a:close/>
                  <a:moveTo>
                    <a:pt x="8284" y="16194"/>
                  </a:moveTo>
                  <a:lnTo>
                    <a:pt x="8325" y="16229"/>
                  </a:lnTo>
                  <a:lnTo>
                    <a:pt x="8302" y="16211"/>
                  </a:lnTo>
                  <a:cubicBezTo>
                    <a:pt x="8296" y="16200"/>
                    <a:pt x="8284" y="16200"/>
                    <a:pt x="8284" y="16194"/>
                  </a:cubicBezTo>
                  <a:close/>
                  <a:moveTo>
                    <a:pt x="8503" y="16378"/>
                  </a:moveTo>
                  <a:cubicBezTo>
                    <a:pt x="8512" y="16386"/>
                    <a:pt x="8517" y="16391"/>
                    <a:pt x="8525" y="16396"/>
                  </a:cubicBezTo>
                  <a:lnTo>
                    <a:pt x="8525" y="16396"/>
                  </a:lnTo>
                  <a:cubicBezTo>
                    <a:pt x="8524" y="16396"/>
                    <a:pt x="8523" y="16396"/>
                    <a:pt x="8521" y="16396"/>
                  </a:cubicBezTo>
                  <a:cubicBezTo>
                    <a:pt x="8515" y="16390"/>
                    <a:pt x="8509" y="16390"/>
                    <a:pt x="8503" y="16378"/>
                  </a:cubicBezTo>
                  <a:close/>
                  <a:moveTo>
                    <a:pt x="8592" y="16431"/>
                  </a:moveTo>
                  <a:cubicBezTo>
                    <a:pt x="8593" y="16433"/>
                    <a:pt x="8594" y="16434"/>
                    <a:pt x="8594" y="16436"/>
                  </a:cubicBezTo>
                  <a:lnTo>
                    <a:pt x="8594" y="16436"/>
                  </a:lnTo>
                  <a:cubicBezTo>
                    <a:pt x="8593" y="16434"/>
                    <a:pt x="8592" y="16433"/>
                    <a:pt x="8592" y="16431"/>
                  </a:cubicBezTo>
                  <a:close/>
                  <a:moveTo>
                    <a:pt x="6930" y="1"/>
                  </a:moveTo>
                  <a:cubicBezTo>
                    <a:pt x="6906" y="1"/>
                    <a:pt x="6882" y="7"/>
                    <a:pt x="6853" y="7"/>
                  </a:cubicBezTo>
                  <a:cubicBezTo>
                    <a:pt x="6841" y="7"/>
                    <a:pt x="6823" y="7"/>
                    <a:pt x="6811" y="13"/>
                  </a:cubicBezTo>
                  <a:cubicBezTo>
                    <a:pt x="6787" y="13"/>
                    <a:pt x="6758" y="19"/>
                    <a:pt x="6728" y="19"/>
                  </a:cubicBezTo>
                  <a:cubicBezTo>
                    <a:pt x="6710" y="19"/>
                    <a:pt x="6704" y="19"/>
                    <a:pt x="6692" y="31"/>
                  </a:cubicBezTo>
                  <a:lnTo>
                    <a:pt x="6669" y="31"/>
                  </a:lnTo>
                  <a:cubicBezTo>
                    <a:pt x="6639" y="36"/>
                    <a:pt x="6609" y="36"/>
                    <a:pt x="6580" y="42"/>
                  </a:cubicBezTo>
                  <a:lnTo>
                    <a:pt x="6556" y="42"/>
                  </a:lnTo>
                  <a:cubicBezTo>
                    <a:pt x="6520" y="48"/>
                    <a:pt x="6490" y="60"/>
                    <a:pt x="6455" y="66"/>
                  </a:cubicBezTo>
                  <a:lnTo>
                    <a:pt x="6437" y="66"/>
                  </a:lnTo>
                  <a:cubicBezTo>
                    <a:pt x="6407" y="72"/>
                    <a:pt x="6372" y="78"/>
                    <a:pt x="6342" y="90"/>
                  </a:cubicBezTo>
                  <a:cubicBezTo>
                    <a:pt x="6336" y="90"/>
                    <a:pt x="6336" y="90"/>
                    <a:pt x="6324" y="96"/>
                  </a:cubicBezTo>
                  <a:cubicBezTo>
                    <a:pt x="6289" y="102"/>
                    <a:pt x="6253" y="108"/>
                    <a:pt x="6223" y="126"/>
                  </a:cubicBezTo>
                  <a:cubicBezTo>
                    <a:pt x="6217" y="126"/>
                    <a:pt x="6205" y="126"/>
                    <a:pt x="6205" y="131"/>
                  </a:cubicBezTo>
                  <a:cubicBezTo>
                    <a:pt x="6176" y="137"/>
                    <a:pt x="6140" y="149"/>
                    <a:pt x="6110" y="161"/>
                  </a:cubicBezTo>
                  <a:cubicBezTo>
                    <a:pt x="6104" y="161"/>
                    <a:pt x="6104" y="161"/>
                    <a:pt x="6099" y="167"/>
                  </a:cubicBezTo>
                  <a:cubicBezTo>
                    <a:pt x="6057" y="179"/>
                    <a:pt x="6021" y="191"/>
                    <a:pt x="5986" y="209"/>
                  </a:cubicBezTo>
                  <a:cubicBezTo>
                    <a:pt x="5980" y="209"/>
                    <a:pt x="5968" y="215"/>
                    <a:pt x="5962" y="215"/>
                  </a:cubicBezTo>
                  <a:cubicBezTo>
                    <a:pt x="5932" y="221"/>
                    <a:pt x="5897" y="238"/>
                    <a:pt x="5867" y="250"/>
                  </a:cubicBezTo>
                  <a:cubicBezTo>
                    <a:pt x="5861" y="250"/>
                    <a:pt x="5861" y="250"/>
                    <a:pt x="5849" y="256"/>
                  </a:cubicBezTo>
                  <a:lnTo>
                    <a:pt x="5742" y="304"/>
                  </a:lnTo>
                  <a:cubicBezTo>
                    <a:pt x="5730" y="304"/>
                    <a:pt x="5724" y="310"/>
                    <a:pt x="5719" y="310"/>
                  </a:cubicBezTo>
                  <a:cubicBezTo>
                    <a:pt x="5683" y="327"/>
                    <a:pt x="5653" y="339"/>
                    <a:pt x="5612" y="357"/>
                  </a:cubicBezTo>
                  <a:cubicBezTo>
                    <a:pt x="5606" y="357"/>
                    <a:pt x="5606" y="357"/>
                    <a:pt x="5600" y="363"/>
                  </a:cubicBezTo>
                  <a:lnTo>
                    <a:pt x="5487" y="405"/>
                  </a:lnTo>
                  <a:cubicBezTo>
                    <a:pt x="5481" y="417"/>
                    <a:pt x="5475" y="417"/>
                    <a:pt x="5463" y="422"/>
                  </a:cubicBezTo>
                  <a:cubicBezTo>
                    <a:pt x="5451" y="428"/>
                    <a:pt x="5445" y="428"/>
                    <a:pt x="5428" y="434"/>
                  </a:cubicBezTo>
                  <a:lnTo>
                    <a:pt x="5386" y="458"/>
                  </a:lnTo>
                  <a:lnTo>
                    <a:pt x="5338" y="482"/>
                  </a:lnTo>
                  <a:cubicBezTo>
                    <a:pt x="5309" y="494"/>
                    <a:pt x="5285" y="512"/>
                    <a:pt x="5255" y="517"/>
                  </a:cubicBezTo>
                  <a:lnTo>
                    <a:pt x="5214" y="541"/>
                  </a:lnTo>
                  <a:lnTo>
                    <a:pt x="5125" y="583"/>
                  </a:lnTo>
                  <a:cubicBezTo>
                    <a:pt x="5107" y="595"/>
                    <a:pt x="5101" y="601"/>
                    <a:pt x="5089" y="601"/>
                  </a:cubicBezTo>
                  <a:cubicBezTo>
                    <a:pt x="5048" y="624"/>
                    <a:pt x="5006" y="642"/>
                    <a:pt x="4958" y="666"/>
                  </a:cubicBezTo>
                  <a:cubicBezTo>
                    <a:pt x="4923" y="690"/>
                    <a:pt x="4881" y="713"/>
                    <a:pt x="4840" y="731"/>
                  </a:cubicBezTo>
                  <a:cubicBezTo>
                    <a:pt x="4834" y="743"/>
                    <a:pt x="4822" y="749"/>
                    <a:pt x="4810" y="755"/>
                  </a:cubicBezTo>
                  <a:cubicBezTo>
                    <a:pt x="4780" y="773"/>
                    <a:pt x="4751" y="791"/>
                    <a:pt x="4721" y="808"/>
                  </a:cubicBezTo>
                  <a:cubicBezTo>
                    <a:pt x="4709" y="814"/>
                    <a:pt x="4703" y="820"/>
                    <a:pt x="4685" y="832"/>
                  </a:cubicBezTo>
                  <a:cubicBezTo>
                    <a:pt x="4656" y="844"/>
                    <a:pt x="4632" y="868"/>
                    <a:pt x="4602" y="880"/>
                  </a:cubicBezTo>
                  <a:cubicBezTo>
                    <a:pt x="4590" y="892"/>
                    <a:pt x="4572" y="897"/>
                    <a:pt x="4567" y="903"/>
                  </a:cubicBezTo>
                  <a:cubicBezTo>
                    <a:pt x="4537" y="921"/>
                    <a:pt x="4513" y="939"/>
                    <a:pt x="4483" y="957"/>
                  </a:cubicBezTo>
                  <a:cubicBezTo>
                    <a:pt x="4472" y="963"/>
                    <a:pt x="4466" y="969"/>
                    <a:pt x="4448" y="981"/>
                  </a:cubicBezTo>
                  <a:lnTo>
                    <a:pt x="4359" y="1046"/>
                  </a:lnTo>
                  <a:cubicBezTo>
                    <a:pt x="4353" y="1052"/>
                    <a:pt x="4347" y="1058"/>
                    <a:pt x="4335" y="1058"/>
                  </a:cubicBezTo>
                  <a:cubicBezTo>
                    <a:pt x="4264" y="1111"/>
                    <a:pt x="4187" y="1165"/>
                    <a:pt x="4115" y="1224"/>
                  </a:cubicBezTo>
                  <a:lnTo>
                    <a:pt x="4109" y="1230"/>
                  </a:lnTo>
                  <a:cubicBezTo>
                    <a:pt x="4062" y="1266"/>
                    <a:pt x="4008" y="1307"/>
                    <a:pt x="3967" y="1343"/>
                  </a:cubicBezTo>
                  <a:cubicBezTo>
                    <a:pt x="3949" y="1349"/>
                    <a:pt x="3937" y="1367"/>
                    <a:pt x="3919" y="1378"/>
                  </a:cubicBezTo>
                  <a:cubicBezTo>
                    <a:pt x="3884" y="1408"/>
                    <a:pt x="3854" y="1438"/>
                    <a:pt x="3818" y="1468"/>
                  </a:cubicBezTo>
                  <a:cubicBezTo>
                    <a:pt x="3801" y="1485"/>
                    <a:pt x="3789" y="1497"/>
                    <a:pt x="3765" y="1515"/>
                  </a:cubicBezTo>
                  <a:cubicBezTo>
                    <a:pt x="3729" y="1545"/>
                    <a:pt x="3700" y="1574"/>
                    <a:pt x="3664" y="1604"/>
                  </a:cubicBezTo>
                  <a:lnTo>
                    <a:pt x="3622" y="1640"/>
                  </a:lnTo>
                  <a:cubicBezTo>
                    <a:pt x="3581" y="1675"/>
                    <a:pt x="3533" y="1723"/>
                    <a:pt x="3492" y="1764"/>
                  </a:cubicBezTo>
                  <a:lnTo>
                    <a:pt x="3456" y="1800"/>
                  </a:lnTo>
                  <a:cubicBezTo>
                    <a:pt x="3415" y="1830"/>
                    <a:pt x="3385" y="1871"/>
                    <a:pt x="3349" y="1901"/>
                  </a:cubicBezTo>
                  <a:lnTo>
                    <a:pt x="3308" y="1943"/>
                  </a:lnTo>
                  <a:cubicBezTo>
                    <a:pt x="3266" y="1972"/>
                    <a:pt x="3236" y="2008"/>
                    <a:pt x="3201" y="2038"/>
                  </a:cubicBezTo>
                  <a:lnTo>
                    <a:pt x="3165" y="2079"/>
                  </a:lnTo>
                  <a:lnTo>
                    <a:pt x="3029" y="2210"/>
                  </a:lnTo>
                  <a:lnTo>
                    <a:pt x="2993" y="2245"/>
                  </a:lnTo>
                  <a:cubicBezTo>
                    <a:pt x="2963" y="2287"/>
                    <a:pt x="2928" y="2317"/>
                    <a:pt x="2898" y="2352"/>
                  </a:cubicBezTo>
                  <a:lnTo>
                    <a:pt x="2850" y="2394"/>
                  </a:lnTo>
                  <a:cubicBezTo>
                    <a:pt x="2821" y="2435"/>
                    <a:pt x="2785" y="2471"/>
                    <a:pt x="2755" y="2507"/>
                  </a:cubicBezTo>
                  <a:lnTo>
                    <a:pt x="2720" y="2542"/>
                  </a:lnTo>
                  <a:cubicBezTo>
                    <a:pt x="2672" y="2590"/>
                    <a:pt x="2637" y="2643"/>
                    <a:pt x="2595" y="2691"/>
                  </a:cubicBezTo>
                  <a:cubicBezTo>
                    <a:pt x="2583" y="2709"/>
                    <a:pt x="2571" y="2714"/>
                    <a:pt x="2565" y="2732"/>
                  </a:cubicBezTo>
                  <a:cubicBezTo>
                    <a:pt x="2536" y="2768"/>
                    <a:pt x="2506" y="2804"/>
                    <a:pt x="2465" y="2839"/>
                  </a:cubicBezTo>
                  <a:cubicBezTo>
                    <a:pt x="2453" y="2857"/>
                    <a:pt x="2435" y="2869"/>
                    <a:pt x="2429" y="2893"/>
                  </a:cubicBezTo>
                  <a:cubicBezTo>
                    <a:pt x="2399" y="2928"/>
                    <a:pt x="2370" y="2970"/>
                    <a:pt x="2340" y="3011"/>
                  </a:cubicBezTo>
                  <a:cubicBezTo>
                    <a:pt x="2334" y="3029"/>
                    <a:pt x="2316" y="3035"/>
                    <a:pt x="2310" y="3047"/>
                  </a:cubicBezTo>
                  <a:cubicBezTo>
                    <a:pt x="2275" y="3100"/>
                    <a:pt x="2227" y="3154"/>
                    <a:pt x="2191" y="3207"/>
                  </a:cubicBezTo>
                  <a:cubicBezTo>
                    <a:pt x="2185" y="3219"/>
                    <a:pt x="2168" y="3225"/>
                    <a:pt x="2162" y="3243"/>
                  </a:cubicBezTo>
                  <a:cubicBezTo>
                    <a:pt x="2132" y="3285"/>
                    <a:pt x="2102" y="3326"/>
                    <a:pt x="2073" y="3368"/>
                  </a:cubicBezTo>
                  <a:cubicBezTo>
                    <a:pt x="2061" y="3385"/>
                    <a:pt x="2049" y="3403"/>
                    <a:pt x="2037" y="3421"/>
                  </a:cubicBezTo>
                  <a:cubicBezTo>
                    <a:pt x="2007" y="3463"/>
                    <a:pt x="1978" y="3504"/>
                    <a:pt x="1948" y="3546"/>
                  </a:cubicBezTo>
                  <a:cubicBezTo>
                    <a:pt x="1942" y="3564"/>
                    <a:pt x="1930" y="3576"/>
                    <a:pt x="1918" y="3581"/>
                  </a:cubicBezTo>
                  <a:cubicBezTo>
                    <a:pt x="1883" y="3635"/>
                    <a:pt x="1841" y="3694"/>
                    <a:pt x="1805" y="3748"/>
                  </a:cubicBezTo>
                  <a:cubicBezTo>
                    <a:pt x="1799" y="3760"/>
                    <a:pt x="1794" y="3771"/>
                    <a:pt x="1782" y="3783"/>
                  </a:cubicBezTo>
                  <a:cubicBezTo>
                    <a:pt x="1752" y="3831"/>
                    <a:pt x="1722" y="3872"/>
                    <a:pt x="1704" y="3920"/>
                  </a:cubicBezTo>
                  <a:cubicBezTo>
                    <a:pt x="1693" y="3932"/>
                    <a:pt x="1681" y="3956"/>
                    <a:pt x="1675" y="3967"/>
                  </a:cubicBezTo>
                  <a:cubicBezTo>
                    <a:pt x="1645" y="4015"/>
                    <a:pt x="1621" y="4056"/>
                    <a:pt x="1592" y="4104"/>
                  </a:cubicBezTo>
                  <a:cubicBezTo>
                    <a:pt x="1586" y="4116"/>
                    <a:pt x="1574" y="4134"/>
                    <a:pt x="1568" y="4140"/>
                  </a:cubicBezTo>
                  <a:cubicBezTo>
                    <a:pt x="1532" y="4199"/>
                    <a:pt x="1503" y="4252"/>
                    <a:pt x="1467" y="4312"/>
                  </a:cubicBezTo>
                  <a:cubicBezTo>
                    <a:pt x="1455" y="4324"/>
                    <a:pt x="1449" y="4336"/>
                    <a:pt x="1443" y="4347"/>
                  </a:cubicBezTo>
                  <a:cubicBezTo>
                    <a:pt x="1414" y="4395"/>
                    <a:pt x="1390" y="4437"/>
                    <a:pt x="1360" y="4490"/>
                  </a:cubicBezTo>
                  <a:cubicBezTo>
                    <a:pt x="1354" y="4502"/>
                    <a:pt x="1336" y="4526"/>
                    <a:pt x="1330" y="4543"/>
                  </a:cubicBezTo>
                  <a:cubicBezTo>
                    <a:pt x="1307" y="4585"/>
                    <a:pt x="1277" y="4632"/>
                    <a:pt x="1259" y="4674"/>
                  </a:cubicBezTo>
                  <a:cubicBezTo>
                    <a:pt x="1247" y="4692"/>
                    <a:pt x="1241" y="4704"/>
                    <a:pt x="1235" y="4710"/>
                  </a:cubicBezTo>
                  <a:lnTo>
                    <a:pt x="1146" y="4888"/>
                  </a:lnTo>
                  <a:cubicBezTo>
                    <a:pt x="1140" y="4906"/>
                    <a:pt x="1128" y="4912"/>
                    <a:pt x="1128" y="4929"/>
                  </a:cubicBezTo>
                  <a:cubicBezTo>
                    <a:pt x="1111" y="4971"/>
                    <a:pt x="1081" y="5024"/>
                    <a:pt x="1057" y="5066"/>
                  </a:cubicBezTo>
                  <a:cubicBezTo>
                    <a:pt x="1051" y="5084"/>
                    <a:pt x="1039" y="5107"/>
                    <a:pt x="1028" y="5119"/>
                  </a:cubicBezTo>
                  <a:cubicBezTo>
                    <a:pt x="1004" y="5167"/>
                    <a:pt x="980" y="5214"/>
                    <a:pt x="962" y="5262"/>
                  </a:cubicBezTo>
                  <a:lnTo>
                    <a:pt x="938" y="5303"/>
                  </a:lnTo>
                  <a:cubicBezTo>
                    <a:pt x="909" y="5363"/>
                    <a:pt x="885" y="5422"/>
                    <a:pt x="855" y="5482"/>
                  </a:cubicBezTo>
                  <a:cubicBezTo>
                    <a:pt x="849" y="5499"/>
                    <a:pt x="849" y="5505"/>
                    <a:pt x="843" y="5523"/>
                  </a:cubicBezTo>
                  <a:cubicBezTo>
                    <a:pt x="820" y="5571"/>
                    <a:pt x="796" y="5618"/>
                    <a:pt x="772" y="5672"/>
                  </a:cubicBezTo>
                  <a:cubicBezTo>
                    <a:pt x="766" y="5683"/>
                    <a:pt x="760" y="5707"/>
                    <a:pt x="754" y="5719"/>
                  </a:cubicBezTo>
                  <a:cubicBezTo>
                    <a:pt x="731" y="5767"/>
                    <a:pt x="713" y="5820"/>
                    <a:pt x="695" y="5862"/>
                  </a:cubicBezTo>
                  <a:cubicBezTo>
                    <a:pt x="683" y="5879"/>
                    <a:pt x="677" y="5891"/>
                    <a:pt x="677" y="5909"/>
                  </a:cubicBezTo>
                  <a:cubicBezTo>
                    <a:pt x="653" y="5968"/>
                    <a:pt x="636" y="6028"/>
                    <a:pt x="606" y="6093"/>
                  </a:cubicBezTo>
                  <a:cubicBezTo>
                    <a:pt x="594" y="6099"/>
                    <a:pt x="594" y="6117"/>
                    <a:pt x="588" y="6123"/>
                  </a:cubicBezTo>
                  <a:cubicBezTo>
                    <a:pt x="564" y="6176"/>
                    <a:pt x="553" y="6224"/>
                    <a:pt x="535" y="6271"/>
                  </a:cubicBezTo>
                  <a:cubicBezTo>
                    <a:pt x="529" y="6283"/>
                    <a:pt x="523" y="6307"/>
                    <a:pt x="517" y="6325"/>
                  </a:cubicBezTo>
                  <a:cubicBezTo>
                    <a:pt x="499" y="6366"/>
                    <a:pt x="481" y="6420"/>
                    <a:pt x="463" y="6461"/>
                  </a:cubicBezTo>
                  <a:cubicBezTo>
                    <a:pt x="458" y="6479"/>
                    <a:pt x="458" y="6491"/>
                    <a:pt x="446" y="6509"/>
                  </a:cubicBezTo>
                  <a:cubicBezTo>
                    <a:pt x="428" y="6568"/>
                    <a:pt x="410" y="6634"/>
                    <a:pt x="386" y="6693"/>
                  </a:cubicBezTo>
                  <a:cubicBezTo>
                    <a:pt x="386" y="6699"/>
                    <a:pt x="380" y="6717"/>
                    <a:pt x="380" y="6723"/>
                  </a:cubicBezTo>
                  <a:lnTo>
                    <a:pt x="339" y="6877"/>
                  </a:lnTo>
                  <a:cubicBezTo>
                    <a:pt x="339" y="6889"/>
                    <a:pt x="327" y="6895"/>
                    <a:pt x="327" y="6901"/>
                  </a:cubicBezTo>
                  <a:cubicBezTo>
                    <a:pt x="327" y="6907"/>
                    <a:pt x="321" y="6925"/>
                    <a:pt x="321" y="6930"/>
                  </a:cubicBezTo>
                  <a:cubicBezTo>
                    <a:pt x="309" y="6978"/>
                    <a:pt x="291" y="7025"/>
                    <a:pt x="285" y="7073"/>
                  </a:cubicBezTo>
                  <a:cubicBezTo>
                    <a:pt x="279" y="7085"/>
                    <a:pt x="279" y="7103"/>
                    <a:pt x="267" y="7115"/>
                  </a:cubicBezTo>
                  <a:cubicBezTo>
                    <a:pt x="256" y="7174"/>
                    <a:pt x="238" y="7233"/>
                    <a:pt x="226" y="7305"/>
                  </a:cubicBezTo>
                  <a:cubicBezTo>
                    <a:pt x="226" y="7310"/>
                    <a:pt x="220" y="7322"/>
                    <a:pt x="220" y="7334"/>
                  </a:cubicBezTo>
                  <a:cubicBezTo>
                    <a:pt x="202" y="7382"/>
                    <a:pt x="196" y="7435"/>
                    <a:pt x="178" y="7483"/>
                  </a:cubicBezTo>
                  <a:cubicBezTo>
                    <a:pt x="172" y="7500"/>
                    <a:pt x="172" y="7518"/>
                    <a:pt x="167" y="7542"/>
                  </a:cubicBezTo>
                  <a:cubicBezTo>
                    <a:pt x="161" y="7584"/>
                    <a:pt x="143" y="7631"/>
                    <a:pt x="137" y="7679"/>
                  </a:cubicBezTo>
                  <a:cubicBezTo>
                    <a:pt x="137" y="7696"/>
                    <a:pt x="131" y="7708"/>
                    <a:pt x="131" y="7726"/>
                  </a:cubicBezTo>
                  <a:cubicBezTo>
                    <a:pt x="113" y="7786"/>
                    <a:pt x="107" y="7845"/>
                    <a:pt x="101" y="7904"/>
                  </a:cubicBezTo>
                  <a:cubicBezTo>
                    <a:pt x="101" y="7910"/>
                    <a:pt x="101" y="7928"/>
                    <a:pt x="89" y="7934"/>
                  </a:cubicBezTo>
                  <a:cubicBezTo>
                    <a:pt x="83" y="7987"/>
                    <a:pt x="77" y="8029"/>
                    <a:pt x="72" y="8082"/>
                  </a:cubicBezTo>
                  <a:cubicBezTo>
                    <a:pt x="72" y="8106"/>
                    <a:pt x="60" y="8118"/>
                    <a:pt x="60" y="8136"/>
                  </a:cubicBezTo>
                  <a:cubicBezTo>
                    <a:pt x="54" y="8177"/>
                    <a:pt x="48" y="8225"/>
                    <a:pt x="48" y="8266"/>
                  </a:cubicBezTo>
                  <a:cubicBezTo>
                    <a:pt x="48" y="8284"/>
                    <a:pt x="42" y="8296"/>
                    <a:pt x="42" y="8314"/>
                  </a:cubicBezTo>
                  <a:cubicBezTo>
                    <a:pt x="30" y="8373"/>
                    <a:pt x="24" y="8433"/>
                    <a:pt x="24" y="8492"/>
                  </a:cubicBezTo>
                  <a:lnTo>
                    <a:pt x="24" y="8498"/>
                  </a:lnTo>
                  <a:cubicBezTo>
                    <a:pt x="24" y="8522"/>
                    <a:pt x="18" y="8551"/>
                    <a:pt x="18" y="8569"/>
                  </a:cubicBezTo>
                  <a:cubicBezTo>
                    <a:pt x="18" y="8593"/>
                    <a:pt x="18" y="8617"/>
                    <a:pt x="12" y="8641"/>
                  </a:cubicBezTo>
                  <a:cubicBezTo>
                    <a:pt x="12" y="8670"/>
                    <a:pt x="12" y="8700"/>
                    <a:pt x="0" y="8730"/>
                  </a:cubicBezTo>
                  <a:lnTo>
                    <a:pt x="0" y="8789"/>
                  </a:lnTo>
                  <a:lnTo>
                    <a:pt x="0" y="8884"/>
                  </a:lnTo>
                  <a:lnTo>
                    <a:pt x="0" y="8926"/>
                  </a:lnTo>
                  <a:lnTo>
                    <a:pt x="0" y="9068"/>
                  </a:lnTo>
                  <a:lnTo>
                    <a:pt x="0" y="9205"/>
                  </a:lnTo>
                  <a:lnTo>
                    <a:pt x="0" y="9246"/>
                  </a:lnTo>
                  <a:lnTo>
                    <a:pt x="0" y="9335"/>
                  </a:lnTo>
                  <a:lnTo>
                    <a:pt x="0" y="9383"/>
                  </a:lnTo>
                  <a:cubicBezTo>
                    <a:pt x="0" y="9412"/>
                    <a:pt x="0" y="9442"/>
                    <a:pt x="12" y="9460"/>
                  </a:cubicBezTo>
                  <a:lnTo>
                    <a:pt x="12" y="9508"/>
                  </a:lnTo>
                  <a:cubicBezTo>
                    <a:pt x="12" y="9537"/>
                    <a:pt x="18" y="9567"/>
                    <a:pt x="18" y="9603"/>
                  </a:cubicBezTo>
                  <a:lnTo>
                    <a:pt x="18" y="9632"/>
                  </a:lnTo>
                  <a:cubicBezTo>
                    <a:pt x="18" y="9680"/>
                    <a:pt x="24" y="9715"/>
                    <a:pt x="30" y="9757"/>
                  </a:cubicBezTo>
                  <a:lnTo>
                    <a:pt x="30" y="9781"/>
                  </a:lnTo>
                  <a:cubicBezTo>
                    <a:pt x="42" y="9810"/>
                    <a:pt x="42" y="9846"/>
                    <a:pt x="48" y="9876"/>
                  </a:cubicBezTo>
                  <a:cubicBezTo>
                    <a:pt x="48" y="9893"/>
                    <a:pt x="48" y="9899"/>
                    <a:pt x="54" y="9917"/>
                  </a:cubicBezTo>
                  <a:cubicBezTo>
                    <a:pt x="54" y="9929"/>
                    <a:pt x="60" y="9947"/>
                    <a:pt x="60" y="9959"/>
                  </a:cubicBezTo>
                  <a:cubicBezTo>
                    <a:pt x="60" y="9977"/>
                    <a:pt x="72" y="9983"/>
                    <a:pt x="72" y="9994"/>
                  </a:cubicBezTo>
                  <a:cubicBezTo>
                    <a:pt x="72" y="10012"/>
                    <a:pt x="77" y="10018"/>
                    <a:pt x="77" y="10036"/>
                  </a:cubicBezTo>
                  <a:cubicBezTo>
                    <a:pt x="83" y="10066"/>
                    <a:pt x="83" y="10095"/>
                    <a:pt x="89" y="10125"/>
                  </a:cubicBezTo>
                  <a:cubicBezTo>
                    <a:pt x="89" y="10131"/>
                    <a:pt x="89" y="10137"/>
                    <a:pt x="101" y="10155"/>
                  </a:cubicBezTo>
                  <a:lnTo>
                    <a:pt x="119" y="10262"/>
                  </a:lnTo>
                  <a:lnTo>
                    <a:pt x="119" y="10279"/>
                  </a:lnTo>
                  <a:cubicBezTo>
                    <a:pt x="131" y="10309"/>
                    <a:pt x="137" y="10345"/>
                    <a:pt x="143" y="10374"/>
                  </a:cubicBezTo>
                  <a:cubicBezTo>
                    <a:pt x="143" y="10380"/>
                    <a:pt x="149" y="10398"/>
                    <a:pt x="149" y="10404"/>
                  </a:cubicBezTo>
                  <a:cubicBezTo>
                    <a:pt x="161" y="10428"/>
                    <a:pt x="167" y="10458"/>
                    <a:pt x="172" y="10481"/>
                  </a:cubicBezTo>
                  <a:cubicBezTo>
                    <a:pt x="172" y="10493"/>
                    <a:pt x="178" y="10499"/>
                    <a:pt x="178" y="10517"/>
                  </a:cubicBezTo>
                  <a:cubicBezTo>
                    <a:pt x="184" y="10547"/>
                    <a:pt x="196" y="10570"/>
                    <a:pt x="202" y="10600"/>
                  </a:cubicBezTo>
                  <a:cubicBezTo>
                    <a:pt x="202" y="10606"/>
                    <a:pt x="208" y="10612"/>
                    <a:pt x="208" y="10618"/>
                  </a:cubicBezTo>
                  <a:cubicBezTo>
                    <a:pt x="214" y="10659"/>
                    <a:pt x="232" y="10689"/>
                    <a:pt x="238" y="10725"/>
                  </a:cubicBezTo>
                  <a:cubicBezTo>
                    <a:pt x="238" y="10731"/>
                    <a:pt x="244" y="10737"/>
                    <a:pt x="244" y="10737"/>
                  </a:cubicBezTo>
                  <a:cubicBezTo>
                    <a:pt x="256" y="10766"/>
                    <a:pt x="267" y="10790"/>
                    <a:pt x="279" y="10820"/>
                  </a:cubicBezTo>
                  <a:cubicBezTo>
                    <a:pt x="285" y="10826"/>
                    <a:pt x="285" y="10844"/>
                    <a:pt x="291" y="10849"/>
                  </a:cubicBezTo>
                  <a:cubicBezTo>
                    <a:pt x="297" y="10873"/>
                    <a:pt x="309" y="10897"/>
                    <a:pt x="321" y="10915"/>
                  </a:cubicBezTo>
                  <a:cubicBezTo>
                    <a:pt x="327" y="10927"/>
                    <a:pt x="327" y="10939"/>
                    <a:pt x="339" y="10944"/>
                  </a:cubicBezTo>
                  <a:cubicBezTo>
                    <a:pt x="345" y="10968"/>
                    <a:pt x="357" y="10998"/>
                    <a:pt x="368" y="11022"/>
                  </a:cubicBezTo>
                  <a:cubicBezTo>
                    <a:pt x="368" y="11028"/>
                    <a:pt x="374" y="11034"/>
                    <a:pt x="374" y="11045"/>
                  </a:cubicBezTo>
                  <a:lnTo>
                    <a:pt x="416" y="11135"/>
                  </a:lnTo>
                  <a:cubicBezTo>
                    <a:pt x="416" y="11140"/>
                    <a:pt x="428" y="11146"/>
                    <a:pt x="428" y="11152"/>
                  </a:cubicBezTo>
                  <a:cubicBezTo>
                    <a:pt x="440" y="11176"/>
                    <a:pt x="446" y="11200"/>
                    <a:pt x="463" y="11224"/>
                  </a:cubicBezTo>
                  <a:cubicBezTo>
                    <a:pt x="469" y="11230"/>
                    <a:pt x="469" y="11235"/>
                    <a:pt x="475" y="11253"/>
                  </a:cubicBezTo>
                  <a:cubicBezTo>
                    <a:pt x="481" y="11271"/>
                    <a:pt x="499" y="11289"/>
                    <a:pt x="517" y="11313"/>
                  </a:cubicBezTo>
                  <a:cubicBezTo>
                    <a:pt x="523" y="11319"/>
                    <a:pt x="523" y="11325"/>
                    <a:pt x="529" y="11342"/>
                  </a:cubicBezTo>
                  <a:lnTo>
                    <a:pt x="576" y="11408"/>
                  </a:lnTo>
                  <a:cubicBezTo>
                    <a:pt x="576" y="11414"/>
                    <a:pt x="582" y="11414"/>
                    <a:pt x="582" y="11420"/>
                  </a:cubicBezTo>
                  <a:cubicBezTo>
                    <a:pt x="594" y="11449"/>
                    <a:pt x="618" y="11473"/>
                    <a:pt x="630" y="11503"/>
                  </a:cubicBezTo>
                  <a:cubicBezTo>
                    <a:pt x="642" y="11509"/>
                    <a:pt x="642" y="11520"/>
                    <a:pt x="648" y="11526"/>
                  </a:cubicBezTo>
                  <a:cubicBezTo>
                    <a:pt x="665" y="11550"/>
                    <a:pt x="677" y="11562"/>
                    <a:pt x="689" y="11586"/>
                  </a:cubicBezTo>
                  <a:cubicBezTo>
                    <a:pt x="701" y="11592"/>
                    <a:pt x="707" y="11598"/>
                    <a:pt x="707" y="11610"/>
                  </a:cubicBezTo>
                  <a:cubicBezTo>
                    <a:pt x="725" y="11621"/>
                    <a:pt x="737" y="11645"/>
                    <a:pt x="743" y="11657"/>
                  </a:cubicBezTo>
                  <a:cubicBezTo>
                    <a:pt x="748" y="11669"/>
                    <a:pt x="760" y="11675"/>
                    <a:pt x="760" y="11681"/>
                  </a:cubicBezTo>
                  <a:cubicBezTo>
                    <a:pt x="772" y="11705"/>
                    <a:pt x="796" y="11716"/>
                    <a:pt x="814" y="11740"/>
                  </a:cubicBezTo>
                  <a:lnTo>
                    <a:pt x="820" y="11746"/>
                  </a:lnTo>
                  <a:cubicBezTo>
                    <a:pt x="838" y="11770"/>
                    <a:pt x="855" y="11794"/>
                    <a:pt x="879" y="11817"/>
                  </a:cubicBezTo>
                  <a:lnTo>
                    <a:pt x="891" y="11829"/>
                  </a:lnTo>
                  <a:lnTo>
                    <a:pt x="938" y="11877"/>
                  </a:lnTo>
                  <a:lnTo>
                    <a:pt x="956" y="11895"/>
                  </a:lnTo>
                  <a:lnTo>
                    <a:pt x="1004" y="11942"/>
                  </a:lnTo>
                  <a:lnTo>
                    <a:pt x="1028" y="11966"/>
                  </a:lnTo>
                  <a:cubicBezTo>
                    <a:pt x="1045" y="11978"/>
                    <a:pt x="1063" y="12001"/>
                    <a:pt x="1087" y="12013"/>
                  </a:cubicBezTo>
                  <a:lnTo>
                    <a:pt x="1093" y="12025"/>
                  </a:lnTo>
                  <a:cubicBezTo>
                    <a:pt x="1117" y="12043"/>
                    <a:pt x="1134" y="12061"/>
                    <a:pt x="1158" y="12073"/>
                  </a:cubicBezTo>
                  <a:cubicBezTo>
                    <a:pt x="1164" y="12085"/>
                    <a:pt x="1176" y="12085"/>
                    <a:pt x="1182" y="12091"/>
                  </a:cubicBezTo>
                  <a:cubicBezTo>
                    <a:pt x="1194" y="12102"/>
                    <a:pt x="1218" y="12114"/>
                    <a:pt x="1235" y="12126"/>
                  </a:cubicBezTo>
                  <a:cubicBezTo>
                    <a:pt x="1241" y="12132"/>
                    <a:pt x="1247" y="12144"/>
                    <a:pt x="1253" y="12144"/>
                  </a:cubicBezTo>
                  <a:cubicBezTo>
                    <a:pt x="1271" y="12156"/>
                    <a:pt x="1295" y="12162"/>
                    <a:pt x="1307" y="12180"/>
                  </a:cubicBezTo>
                  <a:cubicBezTo>
                    <a:pt x="1313" y="12186"/>
                    <a:pt x="1324" y="12186"/>
                    <a:pt x="1330" y="12191"/>
                  </a:cubicBezTo>
                  <a:cubicBezTo>
                    <a:pt x="1354" y="12209"/>
                    <a:pt x="1384" y="12221"/>
                    <a:pt x="1402" y="12239"/>
                  </a:cubicBezTo>
                  <a:lnTo>
                    <a:pt x="8676" y="16526"/>
                  </a:lnTo>
                  <a:cubicBezTo>
                    <a:pt x="8664" y="16520"/>
                    <a:pt x="8658" y="16514"/>
                    <a:pt x="8640" y="16508"/>
                  </a:cubicBezTo>
                  <a:lnTo>
                    <a:pt x="8640" y="16508"/>
                  </a:lnTo>
                  <a:cubicBezTo>
                    <a:pt x="9025" y="16745"/>
                    <a:pt x="9477" y="16868"/>
                    <a:pt x="9979" y="16868"/>
                  </a:cubicBezTo>
                  <a:cubicBezTo>
                    <a:pt x="10636" y="16868"/>
                    <a:pt x="11379" y="16656"/>
                    <a:pt x="12167" y="16211"/>
                  </a:cubicBezTo>
                  <a:cubicBezTo>
                    <a:pt x="14881" y="14668"/>
                    <a:pt x="17102" y="10897"/>
                    <a:pt x="17119" y="7786"/>
                  </a:cubicBezTo>
                  <a:cubicBezTo>
                    <a:pt x="17149" y="6221"/>
                    <a:pt x="16611" y="5130"/>
                    <a:pt x="15729" y="4612"/>
                  </a:cubicBezTo>
                  <a:lnTo>
                    <a:pt x="15729" y="4612"/>
                  </a:lnTo>
                  <a:cubicBezTo>
                    <a:pt x="15730" y="4613"/>
                    <a:pt x="15730" y="4614"/>
                    <a:pt x="15730" y="4615"/>
                  </a:cubicBezTo>
                  <a:lnTo>
                    <a:pt x="15659" y="4573"/>
                  </a:lnTo>
                  <a:lnTo>
                    <a:pt x="15659" y="4573"/>
                  </a:lnTo>
                  <a:cubicBezTo>
                    <a:pt x="15661" y="4573"/>
                    <a:pt x="15663" y="4573"/>
                    <a:pt x="15665" y="4573"/>
                  </a:cubicBezTo>
                  <a:cubicBezTo>
                    <a:pt x="15662" y="4573"/>
                    <a:pt x="15660" y="4573"/>
                    <a:pt x="15658" y="4573"/>
                  </a:cubicBezTo>
                  <a:lnTo>
                    <a:pt x="15658" y="4573"/>
                  </a:lnTo>
                  <a:lnTo>
                    <a:pt x="15647" y="4566"/>
                  </a:lnTo>
                  <a:lnTo>
                    <a:pt x="15647" y="4566"/>
                  </a:lnTo>
                  <a:cubicBezTo>
                    <a:pt x="15645" y="4563"/>
                    <a:pt x="15643" y="4561"/>
                    <a:pt x="15641" y="4561"/>
                  </a:cubicBezTo>
                  <a:lnTo>
                    <a:pt x="15641" y="4561"/>
                  </a:lnTo>
                  <a:cubicBezTo>
                    <a:pt x="15641" y="4562"/>
                    <a:pt x="15641" y="4562"/>
                    <a:pt x="15642" y="4563"/>
                  </a:cubicBezTo>
                  <a:lnTo>
                    <a:pt x="15642" y="4563"/>
                  </a:lnTo>
                  <a:lnTo>
                    <a:pt x="8456" y="327"/>
                  </a:lnTo>
                  <a:cubicBezTo>
                    <a:pt x="8426" y="310"/>
                    <a:pt x="8397" y="286"/>
                    <a:pt x="8367" y="274"/>
                  </a:cubicBezTo>
                  <a:cubicBezTo>
                    <a:pt x="8361" y="262"/>
                    <a:pt x="8343" y="262"/>
                    <a:pt x="8337" y="256"/>
                  </a:cubicBezTo>
                  <a:cubicBezTo>
                    <a:pt x="8313" y="250"/>
                    <a:pt x="8296" y="238"/>
                    <a:pt x="8278" y="227"/>
                  </a:cubicBezTo>
                  <a:cubicBezTo>
                    <a:pt x="8260" y="221"/>
                    <a:pt x="8254" y="221"/>
                    <a:pt x="8242" y="215"/>
                  </a:cubicBezTo>
                  <a:cubicBezTo>
                    <a:pt x="8218" y="209"/>
                    <a:pt x="8201" y="197"/>
                    <a:pt x="8183" y="185"/>
                  </a:cubicBezTo>
                  <a:cubicBezTo>
                    <a:pt x="8165" y="179"/>
                    <a:pt x="8159" y="179"/>
                    <a:pt x="8147" y="167"/>
                  </a:cubicBezTo>
                  <a:cubicBezTo>
                    <a:pt x="8123" y="161"/>
                    <a:pt x="8106" y="155"/>
                    <a:pt x="8088" y="149"/>
                  </a:cubicBezTo>
                  <a:cubicBezTo>
                    <a:pt x="8070" y="137"/>
                    <a:pt x="8052" y="137"/>
                    <a:pt x="8046" y="131"/>
                  </a:cubicBezTo>
                  <a:cubicBezTo>
                    <a:pt x="8028" y="126"/>
                    <a:pt x="8011" y="120"/>
                    <a:pt x="7987" y="108"/>
                  </a:cubicBezTo>
                  <a:cubicBezTo>
                    <a:pt x="7975" y="102"/>
                    <a:pt x="7957" y="102"/>
                    <a:pt x="7945" y="96"/>
                  </a:cubicBezTo>
                  <a:cubicBezTo>
                    <a:pt x="7921" y="90"/>
                    <a:pt x="7910" y="78"/>
                    <a:pt x="7886" y="78"/>
                  </a:cubicBezTo>
                  <a:cubicBezTo>
                    <a:pt x="7868" y="72"/>
                    <a:pt x="7856" y="72"/>
                    <a:pt x="7850" y="72"/>
                  </a:cubicBezTo>
                  <a:cubicBezTo>
                    <a:pt x="7826" y="66"/>
                    <a:pt x="7803" y="66"/>
                    <a:pt x="7779" y="60"/>
                  </a:cubicBezTo>
                  <a:cubicBezTo>
                    <a:pt x="7767" y="60"/>
                    <a:pt x="7761" y="48"/>
                    <a:pt x="7743" y="48"/>
                  </a:cubicBezTo>
                  <a:cubicBezTo>
                    <a:pt x="7714" y="42"/>
                    <a:pt x="7690" y="42"/>
                    <a:pt x="7660" y="36"/>
                  </a:cubicBezTo>
                  <a:cubicBezTo>
                    <a:pt x="7654" y="36"/>
                    <a:pt x="7648" y="36"/>
                    <a:pt x="7642" y="31"/>
                  </a:cubicBezTo>
                  <a:cubicBezTo>
                    <a:pt x="7601" y="19"/>
                    <a:pt x="7565" y="13"/>
                    <a:pt x="7536" y="13"/>
                  </a:cubicBezTo>
                  <a:lnTo>
                    <a:pt x="7512" y="13"/>
                  </a:lnTo>
                  <a:cubicBezTo>
                    <a:pt x="7482" y="13"/>
                    <a:pt x="7464" y="7"/>
                    <a:pt x="7435" y="7"/>
                  </a:cubicBezTo>
                  <a:lnTo>
                    <a:pt x="7393" y="7"/>
                  </a:lnTo>
                  <a:cubicBezTo>
                    <a:pt x="7375" y="7"/>
                    <a:pt x="7351" y="7"/>
                    <a:pt x="7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35;p45">
              <a:extLst>
                <a:ext uri="{FF2B5EF4-FFF2-40B4-BE49-F238E27FC236}">
                  <a16:creationId xmlns:a16="http://schemas.microsoft.com/office/drawing/2014/main" id="{507D42F9-63E2-42E6-8ECE-2AE5F108D90D}"/>
                </a:ext>
              </a:extLst>
            </p:cNvPr>
            <p:cNvSpPr/>
            <p:nvPr/>
          </p:nvSpPr>
          <p:spPr>
            <a:xfrm>
              <a:off x="5644057" y="-1244429"/>
              <a:ext cx="2654533" cy="3338463"/>
            </a:xfrm>
            <a:custGeom>
              <a:avLst/>
              <a:gdLst/>
              <a:ahLst/>
              <a:cxnLst/>
              <a:rect l="l" t="t" r="r" b="b"/>
              <a:pathLst>
                <a:path w="12234" h="15861" extrusionOk="0">
                  <a:moveTo>
                    <a:pt x="4959" y="1"/>
                  </a:moveTo>
                  <a:cubicBezTo>
                    <a:pt x="4924" y="24"/>
                    <a:pt x="4876" y="48"/>
                    <a:pt x="4840" y="66"/>
                  </a:cubicBezTo>
                  <a:cubicBezTo>
                    <a:pt x="4834" y="78"/>
                    <a:pt x="4817" y="84"/>
                    <a:pt x="4811" y="90"/>
                  </a:cubicBezTo>
                  <a:cubicBezTo>
                    <a:pt x="4781" y="107"/>
                    <a:pt x="4751" y="125"/>
                    <a:pt x="4722" y="143"/>
                  </a:cubicBezTo>
                  <a:cubicBezTo>
                    <a:pt x="4710" y="149"/>
                    <a:pt x="4698" y="155"/>
                    <a:pt x="4686" y="167"/>
                  </a:cubicBezTo>
                  <a:cubicBezTo>
                    <a:pt x="4656" y="179"/>
                    <a:pt x="4633" y="202"/>
                    <a:pt x="4603" y="214"/>
                  </a:cubicBezTo>
                  <a:cubicBezTo>
                    <a:pt x="4591" y="226"/>
                    <a:pt x="4573" y="232"/>
                    <a:pt x="4567" y="238"/>
                  </a:cubicBezTo>
                  <a:cubicBezTo>
                    <a:pt x="4538" y="256"/>
                    <a:pt x="4514" y="274"/>
                    <a:pt x="4484" y="291"/>
                  </a:cubicBezTo>
                  <a:cubicBezTo>
                    <a:pt x="4472" y="297"/>
                    <a:pt x="4460" y="303"/>
                    <a:pt x="4448" y="315"/>
                  </a:cubicBezTo>
                  <a:lnTo>
                    <a:pt x="4359" y="381"/>
                  </a:lnTo>
                  <a:cubicBezTo>
                    <a:pt x="4353" y="387"/>
                    <a:pt x="4342" y="392"/>
                    <a:pt x="4336" y="392"/>
                  </a:cubicBezTo>
                  <a:cubicBezTo>
                    <a:pt x="4264" y="446"/>
                    <a:pt x="4187" y="499"/>
                    <a:pt x="4116" y="559"/>
                  </a:cubicBezTo>
                  <a:lnTo>
                    <a:pt x="4104" y="565"/>
                  </a:lnTo>
                  <a:cubicBezTo>
                    <a:pt x="4063" y="600"/>
                    <a:pt x="4009" y="642"/>
                    <a:pt x="3968" y="677"/>
                  </a:cubicBezTo>
                  <a:cubicBezTo>
                    <a:pt x="3950" y="683"/>
                    <a:pt x="3938" y="701"/>
                    <a:pt x="3920" y="713"/>
                  </a:cubicBezTo>
                  <a:cubicBezTo>
                    <a:pt x="3884" y="743"/>
                    <a:pt x="3855" y="772"/>
                    <a:pt x="3819" y="802"/>
                  </a:cubicBezTo>
                  <a:cubicBezTo>
                    <a:pt x="3801" y="820"/>
                    <a:pt x="3789" y="832"/>
                    <a:pt x="3766" y="850"/>
                  </a:cubicBezTo>
                  <a:cubicBezTo>
                    <a:pt x="3730" y="879"/>
                    <a:pt x="3700" y="909"/>
                    <a:pt x="3659" y="939"/>
                  </a:cubicBezTo>
                  <a:lnTo>
                    <a:pt x="3623" y="974"/>
                  </a:lnTo>
                  <a:cubicBezTo>
                    <a:pt x="3582" y="1010"/>
                    <a:pt x="3534" y="1057"/>
                    <a:pt x="3492" y="1099"/>
                  </a:cubicBezTo>
                  <a:lnTo>
                    <a:pt x="3451" y="1135"/>
                  </a:lnTo>
                  <a:cubicBezTo>
                    <a:pt x="3415" y="1164"/>
                    <a:pt x="3386" y="1206"/>
                    <a:pt x="3350" y="1236"/>
                  </a:cubicBezTo>
                  <a:lnTo>
                    <a:pt x="3302" y="1277"/>
                  </a:lnTo>
                  <a:cubicBezTo>
                    <a:pt x="3267" y="1307"/>
                    <a:pt x="3237" y="1343"/>
                    <a:pt x="3202" y="1372"/>
                  </a:cubicBezTo>
                  <a:lnTo>
                    <a:pt x="3166" y="1414"/>
                  </a:lnTo>
                  <a:lnTo>
                    <a:pt x="3029" y="1544"/>
                  </a:lnTo>
                  <a:lnTo>
                    <a:pt x="2994" y="1580"/>
                  </a:lnTo>
                  <a:cubicBezTo>
                    <a:pt x="2964" y="1622"/>
                    <a:pt x="2928" y="1651"/>
                    <a:pt x="2899" y="1687"/>
                  </a:cubicBezTo>
                  <a:lnTo>
                    <a:pt x="2851" y="1728"/>
                  </a:lnTo>
                  <a:cubicBezTo>
                    <a:pt x="2821" y="1770"/>
                    <a:pt x="2786" y="1806"/>
                    <a:pt x="2756" y="1841"/>
                  </a:cubicBezTo>
                  <a:lnTo>
                    <a:pt x="2721" y="1877"/>
                  </a:lnTo>
                  <a:cubicBezTo>
                    <a:pt x="2673" y="1924"/>
                    <a:pt x="2637" y="1978"/>
                    <a:pt x="2590" y="2025"/>
                  </a:cubicBezTo>
                  <a:cubicBezTo>
                    <a:pt x="2584" y="2043"/>
                    <a:pt x="2572" y="2049"/>
                    <a:pt x="2560" y="2067"/>
                  </a:cubicBezTo>
                  <a:cubicBezTo>
                    <a:pt x="2531" y="2103"/>
                    <a:pt x="2501" y="2138"/>
                    <a:pt x="2465" y="2174"/>
                  </a:cubicBezTo>
                  <a:cubicBezTo>
                    <a:pt x="2453" y="2192"/>
                    <a:pt x="2436" y="2204"/>
                    <a:pt x="2430" y="2227"/>
                  </a:cubicBezTo>
                  <a:cubicBezTo>
                    <a:pt x="2400" y="2263"/>
                    <a:pt x="2370" y="2304"/>
                    <a:pt x="2341" y="2346"/>
                  </a:cubicBezTo>
                  <a:cubicBezTo>
                    <a:pt x="2335" y="2364"/>
                    <a:pt x="2317" y="2370"/>
                    <a:pt x="2311" y="2382"/>
                  </a:cubicBezTo>
                  <a:cubicBezTo>
                    <a:pt x="2275" y="2435"/>
                    <a:pt x="2228" y="2489"/>
                    <a:pt x="2192" y="2542"/>
                  </a:cubicBezTo>
                  <a:cubicBezTo>
                    <a:pt x="2186" y="2554"/>
                    <a:pt x="2168" y="2560"/>
                    <a:pt x="2162" y="2578"/>
                  </a:cubicBezTo>
                  <a:cubicBezTo>
                    <a:pt x="2133" y="2625"/>
                    <a:pt x="2103" y="2661"/>
                    <a:pt x="2073" y="2702"/>
                  </a:cubicBezTo>
                  <a:cubicBezTo>
                    <a:pt x="2055" y="2720"/>
                    <a:pt x="2050" y="2738"/>
                    <a:pt x="2038" y="2756"/>
                  </a:cubicBezTo>
                  <a:cubicBezTo>
                    <a:pt x="2008" y="2797"/>
                    <a:pt x="1978" y="2839"/>
                    <a:pt x="1949" y="2880"/>
                  </a:cubicBezTo>
                  <a:cubicBezTo>
                    <a:pt x="1937" y="2898"/>
                    <a:pt x="1931" y="2910"/>
                    <a:pt x="1919" y="2916"/>
                  </a:cubicBezTo>
                  <a:cubicBezTo>
                    <a:pt x="1877" y="2970"/>
                    <a:pt x="1842" y="3029"/>
                    <a:pt x="1806" y="3082"/>
                  </a:cubicBezTo>
                  <a:cubicBezTo>
                    <a:pt x="1800" y="3094"/>
                    <a:pt x="1788" y="3106"/>
                    <a:pt x="1782" y="3118"/>
                  </a:cubicBezTo>
                  <a:cubicBezTo>
                    <a:pt x="1753" y="3165"/>
                    <a:pt x="1723" y="3207"/>
                    <a:pt x="1699" y="3255"/>
                  </a:cubicBezTo>
                  <a:cubicBezTo>
                    <a:pt x="1693" y="3266"/>
                    <a:pt x="1681" y="3290"/>
                    <a:pt x="1670" y="3302"/>
                  </a:cubicBezTo>
                  <a:cubicBezTo>
                    <a:pt x="1640" y="3350"/>
                    <a:pt x="1622" y="3391"/>
                    <a:pt x="1592" y="3439"/>
                  </a:cubicBezTo>
                  <a:cubicBezTo>
                    <a:pt x="1580" y="3450"/>
                    <a:pt x="1575" y="3468"/>
                    <a:pt x="1569" y="3474"/>
                  </a:cubicBezTo>
                  <a:cubicBezTo>
                    <a:pt x="1533" y="3534"/>
                    <a:pt x="1503" y="3587"/>
                    <a:pt x="1462" y="3646"/>
                  </a:cubicBezTo>
                  <a:cubicBezTo>
                    <a:pt x="1456" y="3658"/>
                    <a:pt x="1450" y="3670"/>
                    <a:pt x="1444" y="3682"/>
                  </a:cubicBezTo>
                  <a:cubicBezTo>
                    <a:pt x="1414" y="3730"/>
                    <a:pt x="1390" y="3771"/>
                    <a:pt x="1361" y="3825"/>
                  </a:cubicBezTo>
                  <a:cubicBezTo>
                    <a:pt x="1355" y="3836"/>
                    <a:pt x="1337" y="3860"/>
                    <a:pt x="1331" y="3878"/>
                  </a:cubicBezTo>
                  <a:cubicBezTo>
                    <a:pt x="1307" y="3920"/>
                    <a:pt x="1278" y="3967"/>
                    <a:pt x="1254" y="4009"/>
                  </a:cubicBezTo>
                  <a:cubicBezTo>
                    <a:pt x="1248" y="4026"/>
                    <a:pt x="1242" y="4038"/>
                    <a:pt x="1236" y="4044"/>
                  </a:cubicBezTo>
                  <a:lnTo>
                    <a:pt x="1147" y="4222"/>
                  </a:lnTo>
                  <a:cubicBezTo>
                    <a:pt x="1135" y="4240"/>
                    <a:pt x="1129" y="4246"/>
                    <a:pt x="1129" y="4264"/>
                  </a:cubicBezTo>
                  <a:cubicBezTo>
                    <a:pt x="1105" y="4306"/>
                    <a:pt x="1076" y="4359"/>
                    <a:pt x="1058" y="4401"/>
                  </a:cubicBezTo>
                  <a:cubicBezTo>
                    <a:pt x="1046" y="4418"/>
                    <a:pt x="1040" y="4442"/>
                    <a:pt x="1028" y="4454"/>
                  </a:cubicBezTo>
                  <a:cubicBezTo>
                    <a:pt x="1004" y="4501"/>
                    <a:pt x="981" y="4549"/>
                    <a:pt x="957" y="4597"/>
                  </a:cubicBezTo>
                  <a:lnTo>
                    <a:pt x="939" y="4638"/>
                  </a:lnTo>
                  <a:cubicBezTo>
                    <a:pt x="909" y="4697"/>
                    <a:pt x="886" y="4757"/>
                    <a:pt x="856" y="4816"/>
                  </a:cubicBezTo>
                  <a:cubicBezTo>
                    <a:pt x="850" y="4834"/>
                    <a:pt x="850" y="4840"/>
                    <a:pt x="838" y="4858"/>
                  </a:cubicBezTo>
                  <a:cubicBezTo>
                    <a:pt x="820" y="4905"/>
                    <a:pt x="797" y="4953"/>
                    <a:pt x="773" y="5006"/>
                  </a:cubicBezTo>
                  <a:cubicBezTo>
                    <a:pt x="767" y="5018"/>
                    <a:pt x="761" y="5042"/>
                    <a:pt x="749" y="5054"/>
                  </a:cubicBezTo>
                  <a:cubicBezTo>
                    <a:pt x="731" y="5101"/>
                    <a:pt x="714" y="5155"/>
                    <a:pt x="690" y="5196"/>
                  </a:cubicBezTo>
                  <a:cubicBezTo>
                    <a:pt x="684" y="5214"/>
                    <a:pt x="678" y="5226"/>
                    <a:pt x="678" y="5244"/>
                  </a:cubicBezTo>
                  <a:cubicBezTo>
                    <a:pt x="654" y="5303"/>
                    <a:pt x="630" y="5362"/>
                    <a:pt x="601" y="5428"/>
                  </a:cubicBezTo>
                  <a:cubicBezTo>
                    <a:pt x="595" y="5434"/>
                    <a:pt x="595" y="5452"/>
                    <a:pt x="589" y="5458"/>
                  </a:cubicBezTo>
                  <a:cubicBezTo>
                    <a:pt x="565" y="5511"/>
                    <a:pt x="553" y="5558"/>
                    <a:pt x="535" y="5606"/>
                  </a:cubicBezTo>
                  <a:cubicBezTo>
                    <a:pt x="529" y="5618"/>
                    <a:pt x="524" y="5642"/>
                    <a:pt x="512" y="5659"/>
                  </a:cubicBezTo>
                  <a:cubicBezTo>
                    <a:pt x="500" y="5701"/>
                    <a:pt x="482" y="5754"/>
                    <a:pt x="464" y="5796"/>
                  </a:cubicBezTo>
                  <a:cubicBezTo>
                    <a:pt x="452" y="5814"/>
                    <a:pt x="452" y="5826"/>
                    <a:pt x="446" y="5843"/>
                  </a:cubicBezTo>
                  <a:cubicBezTo>
                    <a:pt x="423" y="5903"/>
                    <a:pt x="411" y="5968"/>
                    <a:pt x="387" y="6028"/>
                  </a:cubicBezTo>
                  <a:cubicBezTo>
                    <a:pt x="387" y="6033"/>
                    <a:pt x="381" y="6051"/>
                    <a:pt x="381" y="6057"/>
                  </a:cubicBezTo>
                  <a:lnTo>
                    <a:pt x="333" y="6212"/>
                  </a:lnTo>
                  <a:cubicBezTo>
                    <a:pt x="333" y="6224"/>
                    <a:pt x="328" y="6229"/>
                    <a:pt x="328" y="6235"/>
                  </a:cubicBezTo>
                  <a:cubicBezTo>
                    <a:pt x="328" y="6241"/>
                    <a:pt x="322" y="6259"/>
                    <a:pt x="322" y="6265"/>
                  </a:cubicBezTo>
                  <a:cubicBezTo>
                    <a:pt x="304" y="6313"/>
                    <a:pt x="292" y="6360"/>
                    <a:pt x="286" y="6408"/>
                  </a:cubicBezTo>
                  <a:cubicBezTo>
                    <a:pt x="274" y="6419"/>
                    <a:pt x="274" y="6437"/>
                    <a:pt x="268" y="6449"/>
                  </a:cubicBezTo>
                  <a:cubicBezTo>
                    <a:pt x="256" y="6509"/>
                    <a:pt x="238" y="6568"/>
                    <a:pt x="227" y="6639"/>
                  </a:cubicBezTo>
                  <a:cubicBezTo>
                    <a:pt x="227" y="6645"/>
                    <a:pt x="215" y="6657"/>
                    <a:pt x="215" y="6669"/>
                  </a:cubicBezTo>
                  <a:cubicBezTo>
                    <a:pt x="203" y="6716"/>
                    <a:pt x="197" y="6770"/>
                    <a:pt x="179" y="6817"/>
                  </a:cubicBezTo>
                  <a:cubicBezTo>
                    <a:pt x="173" y="6835"/>
                    <a:pt x="173" y="6853"/>
                    <a:pt x="167" y="6877"/>
                  </a:cubicBezTo>
                  <a:cubicBezTo>
                    <a:pt x="155" y="6918"/>
                    <a:pt x="143" y="6966"/>
                    <a:pt x="138" y="7013"/>
                  </a:cubicBezTo>
                  <a:cubicBezTo>
                    <a:pt x="138" y="7031"/>
                    <a:pt x="126" y="7043"/>
                    <a:pt x="126" y="7061"/>
                  </a:cubicBezTo>
                  <a:cubicBezTo>
                    <a:pt x="114" y="7120"/>
                    <a:pt x="108" y="7180"/>
                    <a:pt x="96" y="7239"/>
                  </a:cubicBezTo>
                  <a:cubicBezTo>
                    <a:pt x="96" y="7245"/>
                    <a:pt x="96" y="7263"/>
                    <a:pt x="90" y="7269"/>
                  </a:cubicBezTo>
                  <a:cubicBezTo>
                    <a:pt x="84" y="7322"/>
                    <a:pt x="78" y="7364"/>
                    <a:pt x="66" y="7417"/>
                  </a:cubicBezTo>
                  <a:cubicBezTo>
                    <a:pt x="66" y="7441"/>
                    <a:pt x="60" y="7453"/>
                    <a:pt x="60" y="7470"/>
                  </a:cubicBezTo>
                  <a:cubicBezTo>
                    <a:pt x="54" y="7512"/>
                    <a:pt x="48" y="7560"/>
                    <a:pt x="48" y="7601"/>
                  </a:cubicBezTo>
                  <a:cubicBezTo>
                    <a:pt x="48" y="7619"/>
                    <a:pt x="37" y="7631"/>
                    <a:pt x="37" y="7649"/>
                  </a:cubicBezTo>
                  <a:cubicBezTo>
                    <a:pt x="31" y="7708"/>
                    <a:pt x="25" y="7767"/>
                    <a:pt x="25" y="7827"/>
                  </a:cubicBezTo>
                  <a:lnTo>
                    <a:pt x="25" y="7833"/>
                  </a:lnTo>
                  <a:cubicBezTo>
                    <a:pt x="25" y="7856"/>
                    <a:pt x="19" y="7886"/>
                    <a:pt x="19" y="7904"/>
                  </a:cubicBezTo>
                  <a:cubicBezTo>
                    <a:pt x="19" y="7928"/>
                    <a:pt x="19" y="7951"/>
                    <a:pt x="7" y="7975"/>
                  </a:cubicBezTo>
                  <a:cubicBezTo>
                    <a:pt x="7" y="8005"/>
                    <a:pt x="7" y="8035"/>
                    <a:pt x="1" y="8064"/>
                  </a:cubicBezTo>
                  <a:lnTo>
                    <a:pt x="1" y="8124"/>
                  </a:lnTo>
                  <a:lnTo>
                    <a:pt x="1" y="8219"/>
                  </a:lnTo>
                  <a:lnTo>
                    <a:pt x="1" y="8260"/>
                  </a:lnTo>
                  <a:lnTo>
                    <a:pt x="1" y="8403"/>
                  </a:lnTo>
                  <a:lnTo>
                    <a:pt x="1" y="8539"/>
                  </a:lnTo>
                  <a:lnTo>
                    <a:pt x="1" y="8581"/>
                  </a:lnTo>
                  <a:lnTo>
                    <a:pt x="1" y="8670"/>
                  </a:lnTo>
                  <a:lnTo>
                    <a:pt x="1" y="8717"/>
                  </a:lnTo>
                  <a:cubicBezTo>
                    <a:pt x="1" y="8747"/>
                    <a:pt x="1" y="8777"/>
                    <a:pt x="7" y="8795"/>
                  </a:cubicBezTo>
                  <a:lnTo>
                    <a:pt x="7" y="8842"/>
                  </a:lnTo>
                  <a:cubicBezTo>
                    <a:pt x="7" y="8872"/>
                    <a:pt x="19" y="8902"/>
                    <a:pt x="19" y="8937"/>
                  </a:cubicBezTo>
                  <a:lnTo>
                    <a:pt x="19" y="8967"/>
                  </a:lnTo>
                  <a:cubicBezTo>
                    <a:pt x="19" y="9014"/>
                    <a:pt x="25" y="9050"/>
                    <a:pt x="31" y="9092"/>
                  </a:cubicBezTo>
                  <a:lnTo>
                    <a:pt x="31" y="9115"/>
                  </a:lnTo>
                  <a:cubicBezTo>
                    <a:pt x="37" y="9145"/>
                    <a:pt x="37" y="9181"/>
                    <a:pt x="48" y="9210"/>
                  </a:cubicBezTo>
                  <a:cubicBezTo>
                    <a:pt x="48" y="9228"/>
                    <a:pt x="48" y="9234"/>
                    <a:pt x="54" y="9252"/>
                  </a:cubicBezTo>
                  <a:cubicBezTo>
                    <a:pt x="54" y="9264"/>
                    <a:pt x="60" y="9282"/>
                    <a:pt x="60" y="9293"/>
                  </a:cubicBezTo>
                  <a:cubicBezTo>
                    <a:pt x="60" y="9311"/>
                    <a:pt x="66" y="9317"/>
                    <a:pt x="66" y="9329"/>
                  </a:cubicBezTo>
                  <a:cubicBezTo>
                    <a:pt x="66" y="9347"/>
                    <a:pt x="78" y="9353"/>
                    <a:pt x="78" y="9371"/>
                  </a:cubicBezTo>
                  <a:cubicBezTo>
                    <a:pt x="84" y="9400"/>
                    <a:pt x="84" y="9430"/>
                    <a:pt x="90" y="9460"/>
                  </a:cubicBezTo>
                  <a:cubicBezTo>
                    <a:pt x="90" y="9466"/>
                    <a:pt x="90" y="9472"/>
                    <a:pt x="96" y="9489"/>
                  </a:cubicBezTo>
                  <a:lnTo>
                    <a:pt x="120" y="9596"/>
                  </a:lnTo>
                  <a:lnTo>
                    <a:pt x="120" y="9614"/>
                  </a:lnTo>
                  <a:cubicBezTo>
                    <a:pt x="126" y="9644"/>
                    <a:pt x="138" y="9679"/>
                    <a:pt x="143" y="9709"/>
                  </a:cubicBezTo>
                  <a:cubicBezTo>
                    <a:pt x="143" y="9715"/>
                    <a:pt x="149" y="9733"/>
                    <a:pt x="149" y="9739"/>
                  </a:cubicBezTo>
                  <a:cubicBezTo>
                    <a:pt x="155" y="9763"/>
                    <a:pt x="167" y="9792"/>
                    <a:pt x="173" y="9816"/>
                  </a:cubicBezTo>
                  <a:cubicBezTo>
                    <a:pt x="173" y="9828"/>
                    <a:pt x="179" y="9834"/>
                    <a:pt x="179" y="9852"/>
                  </a:cubicBezTo>
                  <a:cubicBezTo>
                    <a:pt x="185" y="9881"/>
                    <a:pt x="197" y="9905"/>
                    <a:pt x="203" y="9935"/>
                  </a:cubicBezTo>
                  <a:cubicBezTo>
                    <a:pt x="203" y="9941"/>
                    <a:pt x="209" y="9947"/>
                    <a:pt x="209" y="9953"/>
                  </a:cubicBezTo>
                  <a:cubicBezTo>
                    <a:pt x="215" y="9994"/>
                    <a:pt x="233" y="10024"/>
                    <a:pt x="238" y="10059"/>
                  </a:cubicBezTo>
                  <a:cubicBezTo>
                    <a:pt x="238" y="10065"/>
                    <a:pt x="244" y="10071"/>
                    <a:pt x="244" y="10071"/>
                  </a:cubicBezTo>
                  <a:cubicBezTo>
                    <a:pt x="256" y="10101"/>
                    <a:pt x="268" y="10125"/>
                    <a:pt x="274" y="10154"/>
                  </a:cubicBezTo>
                  <a:cubicBezTo>
                    <a:pt x="286" y="10160"/>
                    <a:pt x="286" y="10178"/>
                    <a:pt x="292" y="10184"/>
                  </a:cubicBezTo>
                  <a:cubicBezTo>
                    <a:pt x="298" y="10208"/>
                    <a:pt x="304" y="10232"/>
                    <a:pt x="322" y="10249"/>
                  </a:cubicBezTo>
                  <a:cubicBezTo>
                    <a:pt x="328" y="10261"/>
                    <a:pt x="328" y="10273"/>
                    <a:pt x="333" y="10279"/>
                  </a:cubicBezTo>
                  <a:cubicBezTo>
                    <a:pt x="345" y="10303"/>
                    <a:pt x="357" y="10333"/>
                    <a:pt x="363" y="10356"/>
                  </a:cubicBezTo>
                  <a:cubicBezTo>
                    <a:pt x="363" y="10362"/>
                    <a:pt x="375" y="10368"/>
                    <a:pt x="375" y="10380"/>
                  </a:cubicBezTo>
                  <a:lnTo>
                    <a:pt x="417" y="10469"/>
                  </a:lnTo>
                  <a:cubicBezTo>
                    <a:pt x="417" y="10475"/>
                    <a:pt x="423" y="10481"/>
                    <a:pt x="423" y="10487"/>
                  </a:cubicBezTo>
                  <a:cubicBezTo>
                    <a:pt x="440" y="10511"/>
                    <a:pt x="446" y="10534"/>
                    <a:pt x="464" y="10558"/>
                  </a:cubicBezTo>
                  <a:cubicBezTo>
                    <a:pt x="470" y="10564"/>
                    <a:pt x="470" y="10570"/>
                    <a:pt x="476" y="10588"/>
                  </a:cubicBezTo>
                  <a:cubicBezTo>
                    <a:pt x="482" y="10606"/>
                    <a:pt x="500" y="10624"/>
                    <a:pt x="512" y="10647"/>
                  </a:cubicBezTo>
                  <a:cubicBezTo>
                    <a:pt x="524" y="10653"/>
                    <a:pt x="524" y="10659"/>
                    <a:pt x="529" y="10677"/>
                  </a:cubicBezTo>
                  <a:lnTo>
                    <a:pt x="571" y="10742"/>
                  </a:lnTo>
                  <a:cubicBezTo>
                    <a:pt x="571" y="10748"/>
                    <a:pt x="583" y="10748"/>
                    <a:pt x="583" y="10754"/>
                  </a:cubicBezTo>
                  <a:cubicBezTo>
                    <a:pt x="595" y="10784"/>
                    <a:pt x="619" y="10808"/>
                    <a:pt x="630" y="10837"/>
                  </a:cubicBezTo>
                  <a:cubicBezTo>
                    <a:pt x="642" y="10843"/>
                    <a:pt x="642" y="10855"/>
                    <a:pt x="648" y="10861"/>
                  </a:cubicBezTo>
                  <a:cubicBezTo>
                    <a:pt x="660" y="10885"/>
                    <a:pt x="678" y="10897"/>
                    <a:pt x="690" y="10920"/>
                  </a:cubicBezTo>
                  <a:cubicBezTo>
                    <a:pt x="702" y="10926"/>
                    <a:pt x="708" y="10932"/>
                    <a:pt x="708" y="10944"/>
                  </a:cubicBezTo>
                  <a:cubicBezTo>
                    <a:pt x="719" y="10956"/>
                    <a:pt x="737" y="10980"/>
                    <a:pt x="743" y="10992"/>
                  </a:cubicBezTo>
                  <a:cubicBezTo>
                    <a:pt x="749" y="11004"/>
                    <a:pt x="761" y="11009"/>
                    <a:pt x="761" y="11015"/>
                  </a:cubicBezTo>
                  <a:cubicBezTo>
                    <a:pt x="773" y="11039"/>
                    <a:pt x="797" y="11051"/>
                    <a:pt x="809" y="11075"/>
                  </a:cubicBezTo>
                  <a:lnTo>
                    <a:pt x="820" y="11081"/>
                  </a:lnTo>
                  <a:cubicBezTo>
                    <a:pt x="838" y="11104"/>
                    <a:pt x="856" y="11128"/>
                    <a:pt x="880" y="11152"/>
                  </a:cubicBezTo>
                  <a:lnTo>
                    <a:pt x="892" y="11164"/>
                  </a:lnTo>
                  <a:lnTo>
                    <a:pt x="939" y="11211"/>
                  </a:lnTo>
                  <a:lnTo>
                    <a:pt x="957" y="11229"/>
                  </a:lnTo>
                  <a:lnTo>
                    <a:pt x="1004" y="11277"/>
                  </a:lnTo>
                  <a:lnTo>
                    <a:pt x="1028" y="11300"/>
                  </a:lnTo>
                  <a:cubicBezTo>
                    <a:pt x="1046" y="11312"/>
                    <a:pt x="1064" y="11336"/>
                    <a:pt x="1088" y="11348"/>
                  </a:cubicBezTo>
                  <a:lnTo>
                    <a:pt x="1094" y="11360"/>
                  </a:lnTo>
                  <a:cubicBezTo>
                    <a:pt x="1117" y="11378"/>
                    <a:pt x="1135" y="11395"/>
                    <a:pt x="1159" y="11407"/>
                  </a:cubicBezTo>
                  <a:cubicBezTo>
                    <a:pt x="1165" y="11419"/>
                    <a:pt x="1177" y="11419"/>
                    <a:pt x="1183" y="11425"/>
                  </a:cubicBezTo>
                  <a:cubicBezTo>
                    <a:pt x="1194" y="11437"/>
                    <a:pt x="1218" y="11449"/>
                    <a:pt x="1236" y="11461"/>
                  </a:cubicBezTo>
                  <a:cubicBezTo>
                    <a:pt x="1242" y="11467"/>
                    <a:pt x="1248" y="11479"/>
                    <a:pt x="1254" y="11479"/>
                  </a:cubicBezTo>
                  <a:cubicBezTo>
                    <a:pt x="1272" y="11490"/>
                    <a:pt x="1295" y="11496"/>
                    <a:pt x="1307" y="11514"/>
                  </a:cubicBezTo>
                  <a:cubicBezTo>
                    <a:pt x="1313" y="11520"/>
                    <a:pt x="1325" y="11520"/>
                    <a:pt x="1331" y="11526"/>
                  </a:cubicBezTo>
                  <a:cubicBezTo>
                    <a:pt x="1355" y="11544"/>
                    <a:pt x="1385" y="11556"/>
                    <a:pt x="1402" y="11574"/>
                  </a:cubicBezTo>
                  <a:lnTo>
                    <a:pt x="8605" y="15819"/>
                  </a:lnTo>
                  <a:lnTo>
                    <a:pt x="8605" y="15819"/>
                  </a:lnTo>
                  <a:cubicBezTo>
                    <a:pt x="8605" y="15807"/>
                    <a:pt x="8599" y="15807"/>
                    <a:pt x="8587" y="15795"/>
                  </a:cubicBezTo>
                  <a:cubicBezTo>
                    <a:pt x="8575" y="15784"/>
                    <a:pt x="8552" y="15778"/>
                    <a:pt x="8540" y="15760"/>
                  </a:cubicBezTo>
                  <a:cubicBezTo>
                    <a:pt x="8528" y="15754"/>
                    <a:pt x="8522" y="15748"/>
                    <a:pt x="8516" y="15748"/>
                  </a:cubicBezTo>
                  <a:cubicBezTo>
                    <a:pt x="8498" y="15730"/>
                    <a:pt x="8480" y="15724"/>
                    <a:pt x="8463" y="15706"/>
                  </a:cubicBezTo>
                  <a:cubicBezTo>
                    <a:pt x="8457" y="15700"/>
                    <a:pt x="8451" y="15700"/>
                    <a:pt x="8439" y="15695"/>
                  </a:cubicBezTo>
                  <a:cubicBezTo>
                    <a:pt x="8421" y="15677"/>
                    <a:pt x="8397" y="15653"/>
                    <a:pt x="8373" y="15641"/>
                  </a:cubicBezTo>
                  <a:cubicBezTo>
                    <a:pt x="8373" y="15641"/>
                    <a:pt x="8368" y="15641"/>
                    <a:pt x="8368" y="15635"/>
                  </a:cubicBezTo>
                  <a:cubicBezTo>
                    <a:pt x="8344" y="15617"/>
                    <a:pt x="8332" y="15594"/>
                    <a:pt x="8308" y="15582"/>
                  </a:cubicBezTo>
                  <a:lnTo>
                    <a:pt x="8284" y="15558"/>
                  </a:lnTo>
                  <a:lnTo>
                    <a:pt x="8243" y="15516"/>
                  </a:lnTo>
                  <a:lnTo>
                    <a:pt x="8219" y="15493"/>
                  </a:lnTo>
                  <a:lnTo>
                    <a:pt x="8172" y="15445"/>
                  </a:lnTo>
                  <a:lnTo>
                    <a:pt x="8160" y="15433"/>
                  </a:lnTo>
                  <a:cubicBezTo>
                    <a:pt x="8136" y="15409"/>
                    <a:pt x="8124" y="15386"/>
                    <a:pt x="8100" y="15368"/>
                  </a:cubicBezTo>
                  <a:cubicBezTo>
                    <a:pt x="8100" y="15368"/>
                    <a:pt x="8094" y="15356"/>
                    <a:pt x="8094" y="15350"/>
                  </a:cubicBezTo>
                  <a:cubicBezTo>
                    <a:pt x="8077" y="15326"/>
                    <a:pt x="8065" y="15314"/>
                    <a:pt x="8041" y="15291"/>
                  </a:cubicBezTo>
                  <a:lnTo>
                    <a:pt x="8017" y="15267"/>
                  </a:lnTo>
                  <a:cubicBezTo>
                    <a:pt x="8005" y="15255"/>
                    <a:pt x="7993" y="15237"/>
                    <a:pt x="7982" y="15219"/>
                  </a:cubicBezTo>
                  <a:lnTo>
                    <a:pt x="7958" y="15196"/>
                  </a:lnTo>
                  <a:cubicBezTo>
                    <a:pt x="7946" y="15178"/>
                    <a:pt x="7928" y="15160"/>
                    <a:pt x="7922" y="15142"/>
                  </a:cubicBezTo>
                  <a:cubicBezTo>
                    <a:pt x="7916" y="15136"/>
                    <a:pt x="7916" y="15130"/>
                    <a:pt x="7904" y="15119"/>
                  </a:cubicBezTo>
                  <a:cubicBezTo>
                    <a:pt x="7892" y="15101"/>
                    <a:pt x="7869" y="15071"/>
                    <a:pt x="7857" y="15047"/>
                  </a:cubicBezTo>
                  <a:cubicBezTo>
                    <a:pt x="7845" y="15041"/>
                    <a:pt x="7845" y="15029"/>
                    <a:pt x="7845" y="15029"/>
                  </a:cubicBezTo>
                  <a:cubicBezTo>
                    <a:pt x="7833" y="15012"/>
                    <a:pt x="7815" y="14988"/>
                    <a:pt x="7809" y="14964"/>
                  </a:cubicBezTo>
                  <a:cubicBezTo>
                    <a:pt x="7803" y="14958"/>
                    <a:pt x="7797" y="14940"/>
                    <a:pt x="7797" y="14934"/>
                  </a:cubicBezTo>
                  <a:cubicBezTo>
                    <a:pt x="7786" y="14923"/>
                    <a:pt x="7774" y="14899"/>
                    <a:pt x="7768" y="14875"/>
                  </a:cubicBezTo>
                  <a:cubicBezTo>
                    <a:pt x="7756" y="14869"/>
                    <a:pt x="7750" y="14851"/>
                    <a:pt x="7750" y="14845"/>
                  </a:cubicBezTo>
                  <a:cubicBezTo>
                    <a:pt x="7738" y="14822"/>
                    <a:pt x="7726" y="14804"/>
                    <a:pt x="7720" y="14780"/>
                  </a:cubicBezTo>
                  <a:cubicBezTo>
                    <a:pt x="7714" y="14774"/>
                    <a:pt x="7714" y="14762"/>
                    <a:pt x="7708" y="14756"/>
                  </a:cubicBezTo>
                  <a:lnTo>
                    <a:pt x="7661" y="14667"/>
                  </a:lnTo>
                  <a:cubicBezTo>
                    <a:pt x="7655" y="14661"/>
                    <a:pt x="7655" y="14655"/>
                    <a:pt x="7655" y="14644"/>
                  </a:cubicBezTo>
                  <a:cubicBezTo>
                    <a:pt x="7649" y="14626"/>
                    <a:pt x="7631" y="14602"/>
                    <a:pt x="7625" y="14578"/>
                  </a:cubicBezTo>
                  <a:cubicBezTo>
                    <a:pt x="7619" y="14566"/>
                    <a:pt x="7619" y="14554"/>
                    <a:pt x="7607" y="14543"/>
                  </a:cubicBezTo>
                  <a:cubicBezTo>
                    <a:pt x="7602" y="14519"/>
                    <a:pt x="7596" y="14495"/>
                    <a:pt x="7590" y="14483"/>
                  </a:cubicBezTo>
                  <a:cubicBezTo>
                    <a:pt x="7578" y="14465"/>
                    <a:pt x="7578" y="14459"/>
                    <a:pt x="7572" y="14448"/>
                  </a:cubicBezTo>
                  <a:cubicBezTo>
                    <a:pt x="7566" y="14424"/>
                    <a:pt x="7560" y="14400"/>
                    <a:pt x="7542" y="14370"/>
                  </a:cubicBezTo>
                  <a:cubicBezTo>
                    <a:pt x="7542" y="14364"/>
                    <a:pt x="7536" y="14358"/>
                    <a:pt x="7536" y="14341"/>
                  </a:cubicBezTo>
                  <a:cubicBezTo>
                    <a:pt x="7518" y="14311"/>
                    <a:pt x="7512" y="14275"/>
                    <a:pt x="7507" y="14246"/>
                  </a:cubicBezTo>
                  <a:cubicBezTo>
                    <a:pt x="7507" y="14240"/>
                    <a:pt x="7501" y="14222"/>
                    <a:pt x="7501" y="14216"/>
                  </a:cubicBezTo>
                  <a:cubicBezTo>
                    <a:pt x="7489" y="14192"/>
                    <a:pt x="7483" y="14168"/>
                    <a:pt x="7477" y="14139"/>
                  </a:cubicBezTo>
                  <a:cubicBezTo>
                    <a:pt x="7471" y="14127"/>
                    <a:pt x="7471" y="14115"/>
                    <a:pt x="7459" y="14103"/>
                  </a:cubicBezTo>
                  <a:cubicBezTo>
                    <a:pt x="7453" y="14079"/>
                    <a:pt x="7447" y="14062"/>
                    <a:pt x="7447" y="14038"/>
                  </a:cubicBezTo>
                  <a:cubicBezTo>
                    <a:pt x="7447" y="14026"/>
                    <a:pt x="7441" y="14008"/>
                    <a:pt x="7441" y="14002"/>
                  </a:cubicBezTo>
                  <a:cubicBezTo>
                    <a:pt x="7429" y="13973"/>
                    <a:pt x="7423" y="13949"/>
                    <a:pt x="7417" y="13919"/>
                  </a:cubicBezTo>
                  <a:cubicBezTo>
                    <a:pt x="7417" y="13913"/>
                    <a:pt x="7411" y="13895"/>
                    <a:pt x="7411" y="13889"/>
                  </a:cubicBezTo>
                  <a:cubicBezTo>
                    <a:pt x="7400" y="13854"/>
                    <a:pt x="7394" y="13818"/>
                    <a:pt x="7388" y="13788"/>
                  </a:cubicBezTo>
                  <a:cubicBezTo>
                    <a:pt x="7388" y="13771"/>
                    <a:pt x="7382" y="13759"/>
                    <a:pt x="7382" y="13747"/>
                  </a:cubicBezTo>
                  <a:cubicBezTo>
                    <a:pt x="7370" y="13729"/>
                    <a:pt x="7370" y="13699"/>
                    <a:pt x="7364" y="13676"/>
                  </a:cubicBezTo>
                  <a:cubicBezTo>
                    <a:pt x="7364" y="13658"/>
                    <a:pt x="7358" y="13646"/>
                    <a:pt x="7358" y="13628"/>
                  </a:cubicBezTo>
                  <a:cubicBezTo>
                    <a:pt x="7352" y="13610"/>
                    <a:pt x="7352" y="13587"/>
                    <a:pt x="7352" y="13563"/>
                  </a:cubicBezTo>
                  <a:cubicBezTo>
                    <a:pt x="7352" y="13551"/>
                    <a:pt x="7340" y="13533"/>
                    <a:pt x="7340" y="13521"/>
                  </a:cubicBezTo>
                  <a:cubicBezTo>
                    <a:pt x="7340" y="13492"/>
                    <a:pt x="7334" y="13468"/>
                    <a:pt x="7334" y="13438"/>
                  </a:cubicBezTo>
                  <a:cubicBezTo>
                    <a:pt x="7334" y="13420"/>
                    <a:pt x="7334" y="13414"/>
                    <a:pt x="7328" y="13397"/>
                  </a:cubicBezTo>
                  <a:cubicBezTo>
                    <a:pt x="7322" y="13361"/>
                    <a:pt x="7322" y="13319"/>
                    <a:pt x="7311" y="13278"/>
                  </a:cubicBezTo>
                  <a:lnTo>
                    <a:pt x="7311" y="13242"/>
                  </a:lnTo>
                  <a:cubicBezTo>
                    <a:pt x="7311" y="13212"/>
                    <a:pt x="7305" y="13183"/>
                    <a:pt x="7305" y="13153"/>
                  </a:cubicBezTo>
                  <a:lnTo>
                    <a:pt x="7305" y="13112"/>
                  </a:lnTo>
                  <a:cubicBezTo>
                    <a:pt x="7305" y="13082"/>
                    <a:pt x="7305" y="13058"/>
                    <a:pt x="7299" y="13028"/>
                  </a:cubicBezTo>
                  <a:lnTo>
                    <a:pt x="7299" y="12981"/>
                  </a:lnTo>
                  <a:lnTo>
                    <a:pt x="7299" y="12892"/>
                  </a:lnTo>
                  <a:lnTo>
                    <a:pt x="7299" y="12850"/>
                  </a:lnTo>
                  <a:lnTo>
                    <a:pt x="7299" y="12714"/>
                  </a:lnTo>
                  <a:lnTo>
                    <a:pt x="7299" y="12565"/>
                  </a:lnTo>
                  <a:lnTo>
                    <a:pt x="7299" y="12524"/>
                  </a:lnTo>
                  <a:cubicBezTo>
                    <a:pt x="7299" y="12488"/>
                    <a:pt x="7299" y="12458"/>
                    <a:pt x="7305" y="12417"/>
                  </a:cubicBezTo>
                  <a:lnTo>
                    <a:pt x="7305" y="12369"/>
                  </a:lnTo>
                  <a:cubicBezTo>
                    <a:pt x="7305" y="12340"/>
                    <a:pt x="7305" y="12298"/>
                    <a:pt x="7311" y="12268"/>
                  </a:cubicBezTo>
                  <a:cubicBezTo>
                    <a:pt x="7311" y="12256"/>
                    <a:pt x="7311" y="12233"/>
                    <a:pt x="7322" y="12221"/>
                  </a:cubicBezTo>
                  <a:cubicBezTo>
                    <a:pt x="7322" y="12191"/>
                    <a:pt x="7328" y="12161"/>
                    <a:pt x="7328" y="12132"/>
                  </a:cubicBezTo>
                  <a:cubicBezTo>
                    <a:pt x="7334" y="12072"/>
                    <a:pt x="7340" y="12013"/>
                    <a:pt x="7340" y="11954"/>
                  </a:cubicBezTo>
                  <a:cubicBezTo>
                    <a:pt x="7340" y="11936"/>
                    <a:pt x="7352" y="11912"/>
                    <a:pt x="7352" y="11900"/>
                  </a:cubicBezTo>
                  <a:cubicBezTo>
                    <a:pt x="7358" y="11853"/>
                    <a:pt x="7358" y="11811"/>
                    <a:pt x="7364" y="11764"/>
                  </a:cubicBezTo>
                  <a:cubicBezTo>
                    <a:pt x="7364" y="11746"/>
                    <a:pt x="7370" y="11728"/>
                    <a:pt x="7370" y="11704"/>
                  </a:cubicBezTo>
                  <a:cubicBezTo>
                    <a:pt x="7382" y="11663"/>
                    <a:pt x="7388" y="11609"/>
                    <a:pt x="7394" y="11568"/>
                  </a:cubicBezTo>
                  <a:cubicBezTo>
                    <a:pt x="7394" y="11550"/>
                    <a:pt x="7400" y="11538"/>
                    <a:pt x="7400" y="11526"/>
                  </a:cubicBezTo>
                  <a:cubicBezTo>
                    <a:pt x="7411" y="11467"/>
                    <a:pt x="7423" y="11407"/>
                    <a:pt x="7429" y="11348"/>
                  </a:cubicBezTo>
                  <a:cubicBezTo>
                    <a:pt x="7429" y="11336"/>
                    <a:pt x="7441" y="11312"/>
                    <a:pt x="7441" y="11300"/>
                  </a:cubicBezTo>
                  <a:cubicBezTo>
                    <a:pt x="7447" y="11253"/>
                    <a:pt x="7453" y="11211"/>
                    <a:pt x="7471" y="11164"/>
                  </a:cubicBezTo>
                  <a:cubicBezTo>
                    <a:pt x="7477" y="11140"/>
                    <a:pt x="7477" y="11128"/>
                    <a:pt x="7483" y="11104"/>
                  </a:cubicBezTo>
                  <a:cubicBezTo>
                    <a:pt x="7489" y="11063"/>
                    <a:pt x="7507" y="11009"/>
                    <a:pt x="7512" y="10962"/>
                  </a:cubicBezTo>
                  <a:cubicBezTo>
                    <a:pt x="7512" y="10950"/>
                    <a:pt x="7518" y="10938"/>
                    <a:pt x="7518" y="10920"/>
                  </a:cubicBezTo>
                  <a:lnTo>
                    <a:pt x="7566" y="10742"/>
                  </a:lnTo>
                  <a:cubicBezTo>
                    <a:pt x="7572" y="10724"/>
                    <a:pt x="7572" y="10707"/>
                    <a:pt x="7578" y="10689"/>
                  </a:cubicBezTo>
                  <a:cubicBezTo>
                    <a:pt x="7596" y="10647"/>
                    <a:pt x="7602" y="10600"/>
                    <a:pt x="7619" y="10558"/>
                  </a:cubicBezTo>
                  <a:cubicBezTo>
                    <a:pt x="7625" y="10534"/>
                    <a:pt x="7631" y="10517"/>
                    <a:pt x="7631" y="10499"/>
                  </a:cubicBezTo>
                  <a:cubicBezTo>
                    <a:pt x="7649" y="10451"/>
                    <a:pt x="7661" y="10398"/>
                    <a:pt x="7679" y="10356"/>
                  </a:cubicBezTo>
                  <a:cubicBezTo>
                    <a:pt x="7685" y="10344"/>
                    <a:pt x="7685" y="10327"/>
                    <a:pt x="7691" y="10309"/>
                  </a:cubicBezTo>
                  <a:cubicBezTo>
                    <a:pt x="7714" y="10249"/>
                    <a:pt x="7726" y="10190"/>
                    <a:pt x="7750" y="10131"/>
                  </a:cubicBezTo>
                  <a:cubicBezTo>
                    <a:pt x="7756" y="10119"/>
                    <a:pt x="7768" y="10095"/>
                    <a:pt x="7768" y="10083"/>
                  </a:cubicBezTo>
                  <a:lnTo>
                    <a:pt x="7809" y="9947"/>
                  </a:lnTo>
                  <a:cubicBezTo>
                    <a:pt x="7815" y="9923"/>
                    <a:pt x="7827" y="9911"/>
                    <a:pt x="7833" y="9887"/>
                  </a:cubicBezTo>
                  <a:cubicBezTo>
                    <a:pt x="7845" y="9846"/>
                    <a:pt x="7869" y="9792"/>
                    <a:pt x="7887" y="9751"/>
                  </a:cubicBezTo>
                  <a:cubicBezTo>
                    <a:pt x="7892" y="9733"/>
                    <a:pt x="7892" y="9721"/>
                    <a:pt x="7898" y="9703"/>
                  </a:cubicBezTo>
                  <a:lnTo>
                    <a:pt x="7964" y="9525"/>
                  </a:lnTo>
                  <a:cubicBezTo>
                    <a:pt x="7976" y="9513"/>
                    <a:pt x="7982" y="9489"/>
                    <a:pt x="7987" y="9472"/>
                  </a:cubicBezTo>
                  <a:cubicBezTo>
                    <a:pt x="8005" y="9430"/>
                    <a:pt x="8023" y="9382"/>
                    <a:pt x="8041" y="9341"/>
                  </a:cubicBezTo>
                  <a:cubicBezTo>
                    <a:pt x="8047" y="9317"/>
                    <a:pt x="8053" y="9305"/>
                    <a:pt x="8065" y="9282"/>
                  </a:cubicBezTo>
                  <a:cubicBezTo>
                    <a:pt x="8082" y="9234"/>
                    <a:pt x="8100" y="9192"/>
                    <a:pt x="8124" y="9145"/>
                  </a:cubicBezTo>
                  <a:lnTo>
                    <a:pt x="8142" y="9103"/>
                  </a:lnTo>
                  <a:cubicBezTo>
                    <a:pt x="8172" y="9044"/>
                    <a:pt x="8195" y="8985"/>
                    <a:pt x="8225" y="8925"/>
                  </a:cubicBezTo>
                  <a:cubicBezTo>
                    <a:pt x="8231" y="8907"/>
                    <a:pt x="8243" y="8884"/>
                    <a:pt x="8249" y="8872"/>
                  </a:cubicBezTo>
                  <a:cubicBezTo>
                    <a:pt x="8272" y="8824"/>
                    <a:pt x="8290" y="8783"/>
                    <a:pt x="8308" y="8747"/>
                  </a:cubicBezTo>
                  <a:cubicBezTo>
                    <a:pt x="8314" y="8723"/>
                    <a:pt x="8332" y="8711"/>
                    <a:pt x="8338" y="8688"/>
                  </a:cubicBezTo>
                  <a:lnTo>
                    <a:pt x="8403" y="8551"/>
                  </a:lnTo>
                  <a:lnTo>
                    <a:pt x="8427" y="8510"/>
                  </a:lnTo>
                  <a:cubicBezTo>
                    <a:pt x="8457" y="8450"/>
                    <a:pt x="8486" y="8397"/>
                    <a:pt x="8516" y="8337"/>
                  </a:cubicBezTo>
                  <a:cubicBezTo>
                    <a:pt x="8522" y="8320"/>
                    <a:pt x="8528" y="8308"/>
                    <a:pt x="8546" y="8284"/>
                  </a:cubicBezTo>
                  <a:cubicBezTo>
                    <a:pt x="8569" y="8242"/>
                    <a:pt x="8587" y="8201"/>
                    <a:pt x="8611" y="8159"/>
                  </a:cubicBezTo>
                  <a:cubicBezTo>
                    <a:pt x="8617" y="8136"/>
                    <a:pt x="8635" y="8124"/>
                    <a:pt x="8641" y="8100"/>
                  </a:cubicBezTo>
                  <a:cubicBezTo>
                    <a:pt x="8664" y="8052"/>
                    <a:pt x="8694" y="8011"/>
                    <a:pt x="8718" y="7975"/>
                  </a:cubicBezTo>
                  <a:lnTo>
                    <a:pt x="8736" y="7928"/>
                  </a:lnTo>
                  <a:cubicBezTo>
                    <a:pt x="8765" y="7868"/>
                    <a:pt x="8807" y="7815"/>
                    <a:pt x="8837" y="7767"/>
                  </a:cubicBezTo>
                  <a:cubicBezTo>
                    <a:pt x="8843" y="7750"/>
                    <a:pt x="8854" y="7738"/>
                    <a:pt x="8866" y="7720"/>
                  </a:cubicBezTo>
                  <a:cubicBezTo>
                    <a:pt x="8884" y="7678"/>
                    <a:pt x="8914" y="7637"/>
                    <a:pt x="8938" y="7595"/>
                  </a:cubicBezTo>
                  <a:cubicBezTo>
                    <a:pt x="8955" y="7571"/>
                    <a:pt x="8961" y="7560"/>
                    <a:pt x="8973" y="7536"/>
                  </a:cubicBezTo>
                  <a:cubicBezTo>
                    <a:pt x="9003" y="7488"/>
                    <a:pt x="9027" y="7453"/>
                    <a:pt x="9056" y="7411"/>
                  </a:cubicBezTo>
                  <a:cubicBezTo>
                    <a:pt x="9062" y="7393"/>
                    <a:pt x="9080" y="7381"/>
                    <a:pt x="9086" y="7364"/>
                  </a:cubicBezTo>
                  <a:cubicBezTo>
                    <a:pt x="9122" y="7310"/>
                    <a:pt x="9163" y="7263"/>
                    <a:pt x="9199" y="7203"/>
                  </a:cubicBezTo>
                  <a:cubicBezTo>
                    <a:pt x="9205" y="7185"/>
                    <a:pt x="9223" y="7174"/>
                    <a:pt x="9229" y="7156"/>
                  </a:cubicBezTo>
                  <a:cubicBezTo>
                    <a:pt x="9258" y="7120"/>
                    <a:pt x="9288" y="7073"/>
                    <a:pt x="9312" y="7037"/>
                  </a:cubicBezTo>
                  <a:cubicBezTo>
                    <a:pt x="9324" y="7025"/>
                    <a:pt x="9329" y="7001"/>
                    <a:pt x="9347" y="6984"/>
                  </a:cubicBezTo>
                  <a:cubicBezTo>
                    <a:pt x="9377" y="6948"/>
                    <a:pt x="9407" y="6906"/>
                    <a:pt x="9436" y="6865"/>
                  </a:cubicBezTo>
                  <a:cubicBezTo>
                    <a:pt x="9442" y="6853"/>
                    <a:pt x="9460" y="6835"/>
                    <a:pt x="9466" y="6829"/>
                  </a:cubicBezTo>
                  <a:cubicBezTo>
                    <a:pt x="9502" y="6776"/>
                    <a:pt x="9549" y="6728"/>
                    <a:pt x="9585" y="6675"/>
                  </a:cubicBezTo>
                  <a:cubicBezTo>
                    <a:pt x="9591" y="6657"/>
                    <a:pt x="9609" y="6651"/>
                    <a:pt x="9614" y="6639"/>
                  </a:cubicBezTo>
                  <a:cubicBezTo>
                    <a:pt x="9644" y="6598"/>
                    <a:pt x="9674" y="6556"/>
                    <a:pt x="9704" y="6520"/>
                  </a:cubicBezTo>
                  <a:cubicBezTo>
                    <a:pt x="9715" y="6503"/>
                    <a:pt x="9733" y="6491"/>
                    <a:pt x="9739" y="6467"/>
                  </a:cubicBezTo>
                  <a:cubicBezTo>
                    <a:pt x="9769" y="6431"/>
                    <a:pt x="9804" y="6384"/>
                    <a:pt x="9834" y="6348"/>
                  </a:cubicBezTo>
                  <a:cubicBezTo>
                    <a:pt x="9846" y="6330"/>
                    <a:pt x="9858" y="6324"/>
                    <a:pt x="9864" y="6313"/>
                  </a:cubicBezTo>
                  <a:cubicBezTo>
                    <a:pt x="9911" y="6259"/>
                    <a:pt x="9947" y="6212"/>
                    <a:pt x="9994" y="6164"/>
                  </a:cubicBezTo>
                  <a:cubicBezTo>
                    <a:pt x="10000" y="6146"/>
                    <a:pt x="10012" y="6140"/>
                    <a:pt x="10024" y="6123"/>
                  </a:cubicBezTo>
                  <a:cubicBezTo>
                    <a:pt x="10054" y="6087"/>
                    <a:pt x="10090" y="6051"/>
                    <a:pt x="10125" y="6016"/>
                  </a:cubicBezTo>
                  <a:cubicBezTo>
                    <a:pt x="10143" y="5998"/>
                    <a:pt x="10155" y="5986"/>
                    <a:pt x="10161" y="5968"/>
                  </a:cubicBezTo>
                  <a:cubicBezTo>
                    <a:pt x="10202" y="5933"/>
                    <a:pt x="10232" y="5897"/>
                    <a:pt x="10268" y="5855"/>
                  </a:cubicBezTo>
                  <a:lnTo>
                    <a:pt x="10297" y="5826"/>
                  </a:lnTo>
                  <a:cubicBezTo>
                    <a:pt x="10339" y="5784"/>
                    <a:pt x="10386" y="5737"/>
                    <a:pt x="10428" y="5689"/>
                  </a:cubicBezTo>
                  <a:lnTo>
                    <a:pt x="10458" y="5659"/>
                  </a:lnTo>
                  <a:lnTo>
                    <a:pt x="10570" y="5547"/>
                  </a:lnTo>
                  <a:lnTo>
                    <a:pt x="10606" y="5511"/>
                  </a:lnTo>
                  <a:cubicBezTo>
                    <a:pt x="10648" y="5469"/>
                    <a:pt x="10683" y="5434"/>
                    <a:pt x="10719" y="5404"/>
                  </a:cubicBezTo>
                  <a:cubicBezTo>
                    <a:pt x="10725" y="5398"/>
                    <a:pt x="10743" y="5392"/>
                    <a:pt x="10749" y="5374"/>
                  </a:cubicBezTo>
                  <a:cubicBezTo>
                    <a:pt x="10796" y="5333"/>
                    <a:pt x="10844" y="5285"/>
                    <a:pt x="10891" y="5250"/>
                  </a:cubicBezTo>
                  <a:cubicBezTo>
                    <a:pt x="10897" y="5244"/>
                    <a:pt x="10903" y="5232"/>
                    <a:pt x="10921" y="5226"/>
                  </a:cubicBezTo>
                  <a:cubicBezTo>
                    <a:pt x="10956" y="5190"/>
                    <a:pt x="10992" y="5161"/>
                    <a:pt x="11040" y="5125"/>
                  </a:cubicBezTo>
                  <a:cubicBezTo>
                    <a:pt x="11051" y="5107"/>
                    <a:pt x="11069" y="5101"/>
                    <a:pt x="11075" y="5083"/>
                  </a:cubicBezTo>
                  <a:cubicBezTo>
                    <a:pt x="11111" y="5054"/>
                    <a:pt x="11158" y="5018"/>
                    <a:pt x="11194" y="4988"/>
                  </a:cubicBezTo>
                  <a:cubicBezTo>
                    <a:pt x="11200" y="4982"/>
                    <a:pt x="11212" y="4977"/>
                    <a:pt x="11224" y="4965"/>
                  </a:cubicBezTo>
                  <a:cubicBezTo>
                    <a:pt x="11277" y="4929"/>
                    <a:pt x="11319" y="4887"/>
                    <a:pt x="11372" y="4846"/>
                  </a:cubicBezTo>
                  <a:lnTo>
                    <a:pt x="11461" y="4781"/>
                  </a:lnTo>
                  <a:cubicBezTo>
                    <a:pt x="11479" y="4775"/>
                    <a:pt x="11485" y="4769"/>
                    <a:pt x="11497" y="4757"/>
                  </a:cubicBezTo>
                  <a:cubicBezTo>
                    <a:pt x="11538" y="4739"/>
                    <a:pt x="11568" y="4709"/>
                    <a:pt x="11604" y="4686"/>
                  </a:cubicBezTo>
                  <a:cubicBezTo>
                    <a:pt x="11616" y="4680"/>
                    <a:pt x="11633" y="4662"/>
                    <a:pt x="11645" y="4656"/>
                  </a:cubicBezTo>
                  <a:cubicBezTo>
                    <a:pt x="11669" y="4638"/>
                    <a:pt x="11699" y="4620"/>
                    <a:pt x="11722" y="4602"/>
                  </a:cubicBezTo>
                  <a:cubicBezTo>
                    <a:pt x="11734" y="4597"/>
                    <a:pt x="11752" y="4579"/>
                    <a:pt x="11764" y="4573"/>
                  </a:cubicBezTo>
                  <a:lnTo>
                    <a:pt x="11835" y="4531"/>
                  </a:lnTo>
                  <a:cubicBezTo>
                    <a:pt x="11847" y="4519"/>
                    <a:pt x="11865" y="4507"/>
                    <a:pt x="11883" y="4501"/>
                  </a:cubicBezTo>
                  <a:lnTo>
                    <a:pt x="11954" y="4454"/>
                  </a:lnTo>
                  <a:cubicBezTo>
                    <a:pt x="11966" y="4448"/>
                    <a:pt x="11984" y="4430"/>
                    <a:pt x="11996" y="4424"/>
                  </a:cubicBezTo>
                  <a:cubicBezTo>
                    <a:pt x="12019" y="4412"/>
                    <a:pt x="12049" y="4395"/>
                    <a:pt x="12073" y="4383"/>
                  </a:cubicBezTo>
                  <a:lnTo>
                    <a:pt x="12114" y="4359"/>
                  </a:lnTo>
                  <a:cubicBezTo>
                    <a:pt x="12150" y="4335"/>
                    <a:pt x="12197" y="4311"/>
                    <a:pt x="12233" y="4294"/>
                  </a:cubicBezTo>
                  <a:lnTo>
                    <a:pt x="4959" y="1"/>
                  </a:lnTo>
                  <a:close/>
                  <a:moveTo>
                    <a:pt x="8605" y="15819"/>
                  </a:moveTo>
                  <a:cubicBezTo>
                    <a:pt x="8605" y="15819"/>
                    <a:pt x="8605" y="15819"/>
                    <a:pt x="8605" y="15819"/>
                  </a:cubicBezTo>
                  <a:cubicBezTo>
                    <a:pt x="8607" y="15820"/>
                    <a:pt x="8609" y="15821"/>
                    <a:pt x="8610" y="15822"/>
                  </a:cubicBezTo>
                  <a:lnTo>
                    <a:pt x="8610" y="15822"/>
                  </a:lnTo>
                  <a:lnTo>
                    <a:pt x="8605" y="15819"/>
                  </a:lnTo>
                  <a:close/>
                  <a:moveTo>
                    <a:pt x="8610" y="15822"/>
                  </a:moveTo>
                  <a:lnTo>
                    <a:pt x="8676" y="15861"/>
                  </a:lnTo>
                  <a:cubicBezTo>
                    <a:pt x="8660" y="15850"/>
                    <a:pt x="8633" y="15834"/>
                    <a:pt x="8610" y="15822"/>
                  </a:cubicBezTo>
                  <a:close/>
                </a:path>
              </a:pathLst>
            </a:custGeom>
            <a:solidFill>
              <a:srgbClr val="979797">
                <a:alpha val="4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36;p45">
              <a:extLst>
                <a:ext uri="{FF2B5EF4-FFF2-40B4-BE49-F238E27FC236}">
                  <a16:creationId xmlns:a16="http://schemas.microsoft.com/office/drawing/2014/main" id="{05C89EB9-DFBF-41AC-9D1D-551A7343951B}"/>
                </a:ext>
              </a:extLst>
            </p:cNvPr>
            <p:cNvSpPr/>
            <p:nvPr/>
          </p:nvSpPr>
          <p:spPr>
            <a:xfrm>
              <a:off x="9706338" y="-1666865"/>
              <a:ext cx="130405" cy="2622401"/>
            </a:xfrm>
            <a:custGeom>
              <a:avLst/>
              <a:gdLst/>
              <a:ahLst/>
              <a:cxnLst/>
              <a:rect l="l" t="t" r="r" b="b"/>
              <a:pathLst>
                <a:path w="601" h="12459" extrusionOk="0">
                  <a:moveTo>
                    <a:pt x="1" y="1"/>
                  </a:moveTo>
                  <a:lnTo>
                    <a:pt x="30" y="12132"/>
                  </a:lnTo>
                  <a:lnTo>
                    <a:pt x="600" y="12458"/>
                  </a:lnTo>
                  <a:lnTo>
                    <a:pt x="565" y="32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37;p45">
              <a:extLst>
                <a:ext uri="{FF2B5EF4-FFF2-40B4-BE49-F238E27FC236}">
                  <a16:creationId xmlns:a16="http://schemas.microsoft.com/office/drawing/2014/main" id="{C1DD70AE-A679-434D-BC37-5DCD32EB25BC}"/>
                </a:ext>
              </a:extLst>
            </p:cNvPr>
            <p:cNvSpPr/>
            <p:nvPr/>
          </p:nvSpPr>
          <p:spPr>
            <a:xfrm>
              <a:off x="9706338" y="-4241474"/>
              <a:ext cx="4718447" cy="2643660"/>
            </a:xfrm>
            <a:custGeom>
              <a:avLst/>
              <a:gdLst/>
              <a:ahLst/>
              <a:cxnLst/>
              <a:rect l="l" t="t" r="r" b="b"/>
              <a:pathLst>
                <a:path w="21746" h="12560" extrusionOk="0">
                  <a:moveTo>
                    <a:pt x="21175" y="0"/>
                  </a:moveTo>
                  <a:lnTo>
                    <a:pt x="1" y="12233"/>
                  </a:lnTo>
                  <a:lnTo>
                    <a:pt x="565" y="12559"/>
                  </a:lnTo>
                  <a:lnTo>
                    <a:pt x="21745" y="333"/>
                  </a:lnTo>
                  <a:lnTo>
                    <a:pt x="21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38;p45">
              <a:extLst>
                <a:ext uri="{FF2B5EF4-FFF2-40B4-BE49-F238E27FC236}">
                  <a16:creationId xmlns:a16="http://schemas.microsoft.com/office/drawing/2014/main" id="{7F2C4D75-3D29-4160-9F0C-754D564BAD7D}"/>
                </a:ext>
              </a:extLst>
            </p:cNvPr>
            <p:cNvSpPr/>
            <p:nvPr/>
          </p:nvSpPr>
          <p:spPr>
            <a:xfrm>
              <a:off x="9828714" y="-4171594"/>
              <a:ext cx="4602363" cy="5127143"/>
            </a:xfrm>
            <a:custGeom>
              <a:avLst/>
              <a:gdLst/>
              <a:ahLst/>
              <a:cxnLst/>
              <a:rect l="l" t="t" r="r" b="b"/>
              <a:pathLst>
                <a:path w="21211" h="24359" extrusionOk="0">
                  <a:moveTo>
                    <a:pt x="21181" y="1"/>
                  </a:moveTo>
                  <a:lnTo>
                    <a:pt x="1" y="12227"/>
                  </a:lnTo>
                  <a:lnTo>
                    <a:pt x="36" y="24358"/>
                  </a:lnTo>
                  <a:lnTo>
                    <a:pt x="21211" y="12132"/>
                  </a:lnTo>
                  <a:lnTo>
                    <a:pt x="21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39;p45">
              <a:extLst>
                <a:ext uri="{FF2B5EF4-FFF2-40B4-BE49-F238E27FC236}">
                  <a16:creationId xmlns:a16="http://schemas.microsoft.com/office/drawing/2014/main" id="{8E63E52E-284F-4CAB-9008-72AD3A6FFDA5}"/>
                </a:ext>
              </a:extLst>
            </p:cNvPr>
            <p:cNvSpPr/>
            <p:nvPr/>
          </p:nvSpPr>
          <p:spPr>
            <a:xfrm>
              <a:off x="9931779" y="-4022784"/>
              <a:ext cx="4396232" cy="4830784"/>
            </a:xfrm>
            <a:custGeom>
              <a:avLst/>
              <a:gdLst/>
              <a:ahLst/>
              <a:cxnLst/>
              <a:rect l="l" t="t" r="r" b="b"/>
              <a:pathLst>
                <a:path w="20261" h="22951" extrusionOk="0">
                  <a:moveTo>
                    <a:pt x="20261" y="0"/>
                  </a:moveTo>
                  <a:lnTo>
                    <a:pt x="1" y="11698"/>
                  </a:lnTo>
                  <a:lnTo>
                    <a:pt x="1" y="22951"/>
                  </a:lnTo>
                  <a:lnTo>
                    <a:pt x="20261" y="11253"/>
                  </a:lnTo>
                  <a:lnTo>
                    <a:pt x="202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40;p45">
              <a:extLst>
                <a:ext uri="{FF2B5EF4-FFF2-40B4-BE49-F238E27FC236}">
                  <a16:creationId xmlns:a16="http://schemas.microsoft.com/office/drawing/2014/main" id="{741149F9-C9AA-4D25-BEB5-DF6195516088}"/>
                </a:ext>
              </a:extLst>
            </p:cNvPr>
            <p:cNvSpPr/>
            <p:nvPr/>
          </p:nvSpPr>
          <p:spPr>
            <a:xfrm>
              <a:off x="9875147" y="-3484162"/>
              <a:ext cx="4508410" cy="2543681"/>
            </a:xfrm>
            <a:custGeom>
              <a:avLst/>
              <a:gdLst/>
              <a:ahLst/>
              <a:cxnLst/>
              <a:rect l="l" t="t" r="r" b="b"/>
              <a:pathLst>
                <a:path w="20778" h="12085" extrusionOk="0">
                  <a:moveTo>
                    <a:pt x="20700" y="1"/>
                  </a:moveTo>
                  <a:lnTo>
                    <a:pt x="0" y="11948"/>
                  </a:lnTo>
                  <a:lnTo>
                    <a:pt x="78" y="12084"/>
                  </a:lnTo>
                  <a:lnTo>
                    <a:pt x="20777" y="143"/>
                  </a:lnTo>
                  <a:lnTo>
                    <a:pt x="20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41;p45">
              <a:extLst>
                <a:ext uri="{FF2B5EF4-FFF2-40B4-BE49-F238E27FC236}">
                  <a16:creationId xmlns:a16="http://schemas.microsoft.com/office/drawing/2014/main" id="{C4176D06-E551-4C78-BFC6-4D6F27EAD12D}"/>
                </a:ext>
              </a:extLst>
            </p:cNvPr>
            <p:cNvSpPr/>
            <p:nvPr/>
          </p:nvSpPr>
          <p:spPr>
            <a:xfrm>
              <a:off x="9875147" y="-2879238"/>
              <a:ext cx="4508410" cy="2543681"/>
            </a:xfrm>
            <a:custGeom>
              <a:avLst/>
              <a:gdLst/>
              <a:ahLst/>
              <a:cxnLst/>
              <a:rect l="l" t="t" r="r" b="b"/>
              <a:pathLst>
                <a:path w="20778" h="12085" extrusionOk="0">
                  <a:moveTo>
                    <a:pt x="20700" y="1"/>
                  </a:moveTo>
                  <a:lnTo>
                    <a:pt x="0" y="11942"/>
                  </a:lnTo>
                  <a:lnTo>
                    <a:pt x="78" y="12084"/>
                  </a:lnTo>
                  <a:lnTo>
                    <a:pt x="20777" y="143"/>
                  </a:lnTo>
                  <a:lnTo>
                    <a:pt x="20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42;p45">
              <a:extLst>
                <a:ext uri="{FF2B5EF4-FFF2-40B4-BE49-F238E27FC236}">
                  <a16:creationId xmlns:a16="http://schemas.microsoft.com/office/drawing/2014/main" id="{180F412A-812A-45FC-90CA-78F17B1F740F}"/>
                </a:ext>
              </a:extLst>
            </p:cNvPr>
            <p:cNvSpPr/>
            <p:nvPr/>
          </p:nvSpPr>
          <p:spPr>
            <a:xfrm>
              <a:off x="9873845" y="-2275577"/>
              <a:ext cx="4509712" cy="2544944"/>
            </a:xfrm>
            <a:custGeom>
              <a:avLst/>
              <a:gdLst/>
              <a:ahLst/>
              <a:cxnLst/>
              <a:rect l="l" t="t" r="r" b="b"/>
              <a:pathLst>
                <a:path w="20784" h="12091" extrusionOk="0">
                  <a:moveTo>
                    <a:pt x="20700" y="1"/>
                  </a:moveTo>
                  <a:lnTo>
                    <a:pt x="1" y="11948"/>
                  </a:lnTo>
                  <a:lnTo>
                    <a:pt x="84" y="12090"/>
                  </a:lnTo>
                  <a:lnTo>
                    <a:pt x="20783" y="143"/>
                  </a:lnTo>
                  <a:lnTo>
                    <a:pt x="20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43;p45">
              <a:extLst>
                <a:ext uri="{FF2B5EF4-FFF2-40B4-BE49-F238E27FC236}">
                  <a16:creationId xmlns:a16="http://schemas.microsoft.com/office/drawing/2014/main" id="{4B9ED724-333F-43D3-91F6-2855C556AD46}"/>
                </a:ext>
              </a:extLst>
            </p:cNvPr>
            <p:cNvSpPr/>
            <p:nvPr/>
          </p:nvSpPr>
          <p:spPr>
            <a:xfrm>
              <a:off x="13607610" y="-3656546"/>
              <a:ext cx="36236" cy="2419917"/>
            </a:xfrm>
            <a:custGeom>
              <a:avLst/>
              <a:gdLst/>
              <a:ahLst/>
              <a:cxnLst/>
              <a:rect l="l" t="t" r="r" b="b"/>
              <a:pathLst>
                <a:path w="167" h="11497" extrusionOk="0">
                  <a:moveTo>
                    <a:pt x="1" y="0"/>
                  </a:moveTo>
                  <a:lnTo>
                    <a:pt x="1" y="11496"/>
                  </a:lnTo>
                  <a:lnTo>
                    <a:pt x="167" y="11496"/>
                  </a:lnTo>
                  <a:lnTo>
                    <a:pt x="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44;p45">
              <a:extLst>
                <a:ext uri="{FF2B5EF4-FFF2-40B4-BE49-F238E27FC236}">
                  <a16:creationId xmlns:a16="http://schemas.microsoft.com/office/drawing/2014/main" id="{181109D8-6CE2-45AE-8581-D980CDBB7CBC}"/>
                </a:ext>
              </a:extLst>
            </p:cNvPr>
            <p:cNvSpPr/>
            <p:nvPr/>
          </p:nvSpPr>
          <p:spPr>
            <a:xfrm>
              <a:off x="12860336" y="-3237899"/>
              <a:ext cx="36236" cy="2419917"/>
            </a:xfrm>
            <a:custGeom>
              <a:avLst/>
              <a:gdLst/>
              <a:ahLst/>
              <a:cxnLst/>
              <a:rect l="l" t="t" r="r" b="b"/>
              <a:pathLst>
                <a:path w="167" h="11497" extrusionOk="0">
                  <a:moveTo>
                    <a:pt x="1" y="1"/>
                  </a:moveTo>
                  <a:lnTo>
                    <a:pt x="1" y="11496"/>
                  </a:lnTo>
                  <a:lnTo>
                    <a:pt x="167" y="11496"/>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45;p45">
              <a:extLst>
                <a:ext uri="{FF2B5EF4-FFF2-40B4-BE49-F238E27FC236}">
                  <a16:creationId xmlns:a16="http://schemas.microsoft.com/office/drawing/2014/main" id="{8A1C6C95-21E4-4C67-AFF9-CFAB0FDA18D8}"/>
                </a:ext>
              </a:extLst>
            </p:cNvPr>
            <p:cNvSpPr/>
            <p:nvPr/>
          </p:nvSpPr>
          <p:spPr>
            <a:xfrm>
              <a:off x="12111761" y="-2816725"/>
              <a:ext cx="36236" cy="2419917"/>
            </a:xfrm>
            <a:custGeom>
              <a:avLst/>
              <a:gdLst/>
              <a:ahLst/>
              <a:cxnLst/>
              <a:rect l="l" t="t" r="r" b="b"/>
              <a:pathLst>
                <a:path w="167" h="11497" extrusionOk="0">
                  <a:moveTo>
                    <a:pt x="1" y="1"/>
                  </a:moveTo>
                  <a:lnTo>
                    <a:pt x="1" y="11496"/>
                  </a:lnTo>
                  <a:lnTo>
                    <a:pt x="167" y="11496"/>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46;p45">
              <a:extLst>
                <a:ext uri="{FF2B5EF4-FFF2-40B4-BE49-F238E27FC236}">
                  <a16:creationId xmlns:a16="http://schemas.microsoft.com/office/drawing/2014/main" id="{DE3E6713-F00A-4E67-90DE-8FE0807476F7}"/>
                </a:ext>
              </a:extLst>
            </p:cNvPr>
            <p:cNvSpPr/>
            <p:nvPr/>
          </p:nvSpPr>
          <p:spPr>
            <a:xfrm>
              <a:off x="11363185" y="-2399340"/>
              <a:ext cx="35151" cy="2421180"/>
            </a:xfrm>
            <a:custGeom>
              <a:avLst/>
              <a:gdLst/>
              <a:ahLst/>
              <a:cxnLst/>
              <a:rect l="l" t="t" r="r" b="b"/>
              <a:pathLst>
                <a:path w="162" h="11503" extrusionOk="0">
                  <a:moveTo>
                    <a:pt x="1" y="1"/>
                  </a:moveTo>
                  <a:lnTo>
                    <a:pt x="1" y="11503"/>
                  </a:lnTo>
                  <a:lnTo>
                    <a:pt x="161" y="11503"/>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47;p45">
              <a:extLst>
                <a:ext uri="{FF2B5EF4-FFF2-40B4-BE49-F238E27FC236}">
                  <a16:creationId xmlns:a16="http://schemas.microsoft.com/office/drawing/2014/main" id="{B2A455FB-FC41-4F49-AF86-4969698E95AA}"/>
                </a:ext>
              </a:extLst>
            </p:cNvPr>
            <p:cNvSpPr/>
            <p:nvPr/>
          </p:nvSpPr>
          <p:spPr>
            <a:xfrm>
              <a:off x="10614610" y="-1979219"/>
              <a:ext cx="35151" cy="2419707"/>
            </a:xfrm>
            <a:custGeom>
              <a:avLst/>
              <a:gdLst/>
              <a:ahLst/>
              <a:cxnLst/>
              <a:rect l="l" t="t" r="r" b="b"/>
              <a:pathLst>
                <a:path w="162" h="11496" extrusionOk="0">
                  <a:moveTo>
                    <a:pt x="1" y="0"/>
                  </a:moveTo>
                  <a:lnTo>
                    <a:pt x="1" y="11496"/>
                  </a:lnTo>
                  <a:lnTo>
                    <a:pt x="161" y="11496"/>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48;p45">
              <a:extLst>
                <a:ext uri="{FF2B5EF4-FFF2-40B4-BE49-F238E27FC236}">
                  <a16:creationId xmlns:a16="http://schemas.microsoft.com/office/drawing/2014/main" id="{31646446-5985-4FC8-BCE1-F7DA0481DAA2}"/>
                </a:ext>
              </a:extLst>
            </p:cNvPr>
            <p:cNvSpPr/>
            <p:nvPr/>
          </p:nvSpPr>
          <p:spPr>
            <a:xfrm>
              <a:off x="9042818" y="-851881"/>
              <a:ext cx="768109" cy="505368"/>
            </a:xfrm>
            <a:custGeom>
              <a:avLst/>
              <a:gdLst/>
              <a:ahLst/>
              <a:cxnLst/>
              <a:rect l="l" t="t" r="r" b="b"/>
              <a:pathLst>
                <a:path w="3540" h="2401" extrusionOk="0">
                  <a:moveTo>
                    <a:pt x="476" y="2292"/>
                  </a:moveTo>
                  <a:cubicBezTo>
                    <a:pt x="482" y="2292"/>
                    <a:pt x="482" y="2292"/>
                    <a:pt x="476" y="2304"/>
                  </a:cubicBezTo>
                  <a:lnTo>
                    <a:pt x="476" y="2292"/>
                  </a:lnTo>
                  <a:close/>
                  <a:moveTo>
                    <a:pt x="470" y="2316"/>
                  </a:moveTo>
                  <a:cubicBezTo>
                    <a:pt x="476" y="2316"/>
                    <a:pt x="470" y="2316"/>
                    <a:pt x="470" y="2322"/>
                  </a:cubicBezTo>
                  <a:lnTo>
                    <a:pt x="470" y="2316"/>
                  </a:lnTo>
                  <a:close/>
                  <a:moveTo>
                    <a:pt x="3154" y="0"/>
                  </a:moveTo>
                  <a:cubicBezTo>
                    <a:pt x="3148" y="0"/>
                    <a:pt x="3142" y="6"/>
                    <a:pt x="3142" y="6"/>
                  </a:cubicBezTo>
                  <a:lnTo>
                    <a:pt x="72" y="1787"/>
                  </a:lnTo>
                  <a:cubicBezTo>
                    <a:pt x="30" y="1811"/>
                    <a:pt x="1" y="1871"/>
                    <a:pt x="1" y="1942"/>
                  </a:cubicBezTo>
                  <a:cubicBezTo>
                    <a:pt x="6" y="2102"/>
                    <a:pt x="107" y="2286"/>
                    <a:pt x="244" y="2369"/>
                  </a:cubicBezTo>
                  <a:cubicBezTo>
                    <a:pt x="281" y="2390"/>
                    <a:pt x="320" y="2400"/>
                    <a:pt x="354" y="2400"/>
                  </a:cubicBezTo>
                  <a:cubicBezTo>
                    <a:pt x="381" y="2400"/>
                    <a:pt x="404" y="2394"/>
                    <a:pt x="422" y="2381"/>
                  </a:cubicBezTo>
                  <a:lnTo>
                    <a:pt x="416" y="2381"/>
                  </a:lnTo>
                  <a:lnTo>
                    <a:pt x="3480" y="600"/>
                  </a:lnTo>
                  <a:cubicBezTo>
                    <a:pt x="3486" y="600"/>
                    <a:pt x="3486" y="594"/>
                    <a:pt x="3498" y="594"/>
                  </a:cubicBezTo>
                  <a:lnTo>
                    <a:pt x="3504" y="588"/>
                  </a:lnTo>
                  <a:lnTo>
                    <a:pt x="3510" y="576"/>
                  </a:lnTo>
                  <a:lnTo>
                    <a:pt x="3516" y="570"/>
                  </a:lnTo>
                  <a:lnTo>
                    <a:pt x="3528" y="564"/>
                  </a:lnTo>
                  <a:lnTo>
                    <a:pt x="3528" y="558"/>
                  </a:lnTo>
                  <a:cubicBezTo>
                    <a:pt x="3528" y="546"/>
                    <a:pt x="3534" y="546"/>
                    <a:pt x="3534" y="540"/>
                  </a:cubicBezTo>
                  <a:lnTo>
                    <a:pt x="3534" y="534"/>
                  </a:lnTo>
                  <a:cubicBezTo>
                    <a:pt x="3534" y="529"/>
                    <a:pt x="3540" y="529"/>
                    <a:pt x="3540" y="517"/>
                  </a:cubicBezTo>
                  <a:lnTo>
                    <a:pt x="3540" y="511"/>
                  </a:lnTo>
                  <a:lnTo>
                    <a:pt x="3540" y="499"/>
                  </a:lnTo>
                  <a:lnTo>
                    <a:pt x="3540" y="487"/>
                  </a:lnTo>
                  <a:lnTo>
                    <a:pt x="3540" y="481"/>
                  </a:lnTo>
                  <a:lnTo>
                    <a:pt x="3540" y="475"/>
                  </a:lnTo>
                  <a:lnTo>
                    <a:pt x="3540" y="469"/>
                  </a:lnTo>
                  <a:lnTo>
                    <a:pt x="3540" y="445"/>
                  </a:lnTo>
                  <a:lnTo>
                    <a:pt x="3540" y="416"/>
                  </a:lnTo>
                  <a:cubicBezTo>
                    <a:pt x="3540" y="410"/>
                    <a:pt x="3540" y="392"/>
                    <a:pt x="3534" y="386"/>
                  </a:cubicBezTo>
                  <a:lnTo>
                    <a:pt x="3534" y="368"/>
                  </a:lnTo>
                  <a:cubicBezTo>
                    <a:pt x="3534" y="362"/>
                    <a:pt x="3534" y="356"/>
                    <a:pt x="3528" y="350"/>
                  </a:cubicBezTo>
                  <a:lnTo>
                    <a:pt x="3528" y="339"/>
                  </a:lnTo>
                  <a:lnTo>
                    <a:pt x="3528" y="333"/>
                  </a:lnTo>
                  <a:cubicBezTo>
                    <a:pt x="3528" y="327"/>
                    <a:pt x="3516" y="309"/>
                    <a:pt x="3516" y="303"/>
                  </a:cubicBezTo>
                  <a:lnTo>
                    <a:pt x="3516" y="297"/>
                  </a:lnTo>
                  <a:cubicBezTo>
                    <a:pt x="3510" y="279"/>
                    <a:pt x="3510" y="273"/>
                    <a:pt x="3504" y="261"/>
                  </a:cubicBezTo>
                  <a:cubicBezTo>
                    <a:pt x="3504" y="249"/>
                    <a:pt x="3504" y="249"/>
                    <a:pt x="3498" y="244"/>
                  </a:cubicBezTo>
                  <a:cubicBezTo>
                    <a:pt x="3486" y="238"/>
                    <a:pt x="3486" y="232"/>
                    <a:pt x="3480" y="220"/>
                  </a:cubicBezTo>
                  <a:cubicBezTo>
                    <a:pt x="3480" y="214"/>
                    <a:pt x="3474" y="214"/>
                    <a:pt x="3474" y="208"/>
                  </a:cubicBezTo>
                  <a:cubicBezTo>
                    <a:pt x="3468" y="202"/>
                    <a:pt x="3456" y="184"/>
                    <a:pt x="3456" y="178"/>
                  </a:cubicBezTo>
                  <a:lnTo>
                    <a:pt x="3456" y="172"/>
                  </a:lnTo>
                  <a:cubicBezTo>
                    <a:pt x="3450" y="160"/>
                    <a:pt x="3445" y="148"/>
                    <a:pt x="3439" y="143"/>
                  </a:cubicBezTo>
                  <a:lnTo>
                    <a:pt x="3427" y="131"/>
                  </a:lnTo>
                  <a:cubicBezTo>
                    <a:pt x="3421" y="125"/>
                    <a:pt x="3415" y="119"/>
                    <a:pt x="3415" y="113"/>
                  </a:cubicBezTo>
                  <a:lnTo>
                    <a:pt x="3409" y="101"/>
                  </a:lnTo>
                  <a:lnTo>
                    <a:pt x="3385" y="83"/>
                  </a:lnTo>
                  <a:cubicBezTo>
                    <a:pt x="3379" y="71"/>
                    <a:pt x="3361" y="65"/>
                    <a:pt x="3355" y="59"/>
                  </a:cubicBezTo>
                  <a:lnTo>
                    <a:pt x="3350" y="53"/>
                  </a:lnTo>
                  <a:lnTo>
                    <a:pt x="3338" y="42"/>
                  </a:lnTo>
                  <a:cubicBezTo>
                    <a:pt x="3332" y="36"/>
                    <a:pt x="3326" y="36"/>
                    <a:pt x="3320" y="30"/>
                  </a:cubicBezTo>
                  <a:cubicBezTo>
                    <a:pt x="3308" y="24"/>
                    <a:pt x="3302" y="24"/>
                    <a:pt x="3296" y="12"/>
                  </a:cubicBezTo>
                  <a:cubicBezTo>
                    <a:pt x="3290" y="6"/>
                    <a:pt x="3272" y="6"/>
                    <a:pt x="3266" y="6"/>
                  </a:cubicBezTo>
                  <a:lnTo>
                    <a:pt x="3260" y="6"/>
                  </a:lnTo>
                  <a:cubicBezTo>
                    <a:pt x="3249" y="6"/>
                    <a:pt x="3243" y="6"/>
                    <a:pt x="3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49;p45">
              <a:extLst>
                <a:ext uri="{FF2B5EF4-FFF2-40B4-BE49-F238E27FC236}">
                  <a16:creationId xmlns:a16="http://schemas.microsoft.com/office/drawing/2014/main" id="{5826BF57-7D33-476E-AF73-034EBE2B516D}"/>
                </a:ext>
              </a:extLst>
            </p:cNvPr>
            <p:cNvSpPr/>
            <p:nvPr/>
          </p:nvSpPr>
          <p:spPr>
            <a:xfrm>
              <a:off x="6390040" y="-975644"/>
              <a:ext cx="4133469" cy="3953703"/>
            </a:xfrm>
            <a:custGeom>
              <a:avLst/>
              <a:gdLst/>
              <a:ahLst/>
              <a:cxnLst/>
              <a:rect l="l" t="t" r="r" b="b"/>
              <a:pathLst>
                <a:path w="19050" h="18784" extrusionOk="0">
                  <a:moveTo>
                    <a:pt x="16442" y="4780"/>
                  </a:moveTo>
                  <a:cubicBezTo>
                    <a:pt x="16448" y="4780"/>
                    <a:pt x="16454" y="4780"/>
                    <a:pt x="16472" y="4792"/>
                  </a:cubicBezTo>
                  <a:cubicBezTo>
                    <a:pt x="16454" y="4792"/>
                    <a:pt x="16448" y="4792"/>
                    <a:pt x="16442" y="4780"/>
                  </a:cubicBezTo>
                  <a:close/>
                  <a:moveTo>
                    <a:pt x="15534" y="4792"/>
                  </a:moveTo>
                  <a:cubicBezTo>
                    <a:pt x="15522" y="4798"/>
                    <a:pt x="15504" y="4798"/>
                    <a:pt x="15492" y="4798"/>
                  </a:cubicBezTo>
                  <a:cubicBezTo>
                    <a:pt x="15504" y="4798"/>
                    <a:pt x="15522" y="4792"/>
                    <a:pt x="15534" y="4792"/>
                  </a:cubicBezTo>
                  <a:close/>
                  <a:moveTo>
                    <a:pt x="16561" y="4804"/>
                  </a:moveTo>
                  <a:cubicBezTo>
                    <a:pt x="16566" y="4804"/>
                    <a:pt x="16571" y="4804"/>
                    <a:pt x="16580" y="4808"/>
                  </a:cubicBezTo>
                  <a:lnTo>
                    <a:pt x="16580" y="4808"/>
                  </a:lnTo>
                  <a:cubicBezTo>
                    <a:pt x="16572" y="4806"/>
                    <a:pt x="16562" y="4804"/>
                    <a:pt x="16555" y="4804"/>
                  </a:cubicBezTo>
                  <a:close/>
                  <a:moveTo>
                    <a:pt x="16680" y="4828"/>
                  </a:moveTo>
                  <a:cubicBezTo>
                    <a:pt x="16692" y="4828"/>
                    <a:pt x="16704" y="4834"/>
                    <a:pt x="16716" y="4834"/>
                  </a:cubicBezTo>
                  <a:cubicBezTo>
                    <a:pt x="16704" y="4834"/>
                    <a:pt x="16686" y="4828"/>
                    <a:pt x="16674" y="4828"/>
                  </a:cubicBezTo>
                  <a:close/>
                  <a:moveTo>
                    <a:pt x="16799" y="4857"/>
                  </a:moveTo>
                  <a:cubicBezTo>
                    <a:pt x="16805" y="4857"/>
                    <a:pt x="16822" y="4863"/>
                    <a:pt x="16828" y="4863"/>
                  </a:cubicBezTo>
                  <a:cubicBezTo>
                    <a:pt x="16811" y="4863"/>
                    <a:pt x="16805" y="4857"/>
                    <a:pt x="16793" y="4857"/>
                  </a:cubicBezTo>
                  <a:close/>
                  <a:moveTo>
                    <a:pt x="16912" y="4887"/>
                  </a:moveTo>
                  <a:cubicBezTo>
                    <a:pt x="16918" y="4887"/>
                    <a:pt x="16923" y="4893"/>
                    <a:pt x="16929" y="4893"/>
                  </a:cubicBezTo>
                  <a:cubicBezTo>
                    <a:pt x="16923" y="4893"/>
                    <a:pt x="16912" y="4887"/>
                    <a:pt x="16900" y="4887"/>
                  </a:cubicBezTo>
                  <a:close/>
                  <a:moveTo>
                    <a:pt x="15023" y="4893"/>
                  </a:moveTo>
                  <a:cubicBezTo>
                    <a:pt x="15011" y="4893"/>
                    <a:pt x="14994" y="4899"/>
                    <a:pt x="14982" y="4899"/>
                  </a:cubicBezTo>
                  <a:cubicBezTo>
                    <a:pt x="14994" y="4893"/>
                    <a:pt x="15011" y="4893"/>
                    <a:pt x="15023" y="4893"/>
                  </a:cubicBezTo>
                  <a:close/>
                  <a:moveTo>
                    <a:pt x="17018" y="4923"/>
                  </a:moveTo>
                  <a:cubicBezTo>
                    <a:pt x="17030" y="4923"/>
                    <a:pt x="17030" y="4923"/>
                    <a:pt x="17036" y="4929"/>
                  </a:cubicBezTo>
                  <a:cubicBezTo>
                    <a:pt x="17030" y="4923"/>
                    <a:pt x="17018" y="4923"/>
                    <a:pt x="17018" y="4923"/>
                  </a:cubicBezTo>
                  <a:close/>
                  <a:moveTo>
                    <a:pt x="14893" y="4929"/>
                  </a:moveTo>
                  <a:cubicBezTo>
                    <a:pt x="14875" y="4941"/>
                    <a:pt x="14863" y="4941"/>
                    <a:pt x="14845" y="4947"/>
                  </a:cubicBezTo>
                  <a:cubicBezTo>
                    <a:pt x="14845" y="4941"/>
                    <a:pt x="14851" y="4941"/>
                    <a:pt x="14851" y="4941"/>
                  </a:cubicBezTo>
                  <a:cubicBezTo>
                    <a:pt x="14869" y="4941"/>
                    <a:pt x="14875" y="4929"/>
                    <a:pt x="14893" y="4929"/>
                  </a:cubicBezTo>
                  <a:close/>
                  <a:moveTo>
                    <a:pt x="14750" y="4970"/>
                  </a:moveTo>
                  <a:cubicBezTo>
                    <a:pt x="14744" y="4976"/>
                    <a:pt x="14726" y="4982"/>
                    <a:pt x="14715" y="4982"/>
                  </a:cubicBezTo>
                  <a:cubicBezTo>
                    <a:pt x="14726" y="4976"/>
                    <a:pt x="14732" y="4976"/>
                    <a:pt x="14750" y="4970"/>
                  </a:cubicBezTo>
                  <a:close/>
                  <a:moveTo>
                    <a:pt x="14607" y="5016"/>
                  </a:moveTo>
                  <a:lnTo>
                    <a:pt x="14607" y="5016"/>
                  </a:lnTo>
                  <a:cubicBezTo>
                    <a:pt x="14599" y="5022"/>
                    <a:pt x="14593" y="5030"/>
                    <a:pt x="14584" y="5030"/>
                  </a:cubicBezTo>
                  <a:cubicBezTo>
                    <a:pt x="14592" y="5021"/>
                    <a:pt x="14601" y="5019"/>
                    <a:pt x="14607" y="5016"/>
                  </a:cubicBezTo>
                  <a:close/>
                  <a:moveTo>
                    <a:pt x="14483" y="5065"/>
                  </a:moveTo>
                  <a:cubicBezTo>
                    <a:pt x="14465" y="5071"/>
                    <a:pt x="14459" y="5077"/>
                    <a:pt x="14447" y="5077"/>
                  </a:cubicBezTo>
                  <a:cubicBezTo>
                    <a:pt x="14459" y="5071"/>
                    <a:pt x="14465" y="5071"/>
                    <a:pt x="14483" y="5065"/>
                  </a:cubicBezTo>
                  <a:close/>
                  <a:moveTo>
                    <a:pt x="17466" y="5131"/>
                  </a:moveTo>
                  <a:lnTo>
                    <a:pt x="17476" y="5137"/>
                  </a:lnTo>
                  <a:cubicBezTo>
                    <a:pt x="17476" y="5132"/>
                    <a:pt x="17469" y="5131"/>
                    <a:pt x="17466" y="5131"/>
                  </a:cubicBezTo>
                  <a:close/>
                  <a:moveTo>
                    <a:pt x="14177" y="5192"/>
                  </a:moveTo>
                  <a:lnTo>
                    <a:pt x="14177" y="5192"/>
                  </a:lnTo>
                  <a:cubicBezTo>
                    <a:pt x="14174" y="5193"/>
                    <a:pt x="14171" y="5194"/>
                    <a:pt x="14168" y="5196"/>
                  </a:cubicBezTo>
                  <a:cubicBezTo>
                    <a:pt x="14170" y="5194"/>
                    <a:pt x="14173" y="5193"/>
                    <a:pt x="14177" y="5192"/>
                  </a:cubicBezTo>
                  <a:close/>
                  <a:moveTo>
                    <a:pt x="8123" y="15552"/>
                  </a:moveTo>
                  <a:cubicBezTo>
                    <a:pt x="8129" y="15575"/>
                    <a:pt x="8129" y="15599"/>
                    <a:pt x="8129" y="15617"/>
                  </a:cubicBezTo>
                  <a:cubicBezTo>
                    <a:pt x="8129" y="15599"/>
                    <a:pt x="8123" y="15575"/>
                    <a:pt x="8123" y="15552"/>
                  </a:cubicBezTo>
                  <a:close/>
                  <a:moveTo>
                    <a:pt x="8135" y="15700"/>
                  </a:moveTo>
                  <a:cubicBezTo>
                    <a:pt x="8141" y="15724"/>
                    <a:pt x="8141" y="15736"/>
                    <a:pt x="8141" y="15754"/>
                  </a:cubicBezTo>
                  <a:cubicBezTo>
                    <a:pt x="8141" y="15736"/>
                    <a:pt x="8135" y="15718"/>
                    <a:pt x="8135" y="15700"/>
                  </a:cubicBezTo>
                  <a:close/>
                  <a:moveTo>
                    <a:pt x="8159" y="15849"/>
                  </a:moveTo>
                  <a:cubicBezTo>
                    <a:pt x="8165" y="15855"/>
                    <a:pt x="8165" y="15872"/>
                    <a:pt x="8165" y="15884"/>
                  </a:cubicBezTo>
                  <a:cubicBezTo>
                    <a:pt x="8165" y="15872"/>
                    <a:pt x="8159" y="15855"/>
                    <a:pt x="8159" y="15849"/>
                  </a:cubicBezTo>
                  <a:close/>
                  <a:moveTo>
                    <a:pt x="8242" y="16258"/>
                  </a:moveTo>
                  <a:lnTo>
                    <a:pt x="8242" y="16258"/>
                  </a:lnTo>
                  <a:cubicBezTo>
                    <a:pt x="8242" y="16270"/>
                    <a:pt x="8248" y="16288"/>
                    <a:pt x="8248" y="16300"/>
                  </a:cubicBezTo>
                  <a:cubicBezTo>
                    <a:pt x="8242" y="16288"/>
                    <a:pt x="8242" y="16270"/>
                    <a:pt x="8242" y="16258"/>
                  </a:cubicBezTo>
                  <a:close/>
                  <a:moveTo>
                    <a:pt x="8308" y="16508"/>
                  </a:moveTo>
                  <a:cubicBezTo>
                    <a:pt x="8312" y="16522"/>
                    <a:pt x="8313" y="16539"/>
                    <a:pt x="8316" y="16552"/>
                  </a:cubicBezTo>
                  <a:lnTo>
                    <a:pt x="8316" y="16552"/>
                  </a:lnTo>
                  <a:cubicBezTo>
                    <a:pt x="8316" y="16551"/>
                    <a:pt x="8315" y="16550"/>
                    <a:pt x="8313" y="16549"/>
                  </a:cubicBezTo>
                  <a:cubicBezTo>
                    <a:pt x="8313" y="16531"/>
                    <a:pt x="8308" y="16525"/>
                    <a:pt x="8308" y="16508"/>
                  </a:cubicBezTo>
                  <a:close/>
                  <a:moveTo>
                    <a:pt x="8391" y="16761"/>
                  </a:moveTo>
                  <a:cubicBezTo>
                    <a:pt x="8399" y="16777"/>
                    <a:pt x="8403" y="16794"/>
                    <a:pt x="8403" y="16799"/>
                  </a:cubicBezTo>
                  <a:cubicBezTo>
                    <a:pt x="8398" y="16784"/>
                    <a:pt x="8397" y="16774"/>
                    <a:pt x="8391" y="16761"/>
                  </a:cubicBezTo>
                  <a:close/>
                  <a:moveTo>
                    <a:pt x="8438" y="16887"/>
                  </a:moveTo>
                  <a:lnTo>
                    <a:pt x="8438" y="16887"/>
                  </a:lnTo>
                  <a:cubicBezTo>
                    <a:pt x="8440" y="16891"/>
                    <a:pt x="8443" y="16895"/>
                    <a:pt x="8444" y="16899"/>
                  </a:cubicBezTo>
                  <a:lnTo>
                    <a:pt x="8444" y="16899"/>
                  </a:lnTo>
                  <a:cubicBezTo>
                    <a:pt x="8442" y="16895"/>
                    <a:pt x="8440" y="16891"/>
                    <a:pt x="8438" y="16887"/>
                  </a:cubicBezTo>
                  <a:close/>
                  <a:moveTo>
                    <a:pt x="8485" y="17000"/>
                  </a:moveTo>
                  <a:cubicBezTo>
                    <a:pt x="8487" y="17004"/>
                    <a:pt x="8490" y="17008"/>
                    <a:pt x="8492" y="17012"/>
                  </a:cubicBezTo>
                  <a:lnTo>
                    <a:pt x="8492" y="17012"/>
                  </a:lnTo>
                  <a:cubicBezTo>
                    <a:pt x="8489" y="17009"/>
                    <a:pt x="8487" y="17005"/>
                    <a:pt x="8485" y="17000"/>
                  </a:cubicBezTo>
                  <a:close/>
                  <a:moveTo>
                    <a:pt x="8492" y="17012"/>
                  </a:moveTo>
                  <a:cubicBezTo>
                    <a:pt x="8498" y="17025"/>
                    <a:pt x="8503" y="17035"/>
                    <a:pt x="8509" y="17042"/>
                  </a:cubicBezTo>
                  <a:cubicBezTo>
                    <a:pt x="8498" y="17036"/>
                    <a:pt x="8498" y="17030"/>
                    <a:pt x="8492" y="17012"/>
                  </a:cubicBezTo>
                  <a:close/>
                  <a:moveTo>
                    <a:pt x="8527" y="17096"/>
                  </a:moveTo>
                  <a:cubicBezTo>
                    <a:pt x="8539" y="17119"/>
                    <a:pt x="8551" y="17131"/>
                    <a:pt x="8551" y="17143"/>
                  </a:cubicBezTo>
                  <a:lnTo>
                    <a:pt x="8527" y="17096"/>
                  </a:lnTo>
                  <a:close/>
                  <a:moveTo>
                    <a:pt x="8551" y="17143"/>
                  </a:moveTo>
                  <a:cubicBezTo>
                    <a:pt x="8554" y="17146"/>
                    <a:pt x="8554" y="17147"/>
                    <a:pt x="8553" y="17147"/>
                  </a:cubicBezTo>
                  <a:cubicBezTo>
                    <a:pt x="8552" y="17147"/>
                    <a:pt x="8551" y="17146"/>
                    <a:pt x="8551" y="17143"/>
                  </a:cubicBezTo>
                  <a:close/>
                  <a:moveTo>
                    <a:pt x="8587" y="17202"/>
                  </a:moveTo>
                  <a:lnTo>
                    <a:pt x="8610" y="17244"/>
                  </a:lnTo>
                  <a:cubicBezTo>
                    <a:pt x="8604" y="17244"/>
                    <a:pt x="8604" y="17244"/>
                    <a:pt x="8604" y="17238"/>
                  </a:cubicBezTo>
                  <a:cubicBezTo>
                    <a:pt x="8598" y="17220"/>
                    <a:pt x="8587" y="17214"/>
                    <a:pt x="8587" y="17202"/>
                  </a:cubicBezTo>
                  <a:close/>
                  <a:moveTo>
                    <a:pt x="8644" y="17312"/>
                  </a:moveTo>
                  <a:cubicBezTo>
                    <a:pt x="8650" y="17325"/>
                    <a:pt x="8659" y="17334"/>
                    <a:pt x="8664" y="17339"/>
                  </a:cubicBezTo>
                  <a:cubicBezTo>
                    <a:pt x="8664" y="17343"/>
                    <a:pt x="8664" y="17344"/>
                    <a:pt x="8664" y="17344"/>
                  </a:cubicBezTo>
                  <a:cubicBezTo>
                    <a:pt x="8663" y="17344"/>
                    <a:pt x="8662" y="17337"/>
                    <a:pt x="8658" y="17333"/>
                  </a:cubicBezTo>
                  <a:cubicBezTo>
                    <a:pt x="8649" y="17329"/>
                    <a:pt x="8647" y="17321"/>
                    <a:pt x="8644" y="17312"/>
                  </a:cubicBezTo>
                  <a:close/>
                  <a:moveTo>
                    <a:pt x="8699" y="17410"/>
                  </a:moveTo>
                  <a:lnTo>
                    <a:pt x="8699" y="17410"/>
                  </a:lnTo>
                  <a:cubicBezTo>
                    <a:pt x="8717" y="17428"/>
                    <a:pt x="8723" y="17446"/>
                    <a:pt x="8729" y="17458"/>
                  </a:cubicBezTo>
                  <a:cubicBezTo>
                    <a:pt x="8723" y="17452"/>
                    <a:pt x="8723" y="17446"/>
                    <a:pt x="8717" y="17440"/>
                  </a:cubicBezTo>
                  <a:cubicBezTo>
                    <a:pt x="8705" y="17428"/>
                    <a:pt x="8699" y="17416"/>
                    <a:pt x="8699" y="17410"/>
                  </a:cubicBezTo>
                  <a:close/>
                  <a:moveTo>
                    <a:pt x="8765" y="17511"/>
                  </a:moveTo>
                  <a:cubicBezTo>
                    <a:pt x="8767" y="17519"/>
                    <a:pt x="8772" y="17525"/>
                    <a:pt x="8777" y="17531"/>
                  </a:cubicBezTo>
                  <a:lnTo>
                    <a:pt x="8777" y="17531"/>
                  </a:lnTo>
                  <a:cubicBezTo>
                    <a:pt x="8772" y="17526"/>
                    <a:pt x="8768" y="17520"/>
                    <a:pt x="8765" y="17511"/>
                  </a:cubicBezTo>
                  <a:close/>
                  <a:moveTo>
                    <a:pt x="8788" y="17547"/>
                  </a:moveTo>
                  <a:cubicBezTo>
                    <a:pt x="8791" y="17551"/>
                    <a:pt x="8793" y="17554"/>
                    <a:pt x="8794" y="17559"/>
                  </a:cubicBezTo>
                  <a:lnTo>
                    <a:pt x="8788" y="17547"/>
                  </a:lnTo>
                  <a:close/>
                  <a:moveTo>
                    <a:pt x="8901" y="17689"/>
                  </a:moveTo>
                  <a:lnTo>
                    <a:pt x="8901" y="17689"/>
                  </a:lnTo>
                  <a:cubicBezTo>
                    <a:pt x="8907" y="17707"/>
                    <a:pt x="8919" y="17719"/>
                    <a:pt x="8931" y="17725"/>
                  </a:cubicBezTo>
                  <a:cubicBezTo>
                    <a:pt x="8919" y="17725"/>
                    <a:pt x="8913" y="17719"/>
                    <a:pt x="8913" y="17713"/>
                  </a:cubicBezTo>
                  <a:cubicBezTo>
                    <a:pt x="8907" y="17707"/>
                    <a:pt x="8901" y="17695"/>
                    <a:pt x="8901" y="17689"/>
                  </a:cubicBezTo>
                  <a:close/>
                  <a:moveTo>
                    <a:pt x="8964" y="17779"/>
                  </a:moveTo>
                  <a:cubicBezTo>
                    <a:pt x="8976" y="17798"/>
                    <a:pt x="8991" y="17809"/>
                    <a:pt x="8996" y="17814"/>
                  </a:cubicBezTo>
                  <a:lnTo>
                    <a:pt x="8978" y="17802"/>
                  </a:lnTo>
                  <a:cubicBezTo>
                    <a:pt x="8974" y="17793"/>
                    <a:pt x="8969" y="17787"/>
                    <a:pt x="8964" y="17779"/>
                  </a:cubicBezTo>
                  <a:close/>
                  <a:moveTo>
                    <a:pt x="9032" y="17862"/>
                  </a:moveTo>
                  <a:cubicBezTo>
                    <a:pt x="9041" y="17867"/>
                    <a:pt x="9047" y="17875"/>
                    <a:pt x="9052" y="17882"/>
                  </a:cubicBezTo>
                  <a:lnTo>
                    <a:pt x="9052" y="17882"/>
                  </a:lnTo>
                  <a:lnTo>
                    <a:pt x="9032" y="17862"/>
                  </a:lnTo>
                  <a:close/>
                  <a:moveTo>
                    <a:pt x="9353" y="18158"/>
                  </a:moveTo>
                  <a:lnTo>
                    <a:pt x="9353" y="18158"/>
                  </a:lnTo>
                  <a:cubicBezTo>
                    <a:pt x="9356" y="18160"/>
                    <a:pt x="9360" y="18163"/>
                    <a:pt x="9364" y="18166"/>
                  </a:cubicBezTo>
                  <a:lnTo>
                    <a:pt x="9364" y="18166"/>
                  </a:lnTo>
                  <a:cubicBezTo>
                    <a:pt x="9359" y="18163"/>
                    <a:pt x="9355" y="18161"/>
                    <a:pt x="9353" y="18158"/>
                  </a:cubicBezTo>
                  <a:close/>
                  <a:moveTo>
                    <a:pt x="9463" y="18238"/>
                  </a:moveTo>
                  <a:lnTo>
                    <a:pt x="9463" y="18238"/>
                  </a:lnTo>
                  <a:cubicBezTo>
                    <a:pt x="9468" y="18243"/>
                    <a:pt x="9472" y="18248"/>
                    <a:pt x="9477" y="18253"/>
                  </a:cubicBezTo>
                  <a:cubicBezTo>
                    <a:pt x="9471" y="18247"/>
                    <a:pt x="9465" y="18247"/>
                    <a:pt x="9465" y="18242"/>
                  </a:cubicBezTo>
                  <a:cubicBezTo>
                    <a:pt x="9465" y="18240"/>
                    <a:pt x="9464" y="18239"/>
                    <a:pt x="9463" y="18238"/>
                  </a:cubicBezTo>
                  <a:close/>
                  <a:moveTo>
                    <a:pt x="9596" y="18378"/>
                  </a:moveTo>
                  <a:cubicBezTo>
                    <a:pt x="9612" y="18389"/>
                    <a:pt x="9618" y="18394"/>
                    <a:pt x="9632" y="18400"/>
                  </a:cubicBezTo>
                  <a:lnTo>
                    <a:pt x="9632" y="18400"/>
                  </a:lnTo>
                  <a:cubicBezTo>
                    <a:pt x="9620" y="18393"/>
                    <a:pt x="9608" y="18385"/>
                    <a:pt x="9596" y="18378"/>
                  </a:cubicBezTo>
                  <a:close/>
                  <a:moveTo>
                    <a:pt x="7785" y="0"/>
                  </a:moveTo>
                  <a:cubicBezTo>
                    <a:pt x="7755" y="0"/>
                    <a:pt x="7732" y="0"/>
                    <a:pt x="7708" y="12"/>
                  </a:cubicBezTo>
                  <a:lnTo>
                    <a:pt x="7654" y="12"/>
                  </a:lnTo>
                  <a:cubicBezTo>
                    <a:pt x="7625" y="12"/>
                    <a:pt x="7601" y="18"/>
                    <a:pt x="7571" y="18"/>
                  </a:cubicBezTo>
                  <a:cubicBezTo>
                    <a:pt x="7559" y="18"/>
                    <a:pt x="7542" y="18"/>
                    <a:pt x="7518" y="24"/>
                  </a:cubicBezTo>
                  <a:cubicBezTo>
                    <a:pt x="7488" y="24"/>
                    <a:pt x="7458" y="30"/>
                    <a:pt x="7423" y="42"/>
                  </a:cubicBezTo>
                  <a:cubicBezTo>
                    <a:pt x="7417" y="42"/>
                    <a:pt x="7399" y="42"/>
                    <a:pt x="7393" y="48"/>
                  </a:cubicBezTo>
                  <a:lnTo>
                    <a:pt x="7363" y="48"/>
                  </a:lnTo>
                  <a:cubicBezTo>
                    <a:pt x="7334" y="54"/>
                    <a:pt x="7304" y="54"/>
                    <a:pt x="7268" y="60"/>
                  </a:cubicBezTo>
                  <a:cubicBezTo>
                    <a:pt x="7262" y="60"/>
                    <a:pt x="7251" y="60"/>
                    <a:pt x="7239" y="71"/>
                  </a:cubicBezTo>
                  <a:lnTo>
                    <a:pt x="7126" y="89"/>
                  </a:lnTo>
                  <a:cubicBezTo>
                    <a:pt x="7120" y="89"/>
                    <a:pt x="7114" y="89"/>
                    <a:pt x="7102" y="101"/>
                  </a:cubicBezTo>
                  <a:cubicBezTo>
                    <a:pt x="7072" y="107"/>
                    <a:pt x="7037" y="113"/>
                    <a:pt x="7007" y="119"/>
                  </a:cubicBezTo>
                  <a:cubicBezTo>
                    <a:pt x="7001" y="119"/>
                    <a:pt x="6995" y="131"/>
                    <a:pt x="6983" y="131"/>
                  </a:cubicBezTo>
                  <a:cubicBezTo>
                    <a:pt x="6948" y="137"/>
                    <a:pt x="6912" y="149"/>
                    <a:pt x="6876" y="161"/>
                  </a:cubicBezTo>
                  <a:cubicBezTo>
                    <a:pt x="6865" y="161"/>
                    <a:pt x="6859" y="166"/>
                    <a:pt x="6853" y="166"/>
                  </a:cubicBezTo>
                  <a:cubicBezTo>
                    <a:pt x="6817" y="172"/>
                    <a:pt x="6787" y="190"/>
                    <a:pt x="6746" y="196"/>
                  </a:cubicBezTo>
                  <a:cubicBezTo>
                    <a:pt x="6740" y="196"/>
                    <a:pt x="6734" y="202"/>
                    <a:pt x="6728" y="202"/>
                  </a:cubicBezTo>
                  <a:cubicBezTo>
                    <a:pt x="6686" y="220"/>
                    <a:pt x="6645" y="226"/>
                    <a:pt x="6609" y="238"/>
                  </a:cubicBezTo>
                  <a:cubicBezTo>
                    <a:pt x="6597" y="238"/>
                    <a:pt x="6591" y="250"/>
                    <a:pt x="6580" y="250"/>
                  </a:cubicBezTo>
                  <a:cubicBezTo>
                    <a:pt x="6538" y="261"/>
                    <a:pt x="6508" y="267"/>
                    <a:pt x="6473" y="285"/>
                  </a:cubicBezTo>
                  <a:cubicBezTo>
                    <a:pt x="6467" y="285"/>
                    <a:pt x="6461" y="291"/>
                    <a:pt x="6449" y="291"/>
                  </a:cubicBezTo>
                  <a:cubicBezTo>
                    <a:pt x="6413" y="309"/>
                    <a:pt x="6372" y="321"/>
                    <a:pt x="6330" y="339"/>
                  </a:cubicBezTo>
                  <a:cubicBezTo>
                    <a:pt x="6324" y="339"/>
                    <a:pt x="6312" y="345"/>
                    <a:pt x="6300" y="351"/>
                  </a:cubicBezTo>
                  <a:cubicBezTo>
                    <a:pt x="6265" y="368"/>
                    <a:pt x="6229" y="380"/>
                    <a:pt x="6200" y="398"/>
                  </a:cubicBezTo>
                  <a:cubicBezTo>
                    <a:pt x="6194" y="398"/>
                    <a:pt x="6182" y="404"/>
                    <a:pt x="6182" y="404"/>
                  </a:cubicBezTo>
                  <a:cubicBezTo>
                    <a:pt x="6146" y="416"/>
                    <a:pt x="6105" y="440"/>
                    <a:pt x="6063" y="457"/>
                  </a:cubicBezTo>
                  <a:cubicBezTo>
                    <a:pt x="6057" y="463"/>
                    <a:pt x="6045" y="463"/>
                    <a:pt x="6033" y="469"/>
                  </a:cubicBezTo>
                  <a:cubicBezTo>
                    <a:pt x="6021" y="475"/>
                    <a:pt x="6015" y="475"/>
                    <a:pt x="5998" y="487"/>
                  </a:cubicBezTo>
                  <a:lnTo>
                    <a:pt x="5956" y="505"/>
                  </a:lnTo>
                  <a:cubicBezTo>
                    <a:pt x="5932" y="517"/>
                    <a:pt x="5915" y="523"/>
                    <a:pt x="5897" y="535"/>
                  </a:cubicBezTo>
                  <a:cubicBezTo>
                    <a:pt x="5867" y="552"/>
                    <a:pt x="5843" y="564"/>
                    <a:pt x="5814" y="576"/>
                  </a:cubicBezTo>
                  <a:cubicBezTo>
                    <a:pt x="5796" y="582"/>
                    <a:pt x="5778" y="588"/>
                    <a:pt x="5760" y="606"/>
                  </a:cubicBezTo>
                  <a:lnTo>
                    <a:pt x="5671" y="647"/>
                  </a:lnTo>
                  <a:lnTo>
                    <a:pt x="5629" y="671"/>
                  </a:lnTo>
                  <a:cubicBezTo>
                    <a:pt x="5582" y="695"/>
                    <a:pt x="5540" y="725"/>
                    <a:pt x="5493" y="742"/>
                  </a:cubicBezTo>
                  <a:cubicBezTo>
                    <a:pt x="5451" y="766"/>
                    <a:pt x="5404" y="796"/>
                    <a:pt x="5362" y="820"/>
                  </a:cubicBezTo>
                  <a:lnTo>
                    <a:pt x="5315" y="843"/>
                  </a:lnTo>
                  <a:cubicBezTo>
                    <a:pt x="5285" y="855"/>
                    <a:pt x="5255" y="879"/>
                    <a:pt x="5226" y="891"/>
                  </a:cubicBezTo>
                  <a:cubicBezTo>
                    <a:pt x="5214" y="903"/>
                    <a:pt x="5196" y="915"/>
                    <a:pt x="5172" y="921"/>
                  </a:cubicBezTo>
                  <a:cubicBezTo>
                    <a:pt x="5143" y="938"/>
                    <a:pt x="5113" y="962"/>
                    <a:pt x="5095" y="974"/>
                  </a:cubicBezTo>
                  <a:cubicBezTo>
                    <a:pt x="5077" y="980"/>
                    <a:pt x="5065" y="998"/>
                    <a:pt x="5042" y="1004"/>
                  </a:cubicBezTo>
                  <a:cubicBezTo>
                    <a:pt x="5012" y="1027"/>
                    <a:pt x="4982" y="1039"/>
                    <a:pt x="4959" y="1063"/>
                  </a:cubicBezTo>
                  <a:cubicBezTo>
                    <a:pt x="4947" y="1069"/>
                    <a:pt x="4929" y="1087"/>
                    <a:pt x="4917" y="1093"/>
                  </a:cubicBezTo>
                  <a:cubicBezTo>
                    <a:pt x="4887" y="1117"/>
                    <a:pt x="4858" y="1140"/>
                    <a:pt x="4816" y="1158"/>
                  </a:cubicBezTo>
                  <a:cubicBezTo>
                    <a:pt x="4804" y="1170"/>
                    <a:pt x="4798" y="1176"/>
                    <a:pt x="4780" y="1182"/>
                  </a:cubicBezTo>
                  <a:lnTo>
                    <a:pt x="4537" y="1360"/>
                  </a:lnTo>
                  <a:lnTo>
                    <a:pt x="4531" y="1366"/>
                  </a:lnTo>
                  <a:cubicBezTo>
                    <a:pt x="4478" y="1413"/>
                    <a:pt x="4424" y="1449"/>
                    <a:pt x="4371" y="1497"/>
                  </a:cubicBezTo>
                  <a:cubicBezTo>
                    <a:pt x="4359" y="1502"/>
                    <a:pt x="4341" y="1514"/>
                    <a:pt x="4335" y="1526"/>
                  </a:cubicBezTo>
                  <a:cubicBezTo>
                    <a:pt x="4299" y="1556"/>
                    <a:pt x="4252" y="1592"/>
                    <a:pt x="4216" y="1621"/>
                  </a:cubicBezTo>
                  <a:cubicBezTo>
                    <a:pt x="4204" y="1633"/>
                    <a:pt x="4181" y="1651"/>
                    <a:pt x="4163" y="1663"/>
                  </a:cubicBezTo>
                  <a:cubicBezTo>
                    <a:pt x="4127" y="1704"/>
                    <a:pt x="4086" y="1734"/>
                    <a:pt x="4044" y="1770"/>
                  </a:cubicBezTo>
                  <a:cubicBezTo>
                    <a:pt x="4032" y="1776"/>
                    <a:pt x="4026" y="1793"/>
                    <a:pt x="4008" y="1799"/>
                  </a:cubicBezTo>
                  <a:cubicBezTo>
                    <a:pt x="3955" y="1841"/>
                    <a:pt x="3907" y="1888"/>
                    <a:pt x="3854" y="1942"/>
                  </a:cubicBezTo>
                  <a:lnTo>
                    <a:pt x="3818" y="1978"/>
                  </a:lnTo>
                  <a:cubicBezTo>
                    <a:pt x="3777" y="2013"/>
                    <a:pt x="3735" y="2049"/>
                    <a:pt x="3700" y="2090"/>
                  </a:cubicBezTo>
                  <a:cubicBezTo>
                    <a:pt x="3682" y="2102"/>
                    <a:pt x="3670" y="2120"/>
                    <a:pt x="3646" y="2132"/>
                  </a:cubicBezTo>
                  <a:lnTo>
                    <a:pt x="3527" y="2251"/>
                  </a:lnTo>
                  <a:lnTo>
                    <a:pt x="3492" y="2286"/>
                  </a:lnTo>
                  <a:cubicBezTo>
                    <a:pt x="3438" y="2340"/>
                    <a:pt x="3391" y="2393"/>
                    <a:pt x="3343" y="2435"/>
                  </a:cubicBezTo>
                  <a:lnTo>
                    <a:pt x="3302" y="2476"/>
                  </a:lnTo>
                  <a:cubicBezTo>
                    <a:pt x="3266" y="2512"/>
                    <a:pt x="3231" y="2554"/>
                    <a:pt x="3195" y="2595"/>
                  </a:cubicBezTo>
                  <a:cubicBezTo>
                    <a:pt x="3177" y="2607"/>
                    <a:pt x="3165" y="2631"/>
                    <a:pt x="3147" y="2643"/>
                  </a:cubicBezTo>
                  <a:cubicBezTo>
                    <a:pt x="3112" y="2690"/>
                    <a:pt x="3076" y="2726"/>
                    <a:pt x="3035" y="2773"/>
                  </a:cubicBezTo>
                  <a:lnTo>
                    <a:pt x="2999" y="2809"/>
                  </a:lnTo>
                  <a:cubicBezTo>
                    <a:pt x="2957" y="2862"/>
                    <a:pt x="2904" y="2922"/>
                    <a:pt x="2856" y="2969"/>
                  </a:cubicBezTo>
                  <a:cubicBezTo>
                    <a:pt x="2851" y="2987"/>
                    <a:pt x="2839" y="2993"/>
                    <a:pt x="2827" y="3011"/>
                  </a:cubicBezTo>
                  <a:lnTo>
                    <a:pt x="2720" y="3141"/>
                  </a:lnTo>
                  <a:cubicBezTo>
                    <a:pt x="2702" y="3159"/>
                    <a:pt x="2690" y="3177"/>
                    <a:pt x="2672" y="3195"/>
                  </a:cubicBezTo>
                  <a:cubicBezTo>
                    <a:pt x="2637" y="3236"/>
                    <a:pt x="2601" y="3284"/>
                    <a:pt x="2571" y="3325"/>
                  </a:cubicBezTo>
                  <a:cubicBezTo>
                    <a:pt x="2560" y="3343"/>
                    <a:pt x="2548" y="3355"/>
                    <a:pt x="2542" y="3367"/>
                  </a:cubicBezTo>
                  <a:cubicBezTo>
                    <a:pt x="2494" y="3426"/>
                    <a:pt x="2453" y="3486"/>
                    <a:pt x="2405" y="3533"/>
                  </a:cubicBezTo>
                  <a:cubicBezTo>
                    <a:pt x="2399" y="3551"/>
                    <a:pt x="2381" y="3557"/>
                    <a:pt x="2376" y="3575"/>
                  </a:cubicBezTo>
                  <a:cubicBezTo>
                    <a:pt x="2340" y="3616"/>
                    <a:pt x="2310" y="3670"/>
                    <a:pt x="2275" y="3711"/>
                  </a:cubicBezTo>
                  <a:cubicBezTo>
                    <a:pt x="2257" y="3729"/>
                    <a:pt x="2251" y="3753"/>
                    <a:pt x="2233" y="3765"/>
                  </a:cubicBezTo>
                  <a:cubicBezTo>
                    <a:pt x="2197" y="3812"/>
                    <a:pt x="2168" y="3860"/>
                    <a:pt x="2138" y="3907"/>
                  </a:cubicBezTo>
                  <a:cubicBezTo>
                    <a:pt x="2132" y="3919"/>
                    <a:pt x="2114" y="3937"/>
                    <a:pt x="2108" y="3943"/>
                  </a:cubicBezTo>
                  <a:cubicBezTo>
                    <a:pt x="2067" y="4002"/>
                    <a:pt x="2025" y="4062"/>
                    <a:pt x="1984" y="4127"/>
                  </a:cubicBezTo>
                  <a:cubicBezTo>
                    <a:pt x="1978" y="4145"/>
                    <a:pt x="1966" y="4151"/>
                    <a:pt x="1960" y="4169"/>
                  </a:cubicBezTo>
                  <a:cubicBezTo>
                    <a:pt x="1930" y="4216"/>
                    <a:pt x="1895" y="4264"/>
                    <a:pt x="1865" y="4317"/>
                  </a:cubicBezTo>
                  <a:cubicBezTo>
                    <a:pt x="1847" y="4329"/>
                    <a:pt x="1841" y="4353"/>
                    <a:pt x="1829" y="4365"/>
                  </a:cubicBezTo>
                  <a:cubicBezTo>
                    <a:pt x="1800" y="4418"/>
                    <a:pt x="1770" y="4466"/>
                    <a:pt x="1728" y="4513"/>
                  </a:cubicBezTo>
                  <a:lnTo>
                    <a:pt x="1710" y="4561"/>
                  </a:lnTo>
                  <a:cubicBezTo>
                    <a:pt x="1669" y="4626"/>
                    <a:pt x="1633" y="4685"/>
                    <a:pt x="1598" y="4751"/>
                  </a:cubicBezTo>
                  <a:cubicBezTo>
                    <a:pt x="1592" y="4768"/>
                    <a:pt x="1580" y="4774"/>
                    <a:pt x="1574" y="4792"/>
                  </a:cubicBezTo>
                  <a:lnTo>
                    <a:pt x="1485" y="4947"/>
                  </a:lnTo>
                  <a:cubicBezTo>
                    <a:pt x="1479" y="4970"/>
                    <a:pt x="1461" y="4982"/>
                    <a:pt x="1455" y="5006"/>
                  </a:cubicBezTo>
                  <a:cubicBezTo>
                    <a:pt x="1425" y="5059"/>
                    <a:pt x="1396" y="5107"/>
                    <a:pt x="1372" y="5160"/>
                  </a:cubicBezTo>
                  <a:lnTo>
                    <a:pt x="1354" y="5208"/>
                  </a:lnTo>
                  <a:cubicBezTo>
                    <a:pt x="1313" y="5273"/>
                    <a:pt x="1283" y="5338"/>
                    <a:pt x="1247" y="5404"/>
                  </a:cubicBezTo>
                  <a:cubicBezTo>
                    <a:pt x="1241" y="5422"/>
                    <a:pt x="1235" y="5427"/>
                    <a:pt x="1235" y="5445"/>
                  </a:cubicBezTo>
                  <a:cubicBezTo>
                    <a:pt x="1206" y="5493"/>
                    <a:pt x="1182" y="5552"/>
                    <a:pt x="1152" y="5606"/>
                  </a:cubicBezTo>
                  <a:cubicBezTo>
                    <a:pt x="1146" y="5629"/>
                    <a:pt x="1129" y="5641"/>
                    <a:pt x="1123" y="5665"/>
                  </a:cubicBezTo>
                  <a:cubicBezTo>
                    <a:pt x="1099" y="5718"/>
                    <a:pt x="1069" y="5772"/>
                    <a:pt x="1045" y="5819"/>
                  </a:cubicBezTo>
                  <a:lnTo>
                    <a:pt x="1028" y="5867"/>
                  </a:lnTo>
                  <a:lnTo>
                    <a:pt x="939" y="6069"/>
                  </a:lnTo>
                  <a:cubicBezTo>
                    <a:pt x="927" y="6081"/>
                    <a:pt x="927" y="6087"/>
                    <a:pt x="921" y="6104"/>
                  </a:cubicBezTo>
                  <a:cubicBezTo>
                    <a:pt x="897" y="6164"/>
                    <a:pt x="867" y="6217"/>
                    <a:pt x="849" y="6277"/>
                  </a:cubicBezTo>
                  <a:cubicBezTo>
                    <a:pt x="838" y="6294"/>
                    <a:pt x="832" y="6312"/>
                    <a:pt x="826" y="6336"/>
                  </a:cubicBezTo>
                  <a:cubicBezTo>
                    <a:pt x="802" y="6383"/>
                    <a:pt x="778" y="6437"/>
                    <a:pt x="760" y="6496"/>
                  </a:cubicBezTo>
                  <a:cubicBezTo>
                    <a:pt x="749" y="6514"/>
                    <a:pt x="743" y="6526"/>
                    <a:pt x="743" y="6544"/>
                  </a:cubicBezTo>
                  <a:cubicBezTo>
                    <a:pt x="713" y="6609"/>
                    <a:pt x="689" y="6674"/>
                    <a:pt x="659" y="6752"/>
                  </a:cubicBezTo>
                  <a:cubicBezTo>
                    <a:pt x="654" y="6764"/>
                    <a:pt x="654" y="6769"/>
                    <a:pt x="648" y="6787"/>
                  </a:cubicBezTo>
                  <a:cubicBezTo>
                    <a:pt x="624" y="6847"/>
                    <a:pt x="600" y="6900"/>
                    <a:pt x="588" y="6959"/>
                  </a:cubicBezTo>
                  <a:cubicBezTo>
                    <a:pt x="582" y="6977"/>
                    <a:pt x="570" y="6995"/>
                    <a:pt x="564" y="7019"/>
                  </a:cubicBezTo>
                  <a:cubicBezTo>
                    <a:pt x="541" y="7066"/>
                    <a:pt x="529" y="7126"/>
                    <a:pt x="511" y="7179"/>
                  </a:cubicBezTo>
                  <a:cubicBezTo>
                    <a:pt x="505" y="7197"/>
                    <a:pt x="505" y="7209"/>
                    <a:pt x="499" y="7227"/>
                  </a:cubicBezTo>
                  <a:cubicBezTo>
                    <a:pt x="475" y="7292"/>
                    <a:pt x="452" y="7357"/>
                    <a:pt x="434" y="7434"/>
                  </a:cubicBezTo>
                  <a:cubicBezTo>
                    <a:pt x="434" y="7446"/>
                    <a:pt x="422" y="7452"/>
                    <a:pt x="422" y="7470"/>
                  </a:cubicBezTo>
                  <a:cubicBezTo>
                    <a:pt x="410" y="7530"/>
                    <a:pt x="386" y="7583"/>
                    <a:pt x="374" y="7642"/>
                  </a:cubicBezTo>
                  <a:cubicBezTo>
                    <a:pt x="374" y="7648"/>
                    <a:pt x="363" y="7660"/>
                    <a:pt x="363" y="7672"/>
                  </a:cubicBezTo>
                  <a:lnTo>
                    <a:pt x="345" y="7737"/>
                  </a:lnTo>
                  <a:cubicBezTo>
                    <a:pt x="345" y="7749"/>
                    <a:pt x="333" y="7761"/>
                    <a:pt x="333" y="7773"/>
                  </a:cubicBezTo>
                  <a:cubicBezTo>
                    <a:pt x="321" y="7826"/>
                    <a:pt x="303" y="7868"/>
                    <a:pt x="297" y="7921"/>
                  </a:cubicBezTo>
                  <a:cubicBezTo>
                    <a:pt x="297" y="7939"/>
                    <a:pt x="291" y="7951"/>
                    <a:pt x="291" y="7957"/>
                  </a:cubicBezTo>
                  <a:cubicBezTo>
                    <a:pt x="285" y="8005"/>
                    <a:pt x="268" y="8040"/>
                    <a:pt x="262" y="8088"/>
                  </a:cubicBezTo>
                  <a:cubicBezTo>
                    <a:pt x="262" y="8094"/>
                    <a:pt x="256" y="8105"/>
                    <a:pt x="256" y="8117"/>
                  </a:cubicBezTo>
                  <a:cubicBezTo>
                    <a:pt x="238" y="8165"/>
                    <a:pt x="232" y="8212"/>
                    <a:pt x="214" y="8266"/>
                  </a:cubicBezTo>
                  <a:cubicBezTo>
                    <a:pt x="214" y="8278"/>
                    <a:pt x="208" y="8284"/>
                    <a:pt x="208" y="8301"/>
                  </a:cubicBezTo>
                  <a:cubicBezTo>
                    <a:pt x="202" y="8343"/>
                    <a:pt x="196" y="8385"/>
                    <a:pt x="178" y="8426"/>
                  </a:cubicBezTo>
                  <a:cubicBezTo>
                    <a:pt x="178" y="8432"/>
                    <a:pt x="173" y="8450"/>
                    <a:pt x="173" y="8456"/>
                  </a:cubicBezTo>
                  <a:cubicBezTo>
                    <a:pt x="167" y="8509"/>
                    <a:pt x="149" y="8551"/>
                    <a:pt x="143" y="8604"/>
                  </a:cubicBezTo>
                  <a:cubicBezTo>
                    <a:pt x="143" y="8622"/>
                    <a:pt x="137" y="8628"/>
                    <a:pt x="137" y="8640"/>
                  </a:cubicBezTo>
                  <a:cubicBezTo>
                    <a:pt x="125" y="8687"/>
                    <a:pt x="119" y="8723"/>
                    <a:pt x="113" y="8771"/>
                  </a:cubicBezTo>
                  <a:cubicBezTo>
                    <a:pt x="113" y="8776"/>
                    <a:pt x="113" y="8782"/>
                    <a:pt x="107" y="8788"/>
                  </a:cubicBezTo>
                  <a:cubicBezTo>
                    <a:pt x="95" y="8842"/>
                    <a:pt x="89" y="8889"/>
                    <a:pt x="83" y="8937"/>
                  </a:cubicBezTo>
                  <a:cubicBezTo>
                    <a:pt x="83" y="8955"/>
                    <a:pt x="83" y="8961"/>
                    <a:pt x="78" y="8978"/>
                  </a:cubicBezTo>
                  <a:cubicBezTo>
                    <a:pt x="66" y="9020"/>
                    <a:pt x="60" y="9067"/>
                    <a:pt x="60" y="9109"/>
                  </a:cubicBezTo>
                  <a:lnTo>
                    <a:pt x="60" y="9133"/>
                  </a:lnTo>
                  <a:cubicBezTo>
                    <a:pt x="54" y="9186"/>
                    <a:pt x="48" y="9228"/>
                    <a:pt x="48" y="9281"/>
                  </a:cubicBezTo>
                  <a:lnTo>
                    <a:pt x="48" y="9311"/>
                  </a:lnTo>
                  <a:cubicBezTo>
                    <a:pt x="36" y="9352"/>
                    <a:pt x="36" y="9400"/>
                    <a:pt x="30" y="9442"/>
                  </a:cubicBezTo>
                  <a:lnTo>
                    <a:pt x="30" y="9459"/>
                  </a:lnTo>
                  <a:lnTo>
                    <a:pt x="30" y="9465"/>
                  </a:lnTo>
                  <a:cubicBezTo>
                    <a:pt x="30" y="9495"/>
                    <a:pt x="24" y="9525"/>
                    <a:pt x="24" y="9560"/>
                  </a:cubicBezTo>
                  <a:cubicBezTo>
                    <a:pt x="24" y="9584"/>
                    <a:pt x="24" y="9608"/>
                    <a:pt x="18" y="9620"/>
                  </a:cubicBezTo>
                  <a:cubicBezTo>
                    <a:pt x="18" y="9661"/>
                    <a:pt x="6" y="9691"/>
                    <a:pt x="6" y="9727"/>
                  </a:cubicBezTo>
                  <a:lnTo>
                    <a:pt x="6" y="9786"/>
                  </a:lnTo>
                  <a:cubicBezTo>
                    <a:pt x="6" y="9822"/>
                    <a:pt x="6" y="9869"/>
                    <a:pt x="0" y="9905"/>
                  </a:cubicBezTo>
                  <a:lnTo>
                    <a:pt x="0" y="9940"/>
                  </a:lnTo>
                  <a:lnTo>
                    <a:pt x="0" y="10107"/>
                  </a:lnTo>
                  <a:lnTo>
                    <a:pt x="0" y="10255"/>
                  </a:lnTo>
                  <a:lnTo>
                    <a:pt x="0" y="10297"/>
                  </a:lnTo>
                  <a:lnTo>
                    <a:pt x="0" y="10403"/>
                  </a:lnTo>
                  <a:lnTo>
                    <a:pt x="0" y="10445"/>
                  </a:lnTo>
                  <a:cubicBezTo>
                    <a:pt x="0" y="10481"/>
                    <a:pt x="0" y="10510"/>
                    <a:pt x="6" y="10540"/>
                  </a:cubicBezTo>
                  <a:lnTo>
                    <a:pt x="6" y="10588"/>
                  </a:lnTo>
                  <a:cubicBezTo>
                    <a:pt x="6" y="10623"/>
                    <a:pt x="18" y="10659"/>
                    <a:pt x="18" y="10700"/>
                  </a:cubicBezTo>
                  <a:lnTo>
                    <a:pt x="18" y="10730"/>
                  </a:lnTo>
                  <a:cubicBezTo>
                    <a:pt x="24" y="10772"/>
                    <a:pt x="24" y="10819"/>
                    <a:pt x="30" y="10867"/>
                  </a:cubicBezTo>
                  <a:lnTo>
                    <a:pt x="30" y="10896"/>
                  </a:lnTo>
                  <a:cubicBezTo>
                    <a:pt x="36" y="10938"/>
                    <a:pt x="36" y="10974"/>
                    <a:pt x="48" y="11003"/>
                  </a:cubicBezTo>
                  <a:cubicBezTo>
                    <a:pt x="48" y="11015"/>
                    <a:pt x="54" y="11033"/>
                    <a:pt x="54" y="11045"/>
                  </a:cubicBezTo>
                  <a:cubicBezTo>
                    <a:pt x="54" y="11063"/>
                    <a:pt x="60" y="11086"/>
                    <a:pt x="60" y="11098"/>
                  </a:cubicBezTo>
                  <a:cubicBezTo>
                    <a:pt x="60" y="11116"/>
                    <a:pt x="66" y="11122"/>
                    <a:pt x="66" y="11134"/>
                  </a:cubicBezTo>
                  <a:cubicBezTo>
                    <a:pt x="66" y="11152"/>
                    <a:pt x="78" y="11164"/>
                    <a:pt x="78" y="11181"/>
                  </a:cubicBezTo>
                  <a:cubicBezTo>
                    <a:pt x="83" y="11211"/>
                    <a:pt x="83" y="11241"/>
                    <a:pt x="89" y="11276"/>
                  </a:cubicBezTo>
                  <a:cubicBezTo>
                    <a:pt x="89" y="11294"/>
                    <a:pt x="95" y="11300"/>
                    <a:pt x="95" y="11312"/>
                  </a:cubicBezTo>
                  <a:cubicBezTo>
                    <a:pt x="107" y="11359"/>
                    <a:pt x="113" y="11395"/>
                    <a:pt x="119" y="11443"/>
                  </a:cubicBezTo>
                  <a:cubicBezTo>
                    <a:pt x="119" y="11449"/>
                    <a:pt x="119" y="11454"/>
                    <a:pt x="125" y="11460"/>
                  </a:cubicBezTo>
                  <a:cubicBezTo>
                    <a:pt x="137" y="11502"/>
                    <a:pt x="143" y="11532"/>
                    <a:pt x="149" y="11561"/>
                  </a:cubicBezTo>
                  <a:cubicBezTo>
                    <a:pt x="149" y="11573"/>
                    <a:pt x="155" y="11591"/>
                    <a:pt x="155" y="11597"/>
                  </a:cubicBezTo>
                  <a:cubicBezTo>
                    <a:pt x="167" y="11627"/>
                    <a:pt x="173" y="11650"/>
                    <a:pt x="178" y="11680"/>
                  </a:cubicBezTo>
                  <a:cubicBezTo>
                    <a:pt x="178" y="11692"/>
                    <a:pt x="184" y="11710"/>
                    <a:pt x="184" y="11716"/>
                  </a:cubicBezTo>
                  <a:lnTo>
                    <a:pt x="208" y="11805"/>
                  </a:lnTo>
                  <a:cubicBezTo>
                    <a:pt x="208" y="11811"/>
                    <a:pt x="214" y="11829"/>
                    <a:pt x="214" y="11835"/>
                  </a:cubicBezTo>
                  <a:cubicBezTo>
                    <a:pt x="232" y="11870"/>
                    <a:pt x="238" y="11906"/>
                    <a:pt x="256" y="11947"/>
                  </a:cubicBezTo>
                  <a:cubicBezTo>
                    <a:pt x="256" y="11953"/>
                    <a:pt x="262" y="11959"/>
                    <a:pt x="262" y="11965"/>
                  </a:cubicBezTo>
                  <a:cubicBezTo>
                    <a:pt x="268" y="11995"/>
                    <a:pt x="285" y="12025"/>
                    <a:pt x="291" y="12054"/>
                  </a:cubicBezTo>
                  <a:cubicBezTo>
                    <a:pt x="297" y="12072"/>
                    <a:pt x="297" y="12078"/>
                    <a:pt x="303" y="12096"/>
                  </a:cubicBezTo>
                  <a:cubicBezTo>
                    <a:pt x="315" y="12114"/>
                    <a:pt x="327" y="12143"/>
                    <a:pt x="333" y="12167"/>
                  </a:cubicBezTo>
                  <a:cubicBezTo>
                    <a:pt x="345" y="12185"/>
                    <a:pt x="345" y="12191"/>
                    <a:pt x="351" y="12203"/>
                  </a:cubicBezTo>
                  <a:cubicBezTo>
                    <a:pt x="363" y="12232"/>
                    <a:pt x="374" y="12256"/>
                    <a:pt x="386" y="12286"/>
                  </a:cubicBezTo>
                  <a:cubicBezTo>
                    <a:pt x="386" y="12292"/>
                    <a:pt x="392" y="12304"/>
                    <a:pt x="392" y="12310"/>
                  </a:cubicBezTo>
                  <a:cubicBezTo>
                    <a:pt x="410" y="12345"/>
                    <a:pt x="422" y="12375"/>
                    <a:pt x="440" y="12405"/>
                  </a:cubicBezTo>
                  <a:cubicBezTo>
                    <a:pt x="446" y="12410"/>
                    <a:pt x="446" y="12422"/>
                    <a:pt x="452" y="12428"/>
                  </a:cubicBezTo>
                  <a:cubicBezTo>
                    <a:pt x="469" y="12452"/>
                    <a:pt x="475" y="12482"/>
                    <a:pt x="493" y="12500"/>
                  </a:cubicBezTo>
                  <a:cubicBezTo>
                    <a:pt x="499" y="12511"/>
                    <a:pt x="505" y="12523"/>
                    <a:pt x="505" y="12529"/>
                  </a:cubicBezTo>
                  <a:cubicBezTo>
                    <a:pt x="523" y="12553"/>
                    <a:pt x="529" y="12577"/>
                    <a:pt x="541" y="12601"/>
                  </a:cubicBezTo>
                  <a:cubicBezTo>
                    <a:pt x="553" y="12606"/>
                    <a:pt x="559" y="12618"/>
                    <a:pt x="559" y="12630"/>
                  </a:cubicBezTo>
                  <a:cubicBezTo>
                    <a:pt x="570" y="12648"/>
                    <a:pt x="588" y="12678"/>
                    <a:pt x="600" y="12701"/>
                  </a:cubicBezTo>
                  <a:cubicBezTo>
                    <a:pt x="600" y="12707"/>
                    <a:pt x="612" y="12707"/>
                    <a:pt x="612" y="12719"/>
                  </a:cubicBezTo>
                  <a:cubicBezTo>
                    <a:pt x="630" y="12749"/>
                    <a:pt x="648" y="12779"/>
                    <a:pt x="671" y="12808"/>
                  </a:cubicBezTo>
                  <a:cubicBezTo>
                    <a:pt x="677" y="12814"/>
                    <a:pt x="677" y="12820"/>
                    <a:pt x="683" y="12826"/>
                  </a:cubicBezTo>
                  <a:lnTo>
                    <a:pt x="731" y="12897"/>
                  </a:lnTo>
                  <a:cubicBezTo>
                    <a:pt x="737" y="12903"/>
                    <a:pt x="743" y="12909"/>
                    <a:pt x="749" y="12927"/>
                  </a:cubicBezTo>
                  <a:cubicBezTo>
                    <a:pt x="766" y="12945"/>
                    <a:pt x="778" y="12963"/>
                    <a:pt x="796" y="12986"/>
                  </a:cubicBezTo>
                  <a:lnTo>
                    <a:pt x="820" y="13004"/>
                  </a:lnTo>
                  <a:cubicBezTo>
                    <a:pt x="832" y="13028"/>
                    <a:pt x="855" y="13052"/>
                    <a:pt x="879" y="13076"/>
                  </a:cubicBezTo>
                  <a:lnTo>
                    <a:pt x="885" y="13081"/>
                  </a:lnTo>
                  <a:cubicBezTo>
                    <a:pt x="909" y="13105"/>
                    <a:pt x="927" y="13135"/>
                    <a:pt x="950" y="13153"/>
                  </a:cubicBezTo>
                  <a:lnTo>
                    <a:pt x="974" y="13176"/>
                  </a:lnTo>
                  <a:lnTo>
                    <a:pt x="1028" y="13230"/>
                  </a:lnTo>
                  <a:lnTo>
                    <a:pt x="1045" y="13254"/>
                  </a:lnTo>
                  <a:cubicBezTo>
                    <a:pt x="1063" y="13266"/>
                    <a:pt x="1087" y="13283"/>
                    <a:pt x="1099" y="13295"/>
                  </a:cubicBezTo>
                  <a:lnTo>
                    <a:pt x="1123" y="13319"/>
                  </a:lnTo>
                  <a:cubicBezTo>
                    <a:pt x="1146" y="13343"/>
                    <a:pt x="1164" y="13355"/>
                    <a:pt x="1188" y="13378"/>
                  </a:cubicBezTo>
                  <a:cubicBezTo>
                    <a:pt x="1188" y="13378"/>
                    <a:pt x="1194" y="13378"/>
                    <a:pt x="1194" y="13384"/>
                  </a:cubicBezTo>
                  <a:cubicBezTo>
                    <a:pt x="1218" y="13408"/>
                    <a:pt x="1247" y="13432"/>
                    <a:pt x="1271" y="13444"/>
                  </a:cubicBezTo>
                  <a:cubicBezTo>
                    <a:pt x="1277" y="13450"/>
                    <a:pt x="1283" y="13462"/>
                    <a:pt x="1295" y="13462"/>
                  </a:cubicBezTo>
                  <a:cubicBezTo>
                    <a:pt x="1313" y="13473"/>
                    <a:pt x="1330" y="13491"/>
                    <a:pt x="1354" y="13503"/>
                  </a:cubicBezTo>
                  <a:cubicBezTo>
                    <a:pt x="1360" y="13509"/>
                    <a:pt x="1366" y="13521"/>
                    <a:pt x="1384" y="13527"/>
                  </a:cubicBezTo>
                  <a:cubicBezTo>
                    <a:pt x="1402" y="13539"/>
                    <a:pt x="1420" y="13551"/>
                    <a:pt x="1443" y="13562"/>
                  </a:cubicBezTo>
                  <a:cubicBezTo>
                    <a:pt x="1449" y="13568"/>
                    <a:pt x="1455" y="13568"/>
                    <a:pt x="1461" y="13580"/>
                  </a:cubicBezTo>
                  <a:cubicBezTo>
                    <a:pt x="1491" y="13592"/>
                    <a:pt x="1515" y="13616"/>
                    <a:pt x="1544" y="13628"/>
                  </a:cubicBezTo>
                  <a:lnTo>
                    <a:pt x="9638" y="18402"/>
                  </a:lnTo>
                  <a:cubicBezTo>
                    <a:pt x="9636" y="18401"/>
                    <a:pt x="9634" y="18400"/>
                    <a:pt x="9632" y="18400"/>
                  </a:cubicBezTo>
                  <a:lnTo>
                    <a:pt x="9632" y="18400"/>
                  </a:lnTo>
                  <a:cubicBezTo>
                    <a:pt x="10055" y="18652"/>
                    <a:pt x="10548" y="18783"/>
                    <a:pt x="11093" y="18783"/>
                  </a:cubicBezTo>
                  <a:cubicBezTo>
                    <a:pt x="11821" y="18783"/>
                    <a:pt x="12643" y="18548"/>
                    <a:pt x="13515" y="18052"/>
                  </a:cubicBezTo>
                  <a:cubicBezTo>
                    <a:pt x="16537" y="16341"/>
                    <a:pt x="19002" y="12143"/>
                    <a:pt x="19025" y="8687"/>
                  </a:cubicBezTo>
                  <a:cubicBezTo>
                    <a:pt x="19049" y="6918"/>
                    <a:pt x="18444" y="5701"/>
                    <a:pt x="17464" y="5131"/>
                  </a:cubicBezTo>
                  <a:lnTo>
                    <a:pt x="17464" y="5131"/>
                  </a:lnTo>
                  <a:cubicBezTo>
                    <a:pt x="17464" y="5131"/>
                    <a:pt x="17465" y="5131"/>
                    <a:pt x="17466" y="5131"/>
                  </a:cubicBezTo>
                  <a:lnTo>
                    <a:pt x="17466" y="5131"/>
                  </a:lnTo>
                  <a:lnTo>
                    <a:pt x="9382" y="368"/>
                  </a:lnTo>
                  <a:cubicBezTo>
                    <a:pt x="9353" y="345"/>
                    <a:pt x="9317" y="327"/>
                    <a:pt x="9287" y="309"/>
                  </a:cubicBezTo>
                  <a:cubicBezTo>
                    <a:pt x="9281" y="297"/>
                    <a:pt x="9264" y="291"/>
                    <a:pt x="9252" y="291"/>
                  </a:cubicBezTo>
                  <a:cubicBezTo>
                    <a:pt x="9228" y="279"/>
                    <a:pt x="9204" y="267"/>
                    <a:pt x="9180" y="256"/>
                  </a:cubicBezTo>
                  <a:lnTo>
                    <a:pt x="9139" y="232"/>
                  </a:lnTo>
                  <a:cubicBezTo>
                    <a:pt x="9115" y="226"/>
                    <a:pt x="9091" y="208"/>
                    <a:pt x="9068" y="202"/>
                  </a:cubicBezTo>
                  <a:cubicBezTo>
                    <a:pt x="9056" y="196"/>
                    <a:pt x="9038" y="190"/>
                    <a:pt x="9026" y="190"/>
                  </a:cubicBezTo>
                  <a:lnTo>
                    <a:pt x="8961" y="166"/>
                  </a:lnTo>
                  <a:cubicBezTo>
                    <a:pt x="8943" y="161"/>
                    <a:pt x="8931" y="149"/>
                    <a:pt x="8913" y="149"/>
                  </a:cubicBezTo>
                  <a:lnTo>
                    <a:pt x="8848" y="131"/>
                  </a:lnTo>
                  <a:cubicBezTo>
                    <a:pt x="8830" y="119"/>
                    <a:pt x="8818" y="119"/>
                    <a:pt x="8806" y="113"/>
                  </a:cubicBezTo>
                  <a:lnTo>
                    <a:pt x="8735" y="89"/>
                  </a:lnTo>
                  <a:cubicBezTo>
                    <a:pt x="8723" y="83"/>
                    <a:pt x="8705" y="83"/>
                    <a:pt x="8693" y="77"/>
                  </a:cubicBezTo>
                  <a:cubicBezTo>
                    <a:pt x="8670" y="71"/>
                    <a:pt x="8646" y="60"/>
                    <a:pt x="8616" y="60"/>
                  </a:cubicBezTo>
                  <a:cubicBezTo>
                    <a:pt x="8604" y="60"/>
                    <a:pt x="8587" y="54"/>
                    <a:pt x="8575" y="54"/>
                  </a:cubicBezTo>
                  <a:cubicBezTo>
                    <a:pt x="8545" y="48"/>
                    <a:pt x="8515" y="42"/>
                    <a:pt x="8486" y="42"/>
                  </a:cubicBezTo>
                  <a:cubicBezTo>
                    <a:pt x="8480" y="42"/>
                    <a:pt x="8462" y="30"/>
                    <a:pt x="8456" y="30"/>
                  </a:cubicBezTo>
                  <a:cubicBezTo>
                    <a:pt x="8420" y="24"/>
                    <a:pt x="8373" y="18"/>
                    <a:pt x="8337" y="18"/>
                  </a:cubicBezTo>
                  <a:lnTo>
                    <a:pt x="8308" y="18"/>
                  </a:lnTo>
                  <a:cubicBezTo>
                    <a:pt x="8278" y="12"/>
                    <a:pt x="8248" y="12"/>
                    <a:pt x="8218" y="12"/>
                  </a:cubicBezTo>
                  <a:lnTo>
                    <a:pt x="8171" y="12"/>
                  </a:lnTo>
                  <a:cubicBezTo>
                    <a:pt x="8141" y="12"/>
                    <a:pt x="8123" y="0"/>
                    <a:pt x="8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50;p45">
              <a:extLst>
                <a:ext uri="{FF2B5EF4-FFF2-40B4-BE49-F238E27FC236}">
                  <a16:creationId xmlns:a16="http://schemas.microsoft.com/office/drawing/2014/main" id="{06980B44-3D6D-45A5-8120-3A7A598FCB34}"/>
                </a:ext>
              </a:extLst>
            </p:cNvPr>
            <p:cNvSpPr/>
            <p:nvPr/>
          </p:nvSpPr>
          <p:spPr>
            <a:xfrm>
              <a:off x="8246507" y="74659"/>
              <a:ext cx="3213691" cy="3186284"/>
            </a:xfrm>
            <a:custGeom>
              <a:avLst/>
              <a:gdLst/>
              <a:ahLst/>
              <a:cxnLst/>
              <a:rect l="l" t="t" r="r" b="b"/>
              <a:pathLst>
                <a:path w="14811" h="15138" extrusionOk="0">
                  <a:moveTo>
                    <a:pt x="7911" y="1"/>
                  </a:moveTo>
                  <a:cubicBezTo>
                    <a:pt x="7322" y="1"/>
                    <a:pt x="6672" y="154"/>
                    <a:pt x="5986" y="473"/>
                  </a:cubicBezTo>
                  <a:cubicBezTo>
                    <a:pt x="5980" y="473"/>
                    <a:pt x="5969" y="485"/>
                    <a:pt x="5963" y="485"/>
                  </a:cubicBezTo>
                  <a:lnTo>
                    <a:pt x="5743" y="592"/>
                  </a:lnTo>
                  <a:cubicBezTo>
                    <a:pt x="5731" y="604"/>
                    <a:pt x="5725" y="604"/>
                    <a:pt x="5707" y="610"/>
                  </a:cubicBezTo>
                  <a:cubicBezTo>
                    <a:pt x="5630" y="651"/>
                    <a:pt x="5553" y="693"/>
                    <a:pt x="5470" y="734"/>
                  </a:cubicBezTo>
                  <a:cubicBezTo>
                    <a:pt x="2453" y="2462"/>
                    <a:pt x="13" y="6666"/>
                    <a:pt x="1" y="10122"/>
                  </a:cubicBezTo>
                  <a:cubicBezTo>
                    <a:pt x="1" y="11844"/>
                    <a:pt x="601" y="13056"/>
                    <a:pt x="1574" y="13626"/>
                  </a:cubicBezTo>
                  <a:lnTo>
                    <a:pt x="8255" y="14879"/>
                  </a:lnTo>
                  <a:cubicBezTo>
                    <a:pt x="8249" y="14873"/>
                    <a:pt x="8243" y="14873"/>
                    <a:pt x="8237" y="14867"/>
                  </a:cubicBezTo>
                  <a:lnTo>
                    <a:pt x="8237" y="14867"/>
                  </a:lnTo>
                  <a:cubicBezTo>
                    <a:pt x="8532" y="15045"/>
                    <a:pt x="8880" y="15138"/>
                    <a:pt x="9265" y="15138"/>
                  </a:cubicBezTo>
                  <a:cubicBezTo>
                    <a:pt x="9779" y="15138"/>
                    <a:pt x="10360" y="14973"/>
                    <a:pt x="10974" y="14623"/>
                  </a:cubicBezTo>
                  <a:cubicBezTo>
                    <a:pt x="13088" y="13412"/>
                    <a:pt x="14804" y="10473"/>
                    <a:pt x="14804" y="8044"/>
                  </a:cubicBezTo>
                  <a:cubicBezTo>
                    <a:pt x="14810" y="6850"/>
                    <a:pt x="14388" y="5995"/>
                    <a:pt x="13700" y="5603"/>
                  </a:cubicBezTo>
                  <a:lnTo>
                    <a:pt x="9353" y="372"/>
                  </a:lnTo>
                  <a:cubicBezTo>
                    <a:pt x="8936" y="128"/>
                    <a:pt x="8449" y="1"/>
                    <a:pt x="7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51;p45">
              <a:extLst>
                <a:ext uri="{FF2B5EF4-FFF2-40B4-BE49-F238E27FC236}">
                  <a16:creationId xmlns:a16="http://schemas.microsoft.com/office/drawing/2014/main" id="{47737926-B80B-409F-95D6-09D9CB35805B}"/>
                </a:ext>
              </a:extLst>
            </p:cNvPr>
            <p:cNvSpPr/>
            <p:nvPr/>
          </p:nvSpPr>
          <p:spPr>
            <a:xfrm>
              <a:off x="9476992" y="111704"/>
              <a:ext cx="4583052" cy="5620725"/>
            </a:xfrm>
            <a:custGeom>
              <a:avLst/>
              <a:gdLst/>
              <a:ahLst/>
              <a:cxnLst/>
              <a:rect l="l" t="t" r="r" b="b"/>
              <a:pathLst>
                <a:path w="21122" h="26704" extrusionOk="0">
                  <a:moveTo>
                    <a:pt x="15077" y="0"/>
                  </a:moveTo>
                  <a:cubicBezTo>
                    <a:pt x="14798" y="0"/>
                    <a:pt x="14430" y="24"/>
                    <a:pt x="14157" y="54"/>
                  </a:cubicBezTo>
                  <a:cubicBezTo>
                    <a:pt x="13658" y="107"/>
                    <a:pt x="12999" y="238"/>
                    <a:pt x="12518" y="386"/>
                  </a:cubicBezTo>
                  <a:cubicBezTo>
                    <a:pt x="12215" y="481"/>
                    <a:pt x="11805" y="624"/>
                    <a:pt x="11502" y="742"/>
                  </a:cubicBezTo>
                  <a:cubicBezTo>
                    <a:pt x="11241" y="849"/>
                    <a:pt x="10897" y="998"/>
                    <a:pt x="10647" y="1122"/>
                  </a:cubicBezTo>
                  <a:cubicBezTo>
                    <a:pt x="10154" y="1366"/>
                    <a:pt x="9513" y="1716"/>
                    <a:pt x="9050" y="2019"/>
                  </a:cubicBezTo>
                  <a:cubicBezTo>
                    <a:pt x="8807" y="2185"/>
                    <a:pt x="8480" y="2399"/>
                    <a:pt x="8242" y="2577"/>
                  </a:cubicBezTo>
                  <a:cubicBezTo>
                    <a:pt x="7957" y="2791"/>
                    <a:pt x="7583" y="3076"/>
                    <a:pt x="7316" y="3308"/>
                  </a:cubicBezTo>
                  <a:cubicBezTo>
                    <a:pt x="7091" y="3498"/>
                    <a:pt x="6794" y="3753"/>
                    <a:pt x="6580" y="3949"/>
                  </a:cubicBezTo>
                  <a:cubicBezTo>
                    <a:pt x="6336" y="4181"/>
                    <a:pt x="6016" y="4483"/>
                    <a:pt x="5784" y="4727"/>
                  </a:cubicBezTo>
                  <a:cubicBezTo>
                    <a:pt x="5570" y="4958"/>
                    <a:pt x="5279" y="5261"/>
                    <a:pt x="5078" y="5499"/>
                  </a:cubicBezTo>
                  <a:cubicBezTo>
                    <a:pt x="4893" y="5724"/>
                    <a:pt x="4644" y="6021"/>
                    <a:pt x="4466" y="6241"/>
                  </a:cubicBezTo>
                  <a:cubicBezTo>
                    <a:pt x="4276" y="6473"/>
                    <a:pt x="4038" y="6787"/>
                    <a:pt x="3872" y="7031"/>
                  </a:cubicBezTo>
                  <a:cubicBezTo>
                    <a:pt x="3546" y="7500"/>
                    <a:pt x="3136" y="8135"/>
                    <a:pt x="2833" y="8616"/>
                  </a:cubicBezTo>
                  <a:cubicBezTo>
                    <a:pt x="2673" y="8866"/>
                    <a:pt x="2506" y="9204"/>
                    <a:pt x="2364" y="9453"/>
                  </a:cubicBezTo>
                  <a:cubicBezTo>
                    <a:pt x="2239" y="9673"/>
                    <a:pt x="1824" y="10504"/>
                    <a:pt x="1544" y="11164"/>
                  </a:cubicBezTo>
                  <a:cubicBezTo>
                    <a:pt x="1426" y="11431"/>
                    <a:pt x="1289" y="11805"/>
                    <a:pt x="1182" y="12078"/>
                  </a:cubicBezTo>
                  <a:cubicBezTo>
                    <a:pt x="1081" y="12351"/>
                    <a:pt x="969" y="12713"/>
                    <a:pt x="873" y="12992"/>
                  </a:cubicBezTo>
                  <a:cubicBezTo>
                    <a:pt x="784" y="13266"/>
                    <a:pt x="683" y="13646"/>
                    <a:pt x="606" y="13925"/>
                  </a:cubicBezTo>
                  <a:cubicBezTo>
                    <a:pt x="523" y="14228"/>
                    <a:pt x="434" y="14637"/>
                    <a:pt x="369" y="14952"/>
                  </a:cubicBezTo>
                  <a:cubicBezTo>
                    <a:pt x="309" y="15237"/>
                    <a:pt x="238" y="15635"/>
                    <a:pt x="197" y="15920"/>
                  </a:cubicBezTo>
                  <a:cubicBezTo>
                    <a:pt x="137" y="16258"/>
                    <a:pt x="90" y="16704"/>
                    <a:pt x="60" y="17036"/>
                  </a:cubicBezTo>
                  <a:cubicBezTo>
                    <a:pt x="42" y="17327"/>
                    <a:pt x="18" y="17719"/>
                    <a:pt x="12" y="18016"/>
                  </a:cubicBezTo>
                  <a:cubicBezTo>
                    <a:pt x="1" y="18366"/>
                    <a:pt x="12" y="18823"/>
                    <a:pt x="24" y="19174"/>
                  </a:cubicBezTo>
                  <a:cubicBezTo>
                    <a:pt x="36" y="19459"/>
                    <a:pt x="72" y="19833"/>
                    <a:pt x="108" y="20112"/>
                  </a:cubicBezTo>
                  <a:cubicBezTo>
                    <a:pt x="149" y="20456"/>
                    <a:pt x="238" y="21169"/>
                    <a:pt x="505" y="22030"/>
                  </a:cubicBezTo>
                  <a:cubicBezTo>
                    <a:pt x="755" y="22832"/>
                    <a:pt x="1010" y="23324"/>
                    <a:pt x="1200" y="23681"/>
                  </a:cubicBezTo>
                  <a:cubicBezTo>
                    <a:pt x="1325" y="23918"/>
                    <a:pt x="1509" y="24227"/>
                    <a:pt x="1681" y="24435"/>
                  </a:cubicBezTo>
                  <a:cubicBezTo>
                    <a:pt x="1717" y="24482"/>
                    <a:pt x="1752" y="24536"/>
                    <a:pt x="1800" y="24583"/>
                  </a:cubicBezTo>
                  <a:cubicBezTo>
                    <a:pt x="1919" y="24726"/>
                    <a:pt x="2037" y="24880"/>
                    <a:pt x="2150" y="24999"/>
                  </a:cubicBezTo>
                  <a:cubicBezTo>
                    <a:pt x="2310" y="25171"/>
                    <a:pt x="2542" y="25385"/>
                    <a:pt x="2726" y="25545"/>
                  </a:cubicBezTo>
                  <a:cubicBezTo>
                    <a:pt x="3647" y="26302"/>
                    <a:pt x="4799" y="26703"/>
                    <a:pt x="6110" y="26703"/>
                  </a:cubicBezTo>
                  <a:cubicBezTo>
                    <a:pt x="7455" y="26703"/>
                    <a:pt x="8968" y="26281"/>
                    <a:pt x="10570" y="25385"/>
                  </a:cubicBezTo>
                  <a:cubicBezTo>
                    <a:pt x="16294" y="22202"/>
                    <a:pt x="20991" y="14245"/>
                    <a:pt x="21074" y="7619"/>
                  </a:cubicBezTo>
                  <a:cubicBezTo>
                    <a:pt x="21122" y="3842"/>
                    <a:pt x="19655" y="1307"/>
                    <a:pt x="17322" y="404"/>
                  </a:cubicBezTo>
                  <a:cubicBezTo>
                    <a:pt x="17215" y="362"/>
                    <a:pt x="17090" y="321"/>
                    <a:pt x="16965" y="285"/>
                  </a:cubicBezTo>
                  <a:cubicBezTo>
                    <a:pt x="16852" y="244"/>
                    <a:pt x="16740" y="208"/>
                    <a:pt x="16645" y="184"/>
                  </a:cubicBezTo>
                  <a:cubicBezTo>
                    <a:pt x="16407" y="137"/>
                    <a:pt x="16081" y="77"/>
                    <a:pt x="15837" y="48"/>
                  </a:cubicBezTo>
                  <a:cubicBezTo>
                    <a:pt x="15605" y="24"/>
                    <a:pt x="15303" y="0"/>
                    <a:pt x="15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52;p45">
              <a:extLst>
                <a:ext uri="{FF2B5EF4-FFF2-40B4-BE49-F238E27FC236}">
                  <a16:creationId xmlns:a16="http://schemas.microsoft.com/office/drawing/2014/main" id="{64B86EB9-195A-406F-89EB-DDF5F5FAAAE9}"/>
                </a:ext>
              </a:extLst>
            </p:cNvPr>
            <p:cNvSpPr/>
            <p:nvPr/>
          </p:nvSpPr>
          <p:spPr>
            <a:xfrm>
              <a:off x="9480897" y="111704"/>
              <a:ext cx="4000677" cy="5224386"/>
            </a:xfrm>
            <a:custGeom>
              <a:avLst/>
              <a:gdLst/>
              <a:ahLst/>
              <a:cxnLst/>
              <a:rect l="l" t="t" r="r" b="b"/>
              <a:pathLst>
                <a:path w="18438" h="24821" extrusionOk="0">
                  <a:moveTo>
                    <a:pt x="15077" y="0"/>
                  </a:moveTo>
                  <a:cubicBezTo>
                    <a:pt x="14792" y="0"/>
                    <a:pt x="14430" y="24"/>
                    <a:pt x="14156" y="54"/>
                  </a:cubicBezTo>
                  <a:cubicBezTo>
                    <a:pt x="13658" y="107"/>
                    <a:pt x="12999" y="238"/>
                    <a:pt x="12512" y="386"/>
                  </a:cubicBezTo>
                  <a:cubicBezTo>
                    <a:pt x="12209" y="481"/>
                    <a:pt x="11799" y="624"/>
                    <a:pt x="11496" y="742"/>
                  </a:cubicBezTo>
                  <a:cubicBezTo>
                    <a:pt x="11235" y="849"/>
                    <a:pt x="10897" y="998"/>
                    <a:pt x="10641" y="1122"/>
                  </a:cubicBezTo>
                  <a:cubicBezTo>
                    <a:pt x="10154" y="1366"/>
                    <a:pt x="9507" y="1716"/>
                    <a:pt x="9050" y="2019"/>
                  </a:cubicBezTo>
                  <a:cubicBezTo>
                    <a:pt x="8800" y="2185"/>
                    <a:pt x="8474" y="2399"/>
                    <a:pt x="8236" y="2577"/>
                  </a:cubicBezTo>
                  <a:cubicBezTo>
                    <a:pt x="7957" y="2791"/>
                    <a:pt x="7577" y="3076"/>
                    <a:pt x="7310" y="3308"/>
                  </a:cubicBezTo>
                  <a:cubicBezTo>
                    <a:pt x="7090" y="3498"/>
                    <a:pt x="6793" y="3753"/>
                    <a:pt x="6574" y="3949"/>
                  </a:cubicBezTo>
                  <a:cubicBezTo>
                    <a:pt x="6330" y="4181"/>
                    <a:pt x="6010" y="4483"/>
                    <a:pt x="5778" y="4727"/>
                  </a:cubicBezTo>
                  <a:cubicBezTo>
                    <a:pt x="5564" y="4958"/>
                    <a:pt x="5279" y="5261"/>
                    <a:pt x="5077" y="5499"/>
                  </a:cubicBezTo>
                  <a:cubicBezTo>
                    <a:pt x="4887" y="5724"/>
                    <a:pt x="4638" y="6021"/>
                    <a:pt x="4460" y="6241"/>
                  </a:cubicBezTo>
                  <a:cubicBezTo>
                    <a:pt x="4276" y="6473"/>
                    <a:pt x="4038" y="6787"/>
                    <a:pt x="3866" y="7031"/>
                  </a:cubicBezTo>
                  <a:cubicBezTo>
                    <a:pt x="3539" y="7500"/>
                    <a:pt x="3130" y="8135"/>
                    <a:pt x="2827" y="8616"/>
                  </a:cubicBezTo>
                  <a:cubicBezTo>
                    <a:pt x="2673" y="8866"/>
                    <a:pt x="2500" y="9204"/>
                    <a:pt x="2358" y="9453"/>
                  </a:cubicBezTo>
                  <a:cubicBezTo>
                    <a:pt x="2233" y="9673"/>
                    <a:pt x="1817" y="10504"/>
                    <a:pt x="1544" y="11164"/>
                  </a:cubicBezTo>
                  <a:cubicBezTo>
                    <a:pt x="1426" y="11431"/>
                    <a:pt x="1283" y="11805"/>
                    <a:pt x="1176" y="12078"/>
                  </a:cubicBezTo>
                  <a:cubicBezTo>
                    <a:pt x="1075" y="12351"/>
                    <a:pt x="962" y="12713"/>
                    <a:pt x="867" y="12992"/>
                  </a:cubicBezTo>
                  <a:cubicBezTo>
                    <a:pt x="778" y="13266"/>
                    <a:pt x="683" y="13646"/>
                    <a:pt x="600" y="13925"/>
                  </a:cubicBezTo>
                  <a:cubicBezTo>
                    <a:pt x="517" y="14228"/>
                    <a:pt x="428" y="14637"/>
                    <a:pt x="363" y="14952"/>
                  </a:cubicBezTo>
                  <a:cubicBezTo>
                    <a:pt x="303" y="15237"/>
                    <a:pt x="238" y="15635"/>
                    <a:pt x="190" y="15920"/>
                  </a:cubicBezTo>
                  <a:cubicBezTo>
                    <a:pt x="131" y="16258"/>
                    <a:pt x="90" y="16704"/>
                    <a:pt x="60" y="17036"/>
                  </a:cubicBezTo>
                  <a:cubicBezTo>
                    <a:pt x="36" y="17327"/>
                    <a:pt x="12" y="17719"/>
                    <a:pt x="6" y="18016"/>
                  </a:cubicBezTo>
                  <a:cubicBezTo>
                    <a:pt x="0" y="18366"/>
                    <a:pt x="6" y="18823"/>
                    <a:pt x="18" y="19174"/>
                  </a:cubicBezTo>
                  <a:cubicBezTo>
                    <a:pt x="36" y="19459"/>
                    <a:pt x="66" y="19833"/>
                    <a:pt x="101" y="20112"/>
                  </a:cubicBezTo>
                  <a:cubicBezTo>
                    <a:pt x="149" y="20456"/>
                    <a:pt x="238" y="21169"/>
                    <a:pt x="505" y="22030"/>
                  </a:cubicBezTo>
                  <a:cubicBezTo>
                    <a:pt x="749" y="22832"/>
                    <a:pt x="1010" y="23324"/>
                    <a:pt x="1194" y="23681"/>
                  </a:cubicBezTo>
                  <a:cubicBezTo>
                    <a:pt x="1319" y="23918"/>
                    <a:pt x="1509" y="24227"/>
                    <a:pt x="1675" y="24435"/>
                  </a:cubicBezTo>
                  <a:cubicBezTo>
                    <a:pt x="1716" y="24482"/>
                    <a:pt x="1752" y="24536"/>
                    <a:pt x="1794" y="24583"/>
                  </a:cubicBezTo>
                  <a:cubicBezTo>
                    <a:pt x="2310" y="24740"/>
                    <a:pt x="2865" y="24820"/>
                    <a:pt x="3450" y="24820"/>
                  </a:cubicBezTo>
                  <a:cubicBezTo>
                    <a:pt x="4797" y="24820"/>
                    <a:pt x="6308" y="24396"/>
                    <a:pt x="7910" y="23503"/>
                  </a:cubicBezTo>
                  <a:cubicBezTo>
                    <a:pt x="13628" y="20308"/>
                    <a:pt x="18325" y="12363"/>
                    <a:pt x="18408" y="5730"/>
                  </a:cubicBezTo>
                  <a:cubicBezTo>
                    <a:pt x="18438" y="3432"/>
                    <a:pt x="17903" y="1592"/>
                    <a:pt x="16959" y="285"/>
                  </a:cubicBezTo>
                  <a:cubicBezTo>
                    <a:pt x="16846" y="244"/>
                    <a:pt x="16739" y="208"/>
                    <a:pt x="16639" y="184"/>
                  </a:cubicBezTo>
                  <a:cubicBezTo>
                    <a:pt x="16401" y="137"/>
                    <a:pt x="16074" y="77"/>
                    <a:pt x="15831" y="48"/>
                  </a:cubicBezTo>
                  <a:cubicBezTo>
                    <a:pt x="15599" y="24"/>
                    <a:pt x="15297" y="0"/>
                    <a:pt x="15077" y="0"/>
                  </a:cubicBez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53;p45">
              <a:extLst>
                <a:ext uri="{FF2B5EF4-FFF2-40B4-BE49-F238E27FC236}">
                  <a16:creationId xmlns:a16="http://schemas.microsoft.com/office/drawing/2014/main" id="{3270AD7A-9A75-4EF2-8583-F8760A930E26}"/>
                </a:ext>
              </a:extLst>
            </p:cNvPr>
            <p:cNvSpPr/>
            <p:nvPr/>
          </p:nvSpPr>
          <p:spPr>
            <a:xfrm>
              <a:off x="9327494" y="12988"/>
              <a:ext cx="3954461" cy="5553160"/>
            </a:xfrm>
            <a:custGeom>
              <a:avLst/>
              <a:gdLst/>
              <a:ahLst/>
              <a:cxnLst/>
              <a:rect l="l" t="t" r="r" b="b"/>
              <a:pathLst>
                <a:path w="18225" h="26383" extrusionOk="0">
                  <a:moveTo>
                    <a:pt x="17813" y="343"/>
                  </a:moveTo>
                  <a:cubicBezTo>
                    <a:pt x="17955" y="390"/>
                    <a:pt x="18102" y="440"/>
                    <a:pt x="18224" y="481"/>
                  </a:cubicBezTo>
                  <a:cubicBezTo>
                    <a:pt x="18090" y="430"/>
                    <a:pt x="17953" y="383"/>
                    <a:pt x="17813" y="343"/>
                  </a:cubicBezTo>
                  <a:close/>
                  <a:moveTo>
                    <a:pt x="15695" y="0"/>
                  </a:moveTo>
                  <a:cubicBezTo>
                    <a:pt x="15338" y="0"/>
                    <a:pt x="14863" y="24"/>
                    <a:pt x="14507" y="65"/>
                  </a:cubicBezTo>
                  <a:cubicBezTo>
                    <a:pt x="14252" y="83"/>
                    <a:pt x="13913" y="137"/>
                    <a:pt x="13658" y="190"/>
                  </a:cubicBezTo>
                  <a:cubicBezTo>
                    <a:pt x="13278" y="273"/>
                    <a:pt x="12773" y="398"/>
                    <a:pt x="12405" y="511"/>
                  </a:cubicBezTo>
                  <a:cubicBezTo>
                    <a:pt x="11871" y="665"/>
                    <a:pt x="11182" y="956"/>
                    <a:pt x="10665" y="1188"/>
                  </a:cubicBezTo>
                  <a:cubicBezTo>
                    <a:pt x="10576" y="1229"/>
                    <a:pt x="9781" y="1597"/>
                    <a:pt x="8884" y="2179"/>
                  </a:cubicBezTo>
                  <a:cubicBezTo>
                    <a:pt x="8641" y="2334"/>
                    <a:pt x="8314" y="2559"/>
                    <a:pt x="8076" y="2726"/>
                  </a:cubicBezTo>
                  <a:cubicBezTo>
                    <a:pt x="7780" y="2939"/>
                    <a:pt x="7394" y="3230"/>
                    <a:pt x="7120" y="3468"/>
                  </a:cubicBezTo>
                  <a:cubicBezTo>
                    <a:pt x="6841" y="3699"/>
                    <a:pt x="6129" y="4317"/>
                    <a:pt x="5618" y="4863"/>
                  </a:cubicBezTo>
                  <a:cubicBezTo>
                    <a:pt x="5410" y="5089"/>
                    <a:pt x="5131" y="5374"/>
                    <a:pt x="4935" y="5606"/>
                  </a:cubicBezTo>
                  <a:cubicBezTo>
                    <a:pt x="4579" y="6039"/>
                    <a:pt x="4104" y="6615"/>
                    <a:pt x="3777" y="7066"/>
                  </a:cubicBezTo>
                  <a:cubicBezTo>
                    <a:pt x="3178" y="7909"/>
                    <a:pt x="2762" y="8628"/>
                    <a:pt x="2756" y="8634"/>
                  </a:cubicBezTo>
                  <a:cubicBezTo>
                    <a:pt x="2477" y="9115"/>
                    <a:pt x="2138" y="9774"/>
                    <a:pt x="1883" y="10267"/>
                  </a:cubicBezTo>
                  <a:cubicBezTo>
                    <a:pt x="1758" y="10522"/>
                    <a:pt x="1610" y="10861"/>
                    <a:pt x="1509" y="11116"/>
                  </a:cubicBezTo>
                  <a:cubicBezTo>
                    <a:pt x="1396" y="11383"/>
                    <a:pt x="1254" y="11728"/>
                    <a:pt x="1159" y="11995"/>
                  </a:cubicBezTo>
                  <a:cubicBezTo>
                    <a:pt x="1064" y="12262"/>
                    <a:pt x="945" y="12618"/>
                    <a:pt x="856" y="12885"/>
                  </a:cubicBezTo>
                  <a:cubicBezTo>
                    <a:pt x="767" y="13153"/>
                    <a:pt x="666" y="13527"/>
                    <a:pt x="589" y="13800"/>
                  </a:cubicBezTo>
                  <a:cubicBezTo>
                    <a:pt x="589" y="13806"/>
                    <a:pt x="339" y="14691"/>
                    <a:pt x="185" y="15753"/>
                  </a:cubicBezTo>
                  <a:cubicBezTo>
                    <a:pt x="66" y="16537"/>
                    <a:pt x="7" y="17309"/>
                    <a:pt x="1" y="18063"/>
                  </a:cubicBezTo>
                  <a:cubicBezTo>
                    <a:pt x="1" y="18348"/>
                    <a:pt x="1" y="18746"/>
                    <a:pt x="13" y="19031"/>
                  </a:cubicBezTo>
                  <a:cubicBezTo>
                    <a:pt x="36" y="19417"/>
                    <a:pt x="84" y="19922"/>
                    <a:pt x="131" y="20308"/>
                  </a:cubicBezTo>
                  <a:cubicBezTo>
                    <a:pt x="173" y="20587"/>
                    <a:pt x="232" y="20943"/>
                    <a:pt x="292" y="21216"/>
                  </a:cubicBezTo>
                  <a:cubicBezTo>
                    <a:pt x="369" y="21585"/>
                    <a:pt x="506" y="22083"/>
                    <a:pt x="618" y="22451"/>
                  </a:cubicBezTo>
                  <a:cubicBezTo>
                    <a:pt x="767" y="22932"/>
                    <a:pt x="1040" y="23544"/>
                    <a:pt x="1272" y="24001"/>
                  </a:cubicBezTo>
                  <a:cubicBezTo>
                    <a:pt x="1432" y="24310"/>
                    <a:pt x="1687" y="24702"/>
                    <a:pt x="1883" y="24999"/>
                  </a:cubicBezTo>
                  <a:cubicBezTo>
                    <a:pt x="2020" y="25195"/>
                    <a:pt x="2222" y="25426"/>
                    <a:pt x="2370" y="25610"/>
                  </a:cubicBezTo>
                  <a:cubicBezTo>
                    <a:pt x="2499" y="25772"/>
                    <a:pt x="2677" y="25948"/>
                    <a:pt x="2853" y="26108"/>
                  </a:cubicBezTo>
                  <a:lnTo>
                    <a:pt x="2853" y="26108"/>
                  </a:lnTo>
                  <a:cubicBezTo>
                    <a:pt x="1490" y="24795"/>
                    <a:pt x="698" y="22636"/>
                    <a:pt x="737" y="19791"/>
                  </a:cubicBezTo>
                  <a:cubicBezTo>
                    <a:pt x="814" y="12957"/>
                    <a:pt x="5672" y="4745"/>
                    <a:pt x="11562" y="1461"/>
                  </a:cubicBezTo>
                  <a:cubicBezTo>
                    <a:pt x="13215" y="551"/>
                    <a:pt x="14776" y="116"/>
                    <a:pt x="16163" y="116"/>
                  </a:cubicBezTo>
                  <a:cubicBezTo>
                    <a:pt x="16745" y="116"/>
                    <a:pt x="17297" y="192"/>
                    <a:pt x="17813" y="343"/>
                  </a:cubicBezTo>
                  <a:lnTo>
                    <a:pt x="17813" y="343"/>
                  </a:lnTo>
                  <a:cubicBezTo>
                    <a:pt x="17707" y="308"/>
                    <a:pt x="17603" y="275"/>
                    <a:pt x="17512" y="250"/>
                  </a:cubicBezTo>
                  <a:cubicBezTo>
                    <a:pt x="17209" y="172"/>
                    <a:pt x="16793" y="89"/>
                    <a:pt x="16479" y="54"/>
                  </a:cubicBezTo>
                  <a:cubicBezTo>
                    <a:pt x="16241" y="24"/>
                    <a:pt x="15932" y="0"/>
                    <a:pt x="15695" y="0"/>
                  </a:cubicBezTo>
                  <a:close/>
                  <a:moveTo>
                    <a:pt x="2853" y="26108"/>
                  </a:moveTo>
                  <a:lnTo>
                    <a:pt x="2853" y="26108"/>
                  </a:lnTo>
                  <a:cubicBezTo>
                    <a:pt x="2952" y="26204"/>
                    <a:pt x="3054" y="26296"/>
                    <a:pt x="3160" y="26382"/>
                  </a:cubicBezTo>
                  <a:cubicBezTo>
                    <a:pt x="3067" y="26301"/>
                    <a:pt x="2961" y="26207"/>
                    <a:pt x="2853" y="261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54;p45">
              <a:extLst>
                <a:ext uri="{FF2B5EF4-FFF2-40B4-BE49-F238E27FC236}">
                  <a16:creationId xmlns:a16="http://schemas.microsoft.com/office/drawing/2014/main" id="{265CA244-9435-4494-8400-E49B9EA792D6}"/>
                </a:ext>
              </a:extLst>
            </p:cNvPr>
            <p:cNvSpPr/>
            <p:nvPr/>
          </p:nvSpPr>
          <p:spPr>
            <a:xfrm>
              <a:off x="9473520" y="36562"/>
              <a:ext cx="4660947" cy="5784691"/>
            </a:xfrm>
            <a:custGeom>
              <a:avLst/>
              <a:gdLst/>
              <a:ahLst/>
              <a:cxnLst/>
              <a:rect l="l" t="t" r="r" b="b"/>
              <a:pathLst>
                <a:path w="21481" h="27483" extrusionOk="0">
                  <a:moveTo>
                    <a:pt x="15352" y="425"/>
                  </a:moveTo>
                  <a:cubicBezTo>
                    <a:pt x="18802" y="425"/>
                    <a:pt x="21150" y="3210"/>
                    <a:pt x="21090" y="7976"/>
                  </a:cubicBezTo>
                  <a:cubicBezTo>
                    <a:pt x="21007" y="14602"/>
                    <a:pt x="16310" y="22559"/>
                    <a:pt x="10598" y="25742"/>
                  </a:cubicBezTo>
                  <a:cubicBezTo>
                    <a:pt x="8991" y="26640"/>
                    <a:pt x="7474" y="27065"/>
                    <a:pt x="6126" y="27065"/>
                  </a:cubicBezTo>
                  <a:cubicBezTo>
                    <a:pt x="2677" y="27065"/>
                    <a:pt x="331" y="24283"/>
                    <a:pt x="391" y="19519"/>
                  </a:cubicBezTo>
                  <a:cubicBezTo>
                    <a:pt x="462" y="12886"/>
                    <a:pt x="5171" y="4929"/>
                    <a:pt x="10883" y="1747"/>
                  </a:cubicBezTo>
                  <a:cubicBezTo>
                    <a:pt x="12489" y="850"/>
                    <a:pt x="14004" y="425"/>
                    <a:pt x="15352" y="425"/>
                  </a:cubicBezTo>
                  <a:close/>
                  <a:moveTo>
                    <a:pt x="15501" y="0"/>
                  </a:moveTo>
                  <a:cubicBezTo>
                    <a:pt x="14112" y="0"/>
                    <a:pt x="12550" y="437"/>
                    <a:pt x="10895" y="1361"/>
                  </a:cubicBezTo>
                  <a:cubicBezTo>
                    <a:pt x="4999" y="4650"/>
                    <a:pt x="147" y="12857"/>
                    <a:pt x="64" y="19697"/>
                  </a:cubicBezTo>
                  <a:cubicBezTo>
                    <a:pt x="0" y="24613"/>
                    <a:pt x="2421" y="27483"/>
                    <a:pt x="5979" y="27483"/>
                  </a:cubicBezTo>
                  <a:cubicBezTo>
                    <a:pt x="7368" y="27483"/>
                    <a:pt x="8931" y="27046"/>
                    <a:pt x="10586" y="26122"/>
                  </a:cubicBezTo>
                  <a:cubicBezTo>
                    <a:pt x="16482" y="22832"/>
                    <a:pt x="21334" y="14632"/>
                    <a:pt x="21417" y="7792"/>
                  </a:cubicBezTo>
                  <a:cubicBezTo>
                    <a:pt x="21481" y="2871"/>
                    <a:pt x="19060" y="0"/>
                    <a:pt x="15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55;p45">
              <a:extLst>
                <a:ext uri="{FF2B5EF4-FFF2-40B4-BE49-F238E27FC236}">
                  <a16:creationId xmlns:a16="http://schemas.microsoft.com/office/drawing/2014/main" id="{549DE381-DEEA-42F5-879B-DE8823B3971E}"/>
                </a:ext>
              </a:extLst>
            </p:cNvPr>
            <p:cNvSpPr/>
            <p:nvPr/>
          </p:nvSpPr>
          <p:spPr>
            <a:xfrm>
              <a:off x="11382496" y="3155055"/>
              <a:ext cx="274697" cy="316355"/>
            </a:xfrm>
            <a:custGeom>
              <a:avLst/>
              <a:gdLst/>
              <a:ahLst/>
              <a:cxnLst/>
              <a:rect l="l" t="t" r="r" b="b"/>
              <a:pathLst>
                <a:path w="1266" h="1503" extrusionOk="0">
                  <a:moveTo>
                    <a:pt x="1" y="0"/>
                  </a:moveTo>
                  <a:lnTo>
                    <a:pt x="939" y="1306"/>
                  </a:lnTo>
                  <a:lnTo>
                    <a:pt x="1266" y="1502"/>
                  </a:lnTo>
                  <a:lnTo>
                    <a:pt x="1266" y="1502"/>
                  </a:lnTo>
                  <a:lnTo>
                    <a:pt x="333" y="19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56;p45">
              <a:extLst>
                <a:ext uri="{FF2B5EF4-FFF2-40B4-BE49-F238E27FC236}">
                  <a16:creationId xmlns:a16="http://schemas.microsoft.com/office/drawing/2014/main" id="{8C419EB7-07A5-448A-960D-6577421593A2}"/>
                </a:ext>
              </a:extLst>
            </p:cNvPr>
            <p:cNvSpPr/>
            <p:nvPr/>
          </p:nvSpPr>
          <p:spPr>
            <a:xfrm>
              <a:off x="11382496" y="2653688"/>
              <a:ext cx="272093" cy="541571"/>
            </a:xfrm>
            <a:custGeom>
              <a:avLst/>
              <a:gdLst/>
              <a:ahLst/>
              <a:cxnLst/>
              <a:rect l="l" t="t" r="r" b="b"/>
              <a:pathLst>
                <a:path w="1254" h="2573" extrusionOk="0">
                  <a:moveTo>
                    <a:pt x="927" y="1"/>
                  </a:moveTo>
                  <a:lnTo>
                    <a:pt x="1" y="2382"/>
                  </a:lnTo>
                  <a:lnTo>
                    <a:pt x="333" y="2572"/>
                  </a:lnTo>
                  <a:lnTo>
                    <a:pt x="1254" y="185"/>
                  </a:lnTo>
                  <a:lnTo>
                    <a:pt x="9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57;p45">
              <a:extLst>
                <a:ext uri="{FF2B5EF4-FFF2-40B4-BE49-F238E27FC236}">
                  <a16:creationId xmlns:a16="http://schemas.microsoft.com/office/drawing/2014/main" id="{6E9CD1F8-C0E4-401C-BDED-F528C6295B1F}"/>
                </a:ext>
              </a:extLst>
            </p:cNvPr>
            <p:cNvSpPr/>
            <p:nvPr/>
          </p:nvSpPr>
          <p:spPr>
            <a:xfrm>
              <a:off x="11583635" y="2427631"/>
              <a:ext cx="474318" cy="265208"/>
            </a:xfrm>
            <a:custGeom>
              <a:avLst/>
              <a:gdLst/>
              <a:ahLst/>
              <a:cxnLst/>
              <a:rect l="l" t="t" r="r" b="b"/>
              <a:pathLst>
                <a:path w="2186" h="1260" extrusionOk="0">
                  <a:moveTo>
                    <a:pt x="1859" y="0"/>
                  </a:moveTo>
                  <a:lnTo>
                    <a:pt x="0" y="1075"/>
                  </a:lnTo>
                  <a:lnTo>
                    <a:pt x="327" y="1259"/>
                  </a:lnTo>
                  <a:lnTo>
                    <a:pt x="2185" y="190"/>
                  </a:lnTo>
                  <a:lnTo>
                    <a:pt x="1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58;p45">
              <a:extLst>
                <a:ext uri="{FF2B5EF4-FFF2-40B4-BE49-F238E27FC236}">
                  <a16:creationId xmlns:a16="http://schemas.microsoft.com/office/drawing/2014/main" id="{A7E49464-7457-42DF-937D-400A6A357A31}"/>
                </a:ext>
              </a:extLst>
            </p:cNvPr>
            <p:cNvSpPr/>
            <p:nvPr/>
          </p:nvSpPr>
          <p:spPr>
            <a:xfrm>
              <a:off x="11454750" y="2467623"/>
              <a:ext cx="805430" cy="1003791"/>
            </a:xfrm>
            <a:custGeom>
              <a:avLst/>
              <a:gdLst/>
              <a:ahLst/>
              <a:cxnLst/>
              <a:rect l="l" t="t" r="r" b="b"/>
              <a:pathLst>
                <a:path w="3712" h="4769" extrusionOk="0">
                  <a:moveTo>
                    <a:pt x="2779" y="0"/>
                  </a:moveTo>
                  <a:lnTo>
                    <a:pt x="921" y="1069"/>
                  </a:lnTo>
                  <a:lnTo>
                    <a:pt x="0" y="3456"/>
                  </a:lnTo>
                  <a:lnTo>
                    <a:pt x="933" y="4768"/>
                  </a:lnTo>
                  <a:lnTo>
                    <a:pt x="2791" y="3700"/>
                  </a:lnTo>
                  <a:lnTo>
                    <a:pt x="3712" y="1318"/>
                  </a:lnTo>
                  <a:lnTo>
                    <a:pt x="27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59;p45">
              <a:extLst>
                <a:ext uri="{FF2B5EF4-FFF2-40B4-BE49-F238E27FC236}">
                  <a16:creationId xmlns:a16="http://schemas.microsoft.com/office/drawing/2014/main" id="{18142DD7-DF5C-4793-80C7-9A6FD5679A82}"/>
                </a:ext>
              </a:extLst>
            </p:cNvPr>
            <p:cNvSpPr/>
            <p:nvPr/>
          </p:nvSpPr>
          <p:spPr>
            <a:xfrm>
              <a:off x="6449275" y="1983936"/>
              <a:ext cx="770713" cy="503685"/>
            </a:xfrm>
            <a:custGeom>
              <a:avLst/>
              <a:gdLst/>
              <a:ahLst/>
              <a:cxnLst/>
              <a:rect l="l" t="t" r="r" b="b"/>
              <a:pathLst>
                <a:path w="3552" h="2393" extrusionOk="0">
                  <a:moveTo>
                    <a:pt x="3159" y="0"/>
                  </a:moveTo>
                  <a:cubicBezTo>
                    <a:pt x="3148" y="0"/>
                    <a:pt x="3142" y="6"/>
                    <a:pt x="3142" y="6"/>
                  </a:cubicBezTo>
                  <a:lnTo>
                    <a:pt x="78" y="1788"/>
                  </a:lnTo>
                  <a:cubicBezTo>
                    <a:pt x="30" y="1811"/>
                    <a:pt x="12" y="1871"/>
                    <a:pt x="0" y="1942"/>
                  </a:cubicBezTo>
                  <a:cubicBezTo>
                    <a:pt x="0" y="2096"/>
                    <a:pt x="107" y="2286"/>
                    <a:pt x="238" y="2358"/>
                  </a:cubicBezTo>
                  <a:cubicBezTo>
                    <a:pt x="281" y="2379"/>
                    <a:pt x="323" y="2392"/>
                    <a:pt x="358" y="2392"/>
                  </a:cubicBezTo>
                  <a:cubicBezTo>
                    <a:pt x="380" y="2392"/>
                    <a:pt x="400" y="2387"/>
                    <a:pt x="416" y="2375"/>
                  </a:cubicBezTo>
                  <a:lnTo>
                    <a:pt x="410" y="2375"/>
                  </a:lnTo>
                  <a:lnTo>
                    <a:pt x="3474" y="594"/>
                  </a:lnTo>
                  <a:cubicBezTo>
                    <a:pt x="3486" y="594"/>
                    <a:pt x="3486" y="582"/>
                    <a:pt x="3492" y="582"/>
                  </a:cubicBezTo>
                  <a:lnTo>
                    <a:pt x="3498" y="582"/>
                  </a:lnTo>
                  <a:lnTo>
                    <a:pt x="3504" y="576"/>
                  </a:lnTo>
                  <a:lnTo>
                    <a:pt x="3516" y="570"/>
                  </a:lnTo>
                  <a:cubicBezTo>
                    <a:pt x="3522" y="547"/>
                    <a:pt x="3522" y="547"/>
                    <a:pt x="3528" y="541"/>
                  </a:cubicBezTo>
                  <a:cubicBezTo>
                    <a:pt x="3534" y="535"/>
                    <a:pt x="3545" y="517"/>
                    <a:pt x="3545" y="505"/>
                  </a:cubicBezTo>
                  <a:lnTo>
                    <a:pt x="3545" y="499"/>
                  </a:lnTo>
                  <a:cubicBezTo>
                    <a:pt x="3545" y="487"/>
                    <a:pt x="3545" y="487"/>
                    <a:pt x="3551" y="481"/>
                  </a:cubicBezTo>
                  <a:lnTo>
                    <a:pt x="3551" y="475"/>
                  </a:lnTo>
                  <a:lnTo>
                    <a:pt x="3551" y="463"/>
                  </a:lnTo>
                  <a:lnTo>
                    <a:pt x="3551" y="452"/>
                  </a:lnTo>
                  <a:lnTo>
                    <a:pt x="3551" y="446"/>
                  </a:lnTo>
                  <a:lnTo>
                    <a:pt x="3551" y="422"/>
                  </a:lnTo>
                  <a:lnTo>
                    <a:pt x="3551" y="392"/>
                  </a:lnTo>
                  <a:cubicBezTo>
                    <a:pt x="3551" y="374"/>
                    <a:pt x="3551" y="368"/>
                    <a:pt x="3545" y="357"/>
                  </a:cubicBezTo>
                  <a:lnTo>
                    <a:pt x="3545" y="345"/>
                  </a:lnTo>
                  <a:cubicBezTo>
                    <a:pt x="3545" y="339"/>
                    <a:pt x="3545" y="333"/>
                    <a:pt x="3534" y="327"/>
                  </a:cubicBezTo>
                  <a:lnTo>
                    <a:pt x="3534" y="315"/>
                  </a:lnTo>
                  <a:lnTo>
                    <a:pt x="3534" y="309"/>
                  </a:lnTo>
                  <a:cubicBezTo>
                    <a:pt x="3534" y="303"/>
                    <a:pt x="3528" y="285"/>
                    <a:pt x="3528" y="279"/>
                  </a:cubicBezTo>
                  <a:lnTo>
                    <a:pt x="3528" y="273"/>
                  </a:lnTo>
                  <a:cubicBezTo>
                    <a:pt x="3522" y="256"/>
                    <a:pt x="3522" y="250"/>
                    <a:pt x="3516" y="238"/>
                  </a:cubicBezTo>
                  <a:cubicBezTo>
                    <a:pt x="3516" y="238"/>
                    <a:pt x="3516" y="226"/>
                    <a:pt x="3504" y="226"/>
                  </a:cubicBezTo>
                  <a:cubicBezTo>
                    <a:pt x="3498" y="220"/>
                    <a:pt x="3498" y="214"/>
                    <a:pt x="3492" y="208"/>
                  </a:cubicBezTo>
                  <a:lnTo>
                    <a:pt x="3486" y="196"/>
                  </a:lnTo>
                  <a:cubicBezTo>
                    <a:pt x="3474" y="190"/>
                    <a:pt x="3468" y="178"/>
                    <a:pt x="3468" y="167"/>
                  </a:cubicBezTo>
                  <a:cubicBezTo>
                    <a:pt x="3462" y="161"/>
                    <a:pt x="3456" y="149"/>
                    <a:pt x="3444" y="137"/>
                  </a:cubicBezTo>
                  <a:lnTo>
                    <a:pt x="3439" y="131"/>
                  </a:lnTo>
                  <a:cubicBezTo>
                    <a:pt x="3433" y="125"/>
                    <a:pt x="3427" y="119"/>
                    <a:pt x="3427" y="113"/>
                  </a:cubicBezTo>
                  <a:lnTo>
                    <a:pt x="3415" y="101"/>
                  </a:lnTo>
                  <a:lnTo>
                    <a:pt x="3397" y="83"/>
                  </a:lnTo>
                  <a:cubicBezTo>
                    <a:pt x="3385" y="71"/>
                    <a:pt x="3379" y="66"/>
                    <a:pt x="3367" y="60"/>
                  </a:cubicBezTo>
                  <a:cubicBezTo>
                    <a:pt x="3355" y="60"/>
                    <a:pt x="3355" y="54"/>
                    <a:pt x="3349" y="54"/>
                  </a:cubicBezTo>
                  <a:cubicBezTo>
                    <a:pt x="3349" y="54"/>
                    <a:pt x="3344" y="54"/>
                    <a:pt x="3344" y="42"/>
                  </a:cubicBezTo>
                  <a:cubicBezTo>
                    <a:pt x="3338" y="36"/>
                    <a:pt x="3326" y="36"/>
                    <a:pt x="3320" y="30"/>
                  </a:cubicBezTo>
                  <a:cubicBezTo>
                    <a:pt x="3314" y="18"/>
                    <a:pt x="3308" y="18"/>
                    <a:pt x="3296" y="12"/>
                  </a:cubicBezTo>
                  <a:cubicBezTo>
                    <a:pt x="3290" y="6"/>
                    <a:pt x="3278" y="6"/>
                    <a:pt x="3266" y="6"/>
                  </a:cubicBezTo>
                  <a:lnTo>
                    <a:pt x="3260" y="6"/>
                  </a:lnTo>
                  <a:cubicBezTo>
                    <a:pt x="3254" y="6"/>
                    <a:pt x="3249" y="6"/>
                    <a:pt x="3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60;p45">
              <a:extLst>
                <a:ext uri="{FF2B5EF4-FFF2-40B4-BE49-F238E27FC236}">
                  <a16:creationId xmlns:a16="http://schemas.microsoft.com/office/drawing/2014/main" id="{417F3D6C-4F1D-451C-A70D-E0ADC997B73B}"/>
                </a:ext>
              </a:extLst>
            </p:cNvPr>
            <p:cNvSpPr/>
            <p:nvPr/>
          </p:nvSpPr>
          <p:spPr>
            <a:xfrm>
              <a:off x="6261154" y="711576"/>
              <a:ext cx="772015" cy="504527"/>
            </a:xfrm>
            <a:custGeom>
              <a:avLst/>
              <a:gdLst/>
              <a:ahLst/>
              <a:cxnLst/>
              <a:rect l="l" t="t" r="r" b="b"/>
              <a:pathLst>
                <a:path w="3558" h="2397" extrusionOk="0">
                  <a:moveTo>
                    <a:pt x="232" y="1776"/>
                  </a:moveTo>
                  <a:cubicBezTo>
                    <a:pt x="238" y="1776"/>
                    <a:pt x="244" y="1782"/>
                    <a:pt x="256" y="1794"/>
                  </a:cubicBezTo>
                  <a:cubicBezTo>
                    <a:pt x="244" y="1782"/>
                    <a:pt x="238" y="1782"/>
                    <a:pt x="232" y="1776"/>
                  </a:cubicBezTo>
                  <a:close/>
                  <a:moveTo>
                    <a:pt x="482" y="2275"/>
                  </a:moveTo>
                  <a:cubicBezTo>
                    <a:pt x="493" y="2275"/>
                    <a:pt x="493" y="2275"/>
                    <a:pt x="482" y="2281"/>
                  </a:cubicBezTo>
                  <a:lnTo>
                    <a:pt x="482" y="2275"/>
                  </a:lnTo>
                  <a:close/>
                  <a:moveTo>
                    <a:pt x="476" y="2298"/>
                  </a:moveTo>
                  <a:cubicBezTo>
                    <a:pt x="482" y="2298"/>
                    <a:pt x="476" y="2298"/>
                    <a:pt x="476" y="2304"/>
                  </a:cubicBezTo>
                  <a:lnTo>
                    <a:pt x="476" y="2298"/>
                  </a:lnTo>
                  <a:close/>
                  <a:moveTo>
                    <a:pt x="3154" y="0"/>
                  </a:moveTo>
                  <a:cubicBezTo>
                    <a:pt x="3148" y="0"/>
                    <a:pt x="3142" y="6"/>
                    <a:pt x="3142" y="6"/>
                  </a:cubicBezTo>
                  <a:lnTo>
                    <a:pt x="78" y="1788"/>
                  </a:lnTo>
                  <a:cubicBezTo>
                    <a:pt x="30" y="1811"/>
                    <a:pt x="6" y="1871"/>
                    <a:pt x="1" y="1948"/>
                  </a:cubicBezTo>
                  <a:cubicBezTo>
                    <a:pt x="1" y="2102"/>
                    <a:pt x="107" y="2287"/>
                    <a:pt x="238" y="2364"/>
                  </a:cubicBezTo>
                  <a:cubicBezTo>
                    <a:pt x="280" y="2386"/>
                    <a:pt x="317" y="2397"/>
                    <a:pt x="348" y="2397"/>
                  </a:cubicBezTo>
                  <a:cubicBezTo>
                    <a:pt x="372" y="2397"/>
                    <a:pt x="393" y="2391"/>
                    <a:pt x="411" y="2379"/>
                  </a:cubicBezTo>
                  <a:lnTo>
                    <a:pt x="411" y="2379"/>
                  </a:lnTo>
                  <a:cubicBezTo>
                    <a:pt x="410" y="2380"/>
                    <a:pt x="410" y="2381"/>
                    <a:pt x="410" y="2382"/>
                  </a:cubicBezTo>
                  <a:lnTo>
                    <a:pt x="3492" y="582"/>
                  </a:lnTo>
                  <a:cubicBezTo>
                    <a:pt x="3498" y="582"/>
                    <a:pt x="3498" y="576"/>
                    <a:pt x="3504" y="576"/>
                  </a:cubicBezTo>
                  <a:lnTo>
                    <a:pt x="3510" y="576"/>
                  </a:lnTo>
                  <a:lnTo>
                    <a:pt x="3522" y="565"/>
                  </a:lnTo>
                  <a:lnTo>
                    <a:pt x="3528" y="559"/>
                  </a:lnTo>
                  <a:lnTo>
                    <a:pt x="3534" y="553"/>
                  </a:lnTo>
                  <a:cubicBezTo>
                    <a:pt x="3540" y="541"/>
                    <a:pt x="3545" y="529"/>
                    <a:pt x="3545" y="511"/>
                  </a:cubicBezTo>
                  <a:lnTo>
                    <a:pt x="3545" y="505"/>
                  </a:lnTo>
                  <a:cubicBezTo>
                    <a:pt x="3545" y="499"/>
                    <a:pt x="3545" y="499"/>
                    <a:pt x="3557" y="493"/>
                  </a:cubicBezTo>
                  <a:lnTo>
                    <a:pt x="3557" y="481"/>
                  </a:lnTo>
                  <a:lnTo>
                    <a:pt x="3557" y="475"/>
                  </a:lnTo>
                  <a:lnTo>
                    <a:pt x="3557" y="470"/>
                  </a:lnTo>
                  <a:lnTo>
                    <a:pt x="3557" y="464"/>
                  </a:lnTo>
                  <a:lnTo>
                    <a:pt x="3557" y="440"/>
                  </a:lnTo>
                  <a:lnTo>
                    <a:pt x="3557" y="410"/>
                  </a:lnTo>
                  <a:cubicBezTo>
                    <a:pt x="3557" y="392"/>
                    <a:pt x="3557" y="386"/>
                    <a:pt x="3545" y="375"/>
                  </a:cubicBezTo>
                  <a:lnTo>
                    <a:pt x="3545" y="363"/>
                  </a:lnTo>
                  <a:cubicBezTo>
                    <a:pt x="3545" y="357"/>
                    <a:pt x="3540" y="351"/>
                    <a:pt x="3540" y="333"/>
                  </a:cubicBezTo>
                  <a:lnTo>
                    <a:pt x="3540" y="327"/>
                  </a:lnTo>
                  <a:lnTo>
                    <a:pt x="3540" y="321"/>
                  </a:lnTo>
                  <a:cubicBezTo>
                    <a:pt x="3540" y="303"/>
                    <a:pt x="3534" y="297"/>
                    <a:pt x="3528" y="285"/>
                  </a:cubicBezTo>
                  <a:cubicBezTo>
                    <a:pt x="3522" y="268"/>
                    <a:pt x="3522" y="262"/>
                    <a:pt x="3510" y="244"/>
                  </a:cubicBezTo>
                  <a:cubicBezTo>
                    <a:pt x="3510" y="244"/>
                    <a:pt x="3510" y="238"/>
                    <a:pt x="3504" y="238"/>
                  </a:cubicBezTo>
                  <a:cubicBezTo>
                    <a:pt x="3498" y="232"/>
                    <a:pt x="3498" y="226"/>
                    <a:pt x="3486" y="208"/>
                  </a:cubicBezTo>
                  <a:cubicBezTo>
                    <a:pt x="3486" y="208"/>
                    <a:pt x="3486" y="202"/>
                    <a:pt x="3480" y="202"/>
                  </a:cubicBezTo>
                  <a:cubicBezTo>
                    <a:pt x="3474" y="196"/>
                    <a:pt x="3468" y="179"/>
                    <a:pt x="3468" y="173"/>
                  </a:cubicBezTo>
                  <a:cubicBezTo>
                    <a:pt x="3462" y="167"/>
                    <a:pt x="3450" y="149"/>
                    <a:pt x="3445" y="143"/>
                  </a:cubicBezTo>
                  <a:lnTo>
                    <a:pt x="3439" y="137"/>
                  </a:lnTo>
                  <a:cubicBezTo>
                    <a:pt x="3433" y="125"/>
                    <a:pt x="3421" y="119"/>
                    <a:pt x="3421" y="113"/>
                  </a:cubicBezTo>
                  <a:lnTo>
                    <a:pt x="3415" y="107"/>
                  </a:lnTo>
                  <a:lnTo>
                    <a:pt x="3391" y="84"/>
                  </a:lnTo>
                  <a:cubicBezTo>
                    <a:pt x="3385" y="78"/>
                    <a:pt x="3379" y="66"/>
                    <a:pt x="3361" y="60"/>
                  </a:cubicBezTo>
                  <a:cubicBezTo>
                    <a:pt x="3355" y="60"/>
                    <a:pt x="3355" y="54"/>
                    <a:pt x="3350" y="54"/>
                  </a:cubicBezTo>
                  <a:cubicBezTo>
                    <a:pt x="3350" y="54"/>
                    <a:pt x="3344" y="54"/>
                    <a:pt x="3344" y="48"/>
                  </a:cubicBezTo>
                  <a:cubicBezTo>
                    <a:pt x="3332" y="36"/>
                    <a:pt x="3326" y="36"/>
                    <a:pt x="3320" y="30"/>
                  </a:cubicBezTo>
                  <a:cubicBezTo>
                    <a:pt x="3314" y="24"/>
                    <a:pt x="3302" y="24"/>
                    <a:pt x="3296" y="18"/>
                  </a:cubicBezTo>
                  <a:cubicBezTo>
                    <a:pt x="3290" y="6"/>
                    <a:pt x="3272" y="6"/>
                    <a:pt x="3266" y="6"/>
                  </a:cubicBezTo>
                  <a:lnTo>
                    <a:pt x="3260" y="6"/>
                  </a:lnTo>
                  <a:cubicBezTo>
                    <a:pt x="3255" y="6"/>
                    <a:pt x="3243" y="6"/>
                    <a:pt x="3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61;p45">
              <a:extLst>
                <a:ext uri="{FF2B5EF4-FFF2-40B4-BE49-F238E27FC236}">
                  <a16:creationId xmlns:a16="http://schemas.microsoft.com/office/drawing/2014/main" id="{450BE424-0765-4B94-B623-F4D6657425A3}"/>
                </a:ext>
              </a:extLst>
            </p:cNvPr>
            <p:cNvSpPr/>
            <p:nvPr/>
          </p:nvSpPr>
          <p:spPr>
            <a:xfrm>
              <a:off x="1880577" y="2777451"/>
              <a:ext cx="130405" cy="2623664"/>
            </a:xfrm>
            <a:custGeom>
              <a:avLst/>
              <a:gdLst/>
              <a:ahLst/>
              <a:cxnLst/>
              <a:rect l="l" t="t" r="r" b="b"/>
              <a:pathLst>
                <a:path w="601" h="12465" extrusionOk="0">
                  <a:moveTo>
                    <a:pt x="1" y="1"/>
                  </a:moveTo>
                  <a:lnTo>
                    <a:pt x="30" y="12126"/>
                  </a:lnTo>
                  <a:lnTo>
                    <a:pt x="600" y="12465"/>
                  </a:lnTo>
                  <a:lnTo>
                    <a:pt x="571" y="32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62;p45">
              <a:extLst>
                <a:ext uri="{FF2B5EF4-FFF2-40B4-BE49-F238E27FC236}">
                  <a16:creationId xmlns:a16="http://schemas.microsoft.com/office/drawing/2014/main" id="{80C0DA32-65EB-4355-AE57-E2035C22FB84}"/>
                </a:ext>
              </a:extLst>
            </p:cNvPr>
            <p:cNvSpPr/>
            <p:nvPr/>
          </p:nvSpPr>
          <p:spPr>
            <a:xfrm>
              <a:off x="1880577" y="202842"/>
              <a:ext cx="4719749" cy="2643660"/>
            </a:xfrm>
            <a:custGeom>
              <a:avLst/>
              <a:gdLst/>
              <a:ahLst/>
              <a:cxnLst/>
              <a:rect l="l" t="t" r="r" b="b"/>
              <a:pathLst>
                <a:path w="21752" h="12560" extrusionOk="0">
                  <a:moveTo>
                    <a:pt x="21175" y="1"/>
                  </a:moveTo>
                  <a:lnTo>
                    <a:pt x="1" y="12233"/>
                  </a:lnTo>
                  <a:lnTo>
                    <a:pt x="571" y="12559"/>
                  </a:lnTo>
                  <a:lnTo>
                    <a:pt x="21751" y="333"/>
                  </a:lnTo>
                  <a:lnTo>
                    <a:pt x="21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63;p45">
              <a:extLst>
                <a:ext uri="{FF2B5EF4-FFF2-40B4-BE49-F238E27FC236}">
                  <a16:creationId xmlns:a16="http://schemas.microsoft.com/office/drawing/2014/main" id="{C303AF9A-E826-45CF-BFD6-D6221FC72443}"/>
                </a:ext>
              </a:extLst>
            </p:cNvPr>
            <p:cNvSpPr/>
            <p:nvPr/>
          </p:nvSpPr>
          <p:spPr>
            <a:xfrm>
              <a:off x="2004254" y="272932"/>
              <a:ext cx="4602363" cy="5128196"/>
            </a:xfrm>
            <a:custGeom>
              <a:avLst/>
              <a:gdLst/>
              <a:ahLst/>
              <a:cxnLst/>
              <a:rect l="l" t="t" r="r" b="b"/>
              <a:pathLst>
                <a:path w="21211" h="24364" extrusionOk="0">
                  <a:moveTo>
                    <a:pt x="21181" y="0"/>
                  </a:moveTo>
                  <a:lnTo>
                    <a:pt x="1" y="12226"/>
                  </a:lnTo>
                  <a:lnTo>
                    <a:pt x="30" y="24364"/>
                  </a:lnTo>
                  <a:lnTo>
                    <a:pt x="21211" y="12137"/>
                  </a:lnTo>
                  <a:lnTo>
                    <a:pt x="21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64;p45">
              <a:extLst>
                <a:ext uri="{FF2B5EF4-FFF2-40B4-BE49-F238E27FC236}">
                  <a16:creationId xmlns:a16="http://schemas.microsoft.com/office/drawing/2014/main" id="{8A487FA3-1752-4A1D-96A2-2E6D78722EA2}"/>
                </a:ext>
              </a:extLst>
            </p:cNvPr>
            <p:cNvSpPr/>
            <p:nvPr/>
          </p:nvSpPr>
          <p:spPr>
            <a:xfrm>
              <a:off x="2107319" y="421532"/>
              <a:ext cx="4396232" cy="4830784"/>
            </a:xfrm>
            <a:custGeom>
              <a:avLst/>
              <a:gdLst/>
              <a:ahLst/>
              <a:cxnLst/>
              <a:rect l="l" t="t" r="r" b="b"/>
              <a:pathLst>
                <a:path w="20261" h="22951" extrusionOk="0">
                  <a:moveTo>
                    <a:pt x="20261" y="1"/>
                  </a:moveTo>
                  <a:lnTo>
                    <a:pt x="1" y="11699"/>
                  </a:lnTo>
                  <a:lnTo>
                    <a:pt x="1" y="22951"/>
                  </a:lnTo>
                  <a:lnTo>
                    <a:pt x="20261" y="11253"/>
                  </a:lnTo>
                  <a:lnTo>
                    <a:pt x="20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65;p45">
              <a:extLst>
                <a:ext uri="{FF2B5EF4-FFF2-40B4-BE49-F238E27FC236}">
                  <a16:creationId xmlns:a16="http://schemas.microsoft.com/office/drawing/2014/main" id="{16C4E33D-BC88-435E-B9D5-919D8762D8BA}"/>
                </a:ext>
              </a:extLst>
            </p:cNvPr>
            <p:cNvSpPr/>
            <p:nvPr/>
          </p:nvSpPr>
          <p:spPr>
            <a:xfrm>
              <a:off x="2050688" y="960365"/>
              <a:ext cx="4509712" cy="2543471"/>
            </a:xfrm>
            <a:custGeom>
              <a:avLst/>
              <a:gdLst/>
              <a:ahLst/>
              <a:cxnLst/>
              <a:rect l="l" t="t" r="r" b="b"/>
              <a:pathLst>
                <a:path w="20784" h="12084" extrusionOk="0">
                  <a:moveTo>
                    <a:pt x="20700" y="0"/>
                  </a:moveTo>
                  <a:lnTo>
                    <a:pt x="0" y="11941"/>
                  </a:lnTo>
                  <a:lnTo>
                    <a:pt x="84" y="12084"/>
                  </a:lnTo>
                  <a:lnTo>
                    <a:pt x="20783" y="137"/>
                  </a:lnTo>
                  <a:lnTo>
                    <a:pt x="20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66;p45">
              <a:extLst>
                <a:ext uri="{FF2B5EF4-FFF2-40B4-BE49-F238E27FC236}">
                  <a16:creationId xmlns:a16="http://schemas.microsoft.com/office/drawing/2014/main" id="{7B2A5BF9-E904-494A-A6E2-8A639F4027C2}"/>
                </a:ext>
              </a:extLst>
            </p:cNvPr>
            <p:cNvSpPr/>
            <p:nvPr/>
          </p:nvSpPr>
          <p:spPr>
            <a:xfrm>
              <a:off x="2050688" y="1564026"/>
              <a:ext cx="4509712" cy="2544733"/>
            </a:xfrm>
            <a:custGeom>
              <a:avLst/>
              <a:gdLst/>
              <a:ahLst/>
              <a:cxnLst/>
              <a:rect l="l" t="t" r="r" b="b"/>
              <a:pathLst>
                <a:path w="20784" h="12090" extrusionOk="0">
                  <a:moveTo>
                    <a:pt x="20700" y="0"/>
                  </a:moveTo>
                  <a:lnTo>
                    <a:pt x="0" y="11947"/>
                  </a:lnTo>
                  <a:lnTo>
                    <a:pt x="84" y="12090"/>
                  </a:lnTo>
                  <a:lnTo>
                    <a:pt x="20783" y="143"/>
                  </a:lnTo>
                  <a:lnTo>
                    <a:pt x="20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67;p45">
              <a:extLst>
                <a:ext uri="{FF2B5EF4-FFF2-40B4-BE49-F238E27FC236}">
                  <a16:creationId xmlns:a16="http://schemas.microsoft.com/office/drawing/2014/main" id="{BFADE1B0-8920-4E45-8377-3137BF0BF17B}"/>
                </a:ext>
              </a:extLst>
            </p:cNvPr>
            <p:cNvSpPr/>
            <p:nvPr/>
          </p:nvSpPr>
          <p:spPr>
            <a:xfrm>
              <a:off x="2050688" y="2168949"/>
              <a:ext cx="4509712" cy="2544733"/>
            </a:xfrm>
            <a:custGeom>
              <a:avLst/>
              <a:gdLst/>
              <a:ahLst/>
              <a:cxnLst/>
              <a:rect l="l" t="t" r="r" b="b"/>
              <a:pathLst>
                <a:path w="20784" h="12090" extrusionOk="0">
                  <a:moveTo>
                    <a:pt x="20700" y="0"/>
                  </a:moveTo>
                  <a:lnTo>
                    <a:pt x="0" y="11947"/>
                  </a:lnTo>
                  <a:lnTo>
                    <a:pt x="84" y="12090"/>
                  </a:lnTo>
                  <a:lnTo>
                    <a:pt x="20783" y="143"/>
                  </a:lnTo>
                  <a:lnTo>
                    <a:pt x="20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68;p45">
              <a:extLst>
                <a:ext uri="{FF2B5EF4-FFF2-40B4-BE49-F238E27FC236}">
                  <a16:creationId xmlns:a16="http://schemas.microsoft.com/office/drawing/2014/main" id="{259265D7-47F2-4BA3-B72C-1364229B1740}"/>
                </a:ext>
              </a:extLst>
            </p:cNvPr>
            <p:cNvSpPr/>
            <p:nvPr/>
          </p:nvSpPr>
          <p:spPr>
            <a:xfrm>
              <a:off x="5784453" y="787770"/>
              <a:ext cx="36236" cy="2421180"/>
            </a:xfrm>
            <a:custGeom>
              <a:avLst/>
              <a:gdLst/>
              <a:ahLst/>
              <a:cxnLst/>
              <a:rect l="l" t="t" r="r" b="b"/>
              <a:pathLst>
                <a:path w="167" h="11503" extrusionOk="0">
                  <a:moveTo>
                    <a:pt x="1" y="1"/>
                  </a:moveTo>
                  <a:lnTo>
                    <a:pt x="1" y="11502"/>
                  </a:lnTo>
                  <a:lnTo>
                    <a:pt x="167" y="11502"/>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69;p45">
              <a:extLst>
                <a:ext uri="{FF2B5EF4-FFF2-40B4-BE49-F238E27FC236}">
                  <a16:creationId xmlns:a16="http://schemas.microsoft.com/office/drawing/2014/main" id="{5EEEFFD0-1858-4FC5-A81A-7CF55A951622}"/>
                </a:ext>
              </a:extLst>
            </p:cNvPr>
            <p:cNvSpPr/>
            <p:nvPr/>
          </p:nvSpPr>
          <p:spPr>
            <a:xfrm>
              <a:off x="5035877" y="1207681"/>
              <a:ext cx="34934" cy="2419917"/>
            </a:xfrm>
            <a:custGeom>
              <a:avLst/>
              <a:gdLst/>
              <a:ahLst/>
              <a:cxnLst/>
              <a:rect l="l" t="t" r="r" b="b"/>
              <a:pathLst>
                <a:path w="161" h="11497" extrusionOk="0">
                  <a:moveTo>
                    <a:pt x="1" y="1"/>
                  </a:moveTo>
                  <a:lnTo>
                    <a:pt x="1" y="11497"/>
                  </a:lnTo>
                  <a:lnTo>
                    <a:pt x="161" y="11497"/>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70;p45">
              <a:extLst>
                <a:ext uri="{FF2B5EF4-FFF2-40B4-BE49-F238E27FC236}">
                  <a16:creationId xmlns:a16="http://schemas.microsoft.com/office/drawing/2014/main" id="{17AC72A2-2E44-46D6-B9D3-F7719E2747DC}"/>
                </a:ext>
              </a:extLst>
            </p:cNvPr>
            <p:cNvSpPr/>
            <p:nvPr/>
          </p:nvSpPr>
          <p:spPr>
            <a:xfrm>
              <a:off x="4286000" y="1626328"/>
              <a:ext cx="36236" cy="2419917"/>
            </a:xfrm>
            <a:custGeom>
              <a:avLst/>
              <a:gdLst/>
              <a:ahLst/>
              <a:cxnLst/>
              <a:rect l="l" t="t" r="r" b="b"/>
              <a:pathLst>
                <a:path w="167" h="11497" extrusionOk="0">
                  <a:moveTo>
                    <a:pt x="1" y="1"/>
                  </a:moveTo>
                  <a:lnTo>
                    <a:pt x="1" y="11497"/>
                  </a:lnTo>
                  <a:lnTo>
                    <a:pt x="167" y="11497"/>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71;p45">
              <a:extLst>
                <a:ext uri="{FF2B5EF4-FFF2-40B4-BE49-F238E27FC236}">
                  <a16:creationId xmlns:a16="http://schemas.microsoft.com/office/drawing/2014/main" id="{2A64C26A-15A5-4A84-A1F9-96FCE916B60A}"/>
                </a:ext>
              </a:extLst>
            </p:cNvPr>
            <p:cNvSpPr/>
            <p:nvPr/>
          </p:nvSpPr>
          <p:spPr>
            <a:xfrm>
              <a:off x="3540028" y="2046449"/>
              <a:ext cx="34934" cy="2419707"/>
            </a:xfrm>
            <a:custGeom>
              <a:avLst/>
              <a:gdLst/>
              <a:ahLst/>
              <a:cxnLst/>
              <a:rect l="l" t="t" r="r" b="b"/>
              <a:pathLst>
                <a:path w="161" h="11496" extrusionOk="0">
                  <a:moveTo>
                    <a:pt x="1" y="0"/>
                  </a:moveTo>
                  <a:lnTo>
                    <a:pt x="1" y="11496"/>
                  </a:lnTo>
                  <a:lnTo>
                    <a:pt x="161" y="11496"/>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72;p45">
              <a:extLst>
                <a:ext uri="{FF2B5EF4-FFF2-40B4-BE49-F238E27FC236}">
                  <a16:creationId xmlns:a16="http://schemas.microsoft.com/office/drawing/2014/main" id="{29EEA689-2BE6-483E-A379-8B2875B69F2E}"/>
                </a:ext>
              </a:extLst>
            </p:cNvPr>
            <p:cNvSpPr/>
            <p:nvPr/>
          </p:nvSpPr>
          <p:spPr>
            <a:xfrm>
              <a:off x="2790150" y="2465097"/>
              <a:ext cx="36453" cy="2419917"/>
            </a:xfrm>
            <a:custGeom>
              <a:avLst/>
              <a:gdLst/>
              <a:ahLst/>
              <a:cxnLst/>
              <a:rect l="l" t="t" r="r" b="b"/>
              <a:pathLst>
                <a:path w="168" h="11497" extrusionOk="0">
                  <a:moveTo>
                    <a:pt x="1" y="0"/>
                  </a:moveTo>
                  <a:lnTo>
                    <a:pt x="1" y="11496"/>
                  </a:lnTo>
                  <a:lnTo>
                    <a:pt x="167" y="11496"/>
                  </a:lnTo>
                  <a:lnTo>
                    <a:pt x="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73;p45">
              <a:extLst>
                <a:ext uri="{FF2B5EF4-FFF2-40B4-BE49-F238E27FC236}">
                  <a16:creationId xmlns:a16="http://schemas.microsoft.com/office/drawing/2014/main" id="{D0AAA4EA-AE94-42A9-8FCD-68FB91F470CC}"/>
                </a:ext>
              </a:extLst>
            </p:cNvPr>
            <p:cNvSpPr/>
            <p:nvPr/>
          </p:nvSpPr>
          <p:spPr>
            <a:xfrm>
              <a:off x="11650465" y="3098646"/>
              <a:ext cx="686959" cy="476532"/>
            </a:xfrm>
            <a:custGeom>
              <a:avLst/>
              <a:gdLst/>
              <a:ahLst/>
              <a:cxnLst/>
              <a:rect l="l" t="t" r="r" b="b"/>
              <a:pathLst>
                <a:path w="3166" h="2264" extrusionOk="0">
                  <a:moveTo>
                    <a:pt x="1" y="1"/>
                  </a:moveTo>
                  <a:lnTo>
                    <a:pt x="512" y="725"/>
                  </a:lnTo>
                  <a:lnTo>
                    <a:pt x="3166" y="2263"/>
                  </a:lnTo>
                  <a:lnTo>
                    <a:pt x="3166" y="2263"/>
                  </a:lnTo>
                  <a:lnTo>
                    <a:pt x="2655" y="154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74;p45">
              <a:extLst>
                <a:ext uri="{FF2B5EF4-FFF2-40B4-BE49-F238E27FC236}">
                  <a16:creationId xmlns:a16="http://schemas.microsoft.com/office/drawing/2014/main" id="{CE88ED1F-1030-4A1B-8891-3F3AA4F2311E}"/>
                </a:ext>
              </a:extLst>
            </p:cNvPr>
            <p:cNvSpPr/>
            <p:nvPr/>
          </p:nvSpPr>
          <p:spPr>
            <a:xfrm>
              <a:off x="11650465" y="2823757"/>
              <a:ext cx="685657" cy="600086"/>
            </a:xfrm>
            <a:custGeom>
              <a:avLst/>
              <a:gdLst/>
              <a:ahLst/>
              <a:cxnLst/>
              <a:rect l="l" t="t" r="r" b="b"/>
              <a:pathLst>
                <a:path w="3160" h="2851" extrusionOk="0">
                  <a:moveTo>
                    <a:pt x="506" y="1"/>
                  </a:moveTo>
                  <a:lnTo>
                    <a:pt x="1" y="1307"/>
                  </a:lnTo>
                  <a:lnTo>
                    <a:pt x="2655" y="2851"/>
                  </a:lnTo>
                  <a:lnTo>
                    <a:pt x="3160" y="1544"/>
                  </a:lnTo>
                  <a:lnTo>
                    <a:pt x="5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75;p45">
              <a:extLst>
                <a:ext uri="{FF2B5EF4-FFF2-40B4-BE49-F238E27FC236}">
                  <a16:creationId xmlns:a16="http://schemas.microsoft.com/office/drawing/2014/main" id="{31C81C62-B20A-4C44-A326-D590064C0D3C}"/>
                </a:ext>
              </a:extLst>
            </p:cNvPr>
            <p:cNvSpPr/>
            <p:nvPr/>
          </p:nvSpPr>
          <p:spPr>
            <a:xfrm>
              <a:off x="11760039" y="2699994"/>
              <a:ext cx="796534" cy="448959"/>
            </a:xfrm>
            <a:custGeom>
              <a:avLst/>
              <a:gdLst/>
              <a:ahLst/>
              <a:cxnLst/>
              <a:rect l="l" t="t" r="r" b="b"/>
              <a:pathLst>
                <a:path w="3671" h="2133" extrusionOk="0">
                  <a:moveTo>
                    <a:pt x="1016" y="1"/>
                  </a:moveTo>
                  <a:lnTo>
                    <a:pt x="1" y="589"/>
                  </a:lnTo>
                  <a:lnTo>
                    <a:pt x="2655" y="2132"/>
                  </a:lnTo>
                  <a:lnTo>
                    <a:pt x="3670" y="1550"/>
                  </a:lnTo>
                  <a:lnTo>
                    <a:pt x="10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76;p45">
              <a:extLst>
                <a:ext uri="{FF2B5EF4-FFF2-40B4-BE49-F238E27FC236}">
                  <a16:creationId xmlns:a16="http://schemas.microsoft.com/office/drawing/2014/main" id="{A9927A39-4AB6-4C9B-8D7F-995E1545FB25}"/>
                </a:ext>
              </a:extLst>
            </p:cNvPr>
            <p:cNvSpPr/>
            <p:nvPr/>
          </p:nvSpPr>
          <p:spPr>
            <a:xfrm>
              <a:off x="12226542" y="3026241"/>
              <a:ext cx="441988" cy="548938"/>
            </a:xfrm>
            <a:custGeom>
              <a:avLst/>
              <a:gdLst/>
              <a:ahLst/>
              <a:cxnLst/>
              <a:rect l="l" t="t" r="r" b="b"/>
              <a:pathLst>
                <a:path w="2037" h="2608" extrusionOk="0">
                  <a:moveTo>
                    <a:pt x="1520" y="0"/>
                  </a:moveTo>
                  <a:lnTo>
                    <a:pt x="505" y="582"/>
                  </a:lnTo>
                  <a:lnTo>
                    <a:pt x="0" y="1889"/>
                  </a:lnTo>
                  <a:lnTo>
                    <a:pt x="511" y="2607"/>
                  </a:lnTo>
                  <a:lnTo>
                    <a:pt x="1532" y="2025"/>
                  </a:lnTo>
                  <a:lnTo>
                    <a:pt x="2037" y="719"/>
                  </a:lnTo>
                  <a:lnTo>
                    <a:pt x="15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77;p45">
              <a:extLst>
                <a:ext uri="{FF2B5EF4-FFF2-40B4-BE49-F238E27FC236}">
                  <a16:creationId xmlns:a16="http://schemas.microsoft.com/office/drawing/2014/main" id="{AAAB5ED9-DA28-4E86-9E21-5D690F836782}"/>
                </a:ext>
              </a:extLst>
            </p:cNvPr>
            <p:cNvSpPr/>
            <p:nvPr/>
          </p:nvSpPr>
          <p:spPr>
            <a:xfrm>
              <a:off x="12355211" y="3371220"/>
              <a:ext cx="1094230" cy="661336"/>
            </a:xfrm>
            <a:custGeom>
              <a:avLst/>
              <a:gdLst/>
              <a:ahLst/>
              <a:cxnLst/>
              <a:rect l="l" t="t" r="r" b="b"/>
              <a:pathLst>
                <a:path w="5043" h="3142" extrusionOk="0">
                  <a:moveTo>
                    <a:pt x="1" y="0"/>
                  </a:moveTo>
                  <a:lnTo>
                    <a:pt x="262" y="357"/>
                  </a:lnTo>
                  <a:lnTo>
                    <a:pt x="5042" y="3142"/>
                  </a:lnTo>
                  <a:lnTo>
                    <a:pt x="4787" y="278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78;p45">
              <a:extLst>
                <a:ext uri="{FF2B5EF4-FFF2-40B4-BE49-F238E27FC236}">
                  <a16:creationId xmlns:a16="http://schemas.microsoft.com/office/drawing/2014/main" id="{0D4DFD32-A17F-4E73-AEB7-FDED5E875D4F}"/>
                </a:ext>
              </a:extLst>
            </p:cNvPr>
            <p:cNvSpPr/>
            <p:nvPr/>
          </p:nvSpPr>
          <p:spPr>
            <a:xfrm>
              <a:off x="12355211" y="3235038"/>
              <a:ext cx="1094230" cy="722586"/>
            </a:xfrm>
            <a:custGeom>
              <a:avLst/>
              <a:gdLst/>
              <a:ahLst/>
              <a:cxnLst/>
              <a:rect l="l" t="t" r="r" b="b"/>
              <a:pathLst>
                <a:path w="5043" h="3433" extrusionOk="0">
                  <a:moveTo>
                    <a:pt x="256" y="0"/>
                  </a:moveTo>
                  <a:lnTo>
                    <a:pt x="1" y="647"/>
                  </a:lnTo>
                  <a:lnTo>
                    <a:pt x="4787" y="3432"/>
                  </a:lnTo>
                  <a:lnTo>
                    <a:pt x="5042" y="2779"/>
                  </a:lnTo>
                  <a:lnTo>
                    <a:pt x="2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79;p45">
              <a:extLst>
                <a:ext uri="{FF2B5EF4-FFF2-40B4-BE49-F238E27FC236}">
                  <a16:creationId xmlns:a16="http://schemas.microsoft.com/office/drawing/2014/main" id="{2F15ACFF-AA3A-4DDF-92F9-7EF859BD3DDD}"/>
                </a:ext>
              </a:extLst>
            </p:cNvPr>
            <p:cNvSpPr/>
            <p:nvPr/>
          </p:nvSpPr>
          <p:spPr>
            <a:xfrm>
              <a:off x="12410757" y="3172525"/>
              <a:ext cx="1148041" cy="647655"/>
            </a:xfrm>
            <a:custGeom>
              <a:avLst/>
              <a:gdLst/>
              <a:ahLst/>
              <a:cxnLst/>
              <a:rect l="l" t="t" r="r" b="b"/>
              <a:pathLst>
                <a:path w="5291" h="3077" extrusionOk="0">
                  <a:moveTo>
                    <a:pt x="505" y="0"/>
                  </a:moveTo>
                  <a:lnTo>
                    <a:pt x="0" y="297"/>
                  </a:lnTo>
                  <a:lnTo>
                    <a:pt x="4786" y="3076"/>
                  </a:lnTo>
                  <a:lnTo>
                    <a:pt x="5291" y="2785"/>
                  </a:lnTo>
                  <a:lnTo>
                    <a:pt x="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80;p45">
              <a:extLst>
                <a:ext uri="{FF2B5EF4-FFF2-40B4-BE49-F238E27FC236}">
                  <a16:creationId xmlns:a16="http://schemas.microsoft.com/office/drawing/2014/main" id="{147E3E02-F178-4021-A67A-52EAFA9E12BD}"/>
                </a:ext>
              </a:extLst>
            </p:cNvPr>
            <p:cNvSpPr/>
            <p:nvPr/>
          </p:nvSpPr>
          <p:spPr>
            <a:xfrm>
              <a:off x="13393669" y="3758716"/>
              <a:ext cx="219367" cy="273838"/>
            </a:xfrm>
            <a:custGeom>
              <a:avLst/>
              <a:gdLst/>
              <a:ahLst/>
              <a:cxnLst/>
              <a:rect l="l" t="t" r="r" b="b"/>
              <a:pathLst>
                <a:path w="1011" h="1301" extrusionOk="0">
                  <a:moveTo>
                    <a:pt x="761" y="0"/>
                  </a:moveTo>
                  <a:lnTo>
                    <a:pt x="256" y="291"/>
                  </a:lnTo>
                  <a:lnTo>
                    <a:pt x="1" y="944"/>
                  </a:lnTo>
                  <a:lnTo>
                    <a:pt x="256" y="1301"/>
                  </a:lnTo>
                  <a:lnTo>
                    <a:pt x="761" y="1010"/>
                  </a:lnTo>
                  <a:lnTo>
                    <a:pt x="1010" y="356"/>
                  </a:lnTo>
                  <a:lnTo>
                    <a:pt x="7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81;p45">
              <a:extLst>
                <a:ext uri="{FF2B5EF4-FFF2-40B4-BE49-F238E27FC236}">
                  <a16:creationId xmlns:a16="http://schemas.microsoft.com/office/drawing/2014/main" id="{C3DB6A90-3D2B-4697-AFBF-613A8184FBBC}"/>
                </a:ext>
              </a:extLst>
            </p:cNvPr>
            <p:cNvSpPr/>
            <p:nvPr/>
          </p:nvSpPr>
          <p:spPr>
            <a:xfrm>
              <a:off x="13464621" y="3821229"/>
              <a:ext cx="1318154" cy="811831"/>
            </a:xfrm>
            <a:custGeom>
              <a:avLst/>
              <a:gdLst/>
              <a:ahLst/>
              <a:cxnLst/>
              <a:rect l="l" t="t" r="r" b="b"/>
              <a:pathLst>
                <a:path w="6075" h="3857" extrusionOk="0">
                  <a:moveTo>
                    <a:pt x="5535" y="3741"/>
                  </a:moveTo>
                  <a:cubicBezTo>
                    <a:pt x="5541" y="3741"/>
                    <a:pt x="5541" y="3747"/>
                    <a:pt x="5541" y="3753"/>
                  </a:cubicBezTo>
                  <a:cubicBezTo>
                    <a:pt x="5541" y="3747"/>
                    <a:pt x="5541" y="3747"/>
                    <a:pt x="5535" y="3741"/>
                  </a:cubicBezTo>
                  <a:close/>
                  <a:moveTo>
                    <a:pt x="5541" y="3765"/>
                  </a:moveTo>
                  <a:cubicBezTo>
                    <a:pt x="5544" y="3768"/>
                    <a:pt x="5546" y="3772"/>
                    <a:pt x="5546" y="3774"/>
                  </a:cubicBezTo>
                  <a:lnTo>
                    <a:pt x="5546" y="3774"/>
                  </a:lnTo>
                  <a:cubicBezTo>
                    <a:pt x="5545" y="3771"/>
                    <a:pt x="5541" y="3770"/>
                    <a:pt x="5541" y="3765"/>
                  </a:cubicBezTo>
                  <a:close/>
                  <a:moveTo>
                    <a:pt x="345" y="0"/>
                  </a:moveTo>
                  <a:cubicBezTo>
                    <a:pt x="339" y="0"/>
                    <a:pt x="327" y="6"/>
                    <a:pt x="321" y="6"/>
                  </a:cubicBezTo>
                  <a:lnTo>
                    <a:pt x="315" y="6"/>
                  </a:lnTo>
                  <a:cubicBezTo>
                    <a:pt x="309" y="6"/>
                    <a:pt x="297" y="12"/>
                    <a:pt x="291" y="12"/>
                  </a:cubicBezTo>
                  <a:cubicBezTo>
                    <a:pt x="286" y="24"/>
                    <a:pt x="280" y="24"/>
                    <a:pt x="268" y="30"/>
                  </a:cubicBezTo>
                  <a:cubicBezTo>
                    <a:pt x="262" y="36"/>
                    <a:pt x="256" y="36"/>
                    <a:pt x="238" y="42"/>
                  </a:cubicBezTo>
                  <a:cubicBezTo>
                    <a:pt x="238" y="42"/>
                    <a:pt x="232" y="42"/>
                    <a:pt x="232" y="53"/>
                  </a:cubicBezTo>
                  <a:cubicBezTo>
                    <a:pt x="226" y="53"/>
                    <a:pt x="226" y="59"/>
                    <a:pt x="220" y="59"/>
                  </a:cubicBezTo>
                  <a:cubicBezTo>
                    <a:pt x="208" y="65"/>
                    <a:pt x="196" y="71"/>
                    <a:pt x="191" y="89"/>
                  </a:cubicBezTo>
                  <a:lnTo>
                    <a:pt x="179" y="95"/>
                  </a:lnTo>
                  <a:lnTo>
                    <a:pt x="161" y="119"/>
                  </a:lnTo>
                  <a:lnTo>
                    <a:pt x="149" y="125"/>
                  </a:lnTo>
                  <a:lnTo>
                    <a:pt x="131" y="148"/>
                  </a:lnTo>
                  <a:lnTo>
                    <a:pt x="119" y="154"/>
                  </a:lnTo>
                  <a:cubicBezTo>
                    <a:pt x="113" y="172"/>
                    <a:pt x="107" y="178"/>
                    <a:pt x="101" y="190"/>
                  </a:cubicBezTo>
                  <a:cubicBezTo>
                    <a:pt x="90" y="208"/>
                    <a:pt x="84" y="214"/>
                    <a:pt x="78" y="232"/>
                  </a:cubicBezTo>
                  <a:cubicBezTo>
                    <a:pt x="78" y="238"/>
                    <a:pt x="72" y="238"/>
                    <a:pt x="72" y="243"/>
                  </a:cubicBezTo>
                  <a:cubicBezTo>
                    <a:pt x="60" y="249"/>
                    <a:pt x="60" y="267"/>
                    <a:pt x="54" y="273"/>
                  </a:cubicBezTo>
                  <a:cubicBezTo>
                    <a:pt x="54" y="273"/>
                    <a:pt x="54" y="279"/>
                    <a:pt x="48" y="279"/>
                  </a:cubicBezTo>
                  <a:cubicBezTo>
                    <a:pt x="42" y="297"/>
                    <a:pt x="30" y="309"/>
                    <a:pt x="30" y="321"/>
                  </a:cubicBezTo>
                  <a:cubicBezTo>
                    <a:pt x="24" y="333"/>
                    <a:pt x="24" y="338"/>
                    <a:pt x="18" y="356"/>
                  </a:cubicBezTo>
                  <a:lnTo>
                    <a:pt x="18" y="362"/>
                  </a:lnTo>
                  <a:lnTo>
                    <a:pt x="18" y="368"/>
                  </a:lnTo>
                  <a:cubicBezTo>
                    <a:pt x="18" y="380"/>
                    <a:pt x="12" y="392"/>
                    <a:pt x="12" y="398"/>
                  </a:cubicBezTo>
                  <a:lnTo>
                    <a:pt x="12" y="410"/>
                  </a:lnTo>
                  <a:cubicBezTo>
                    <a:pt x="12" y="422"/>
                    <a:pt x="1" y="439"/>
                    <a:pt x="1" y="445"/>
                  </a:cubicBezTo>
                  <a:lnTo>
                    <a:pt x="1" y="475"/>
                  </a:lnTo>
                  <a:lnTo>
                    <a:pt x="1" y="505"/>
                  </a:lnTo>
                  <a:lnTo>
                    <a:pt x="1" y="511"/>
                  </a:lnTo>
                  <a:lnTo>
                    <a:pt x="1" y="528"/>
                  </a:lnTo>
                  <a:lnTo>
                    <a:pt x="1" y="534"/>
                  </a:lnTo>
                  <a:lnTo>
                    <a:pt x="1" y="540"/>
                  </a:lnTo>
                  <a:cubicBezTo>
                    <a:pt x="1" y="546"/>
                    <a:pt x="1" y="546"/>
                    <a:pt x="12" y="558"/>
                  </a:cubicBezTo>
                  <a:lnTo>
                    <a:pt x="12" y="564"/>
                  </a:lnTo>
                  <a:cubicBezTo>
                    <a:pt x="12" y="570"/>
                    <a:pt x="18" y="576"/>
                    <a:pt x="18" y="588"/>
                  </a:cubicBezTo>
                  <a:cubicBezTo>
                    <a:pt x="18" y="594"/>
                    <a:pt x="24" y="600"/>
                    <a:pt x="24" y="606"/>
                  </a:cubicBezTo>
                  <a:lnTo>
                    <a:pt x="24" y="618"/>
                  </a:lnTo>
                  <a:cubicBezTo>
                    <a:pt x="24" y="624"/>
                    <a:pt x="30" y="624"/>
                    <a:pt x="30" y="629"/>
                  </a:cubicBezTo>
                  <a:lnTo>
                    <a:pt x="42" y="635"/>
                  </a:lnTo>
                  <a:lnTo>
                    <a:pt x="48" y="647"/>
                  </a:lnTo>
                  <a:lnTo>
                    <a:pt x="54" y="653"/>
                  </a:lnTo>
                  <a:cubicBezTo>
                    <a:pt x="60" y="659"/>
                    <a:pt x="60" y="659"/>
                    <a:pt x="72" y="659"/>
                  </a:cubicBezTo>
                  <a:lnTo>
                    <a:pt x="5554" y="3796"/>
                  </a:lnTo>
                  <a:lnTo>
                    <a:pt x="5554" y="3796"/>
                  </a:lnTo>
                  <a:cubicBezTo>
                    <a:pt x="5555" y="3798"/>
                    <a:pt x="5557" y="3800"/>
                    <a:pt x="5561" y="3800"/>
                  </a:cubicBezTo>
                  <a:lnTo>
                    <a:pt x="5561" y="3800"/>
                  </a:lnTo>
                  <a:lnTo>
                    <a:pt x="5624" y="3836"/>
                  </a:lnTo>
                  <a:cubicBezTo>
                    <a:pt x="5612" y="3836"/>
                    <a:pt x="5612" y="3830"/>
                    <a:pt x="5606" y="3830"/>
                  </a:cubicBezTo>
                  <a:lnTo>
                    <a:pt x="5606" y="3830"/>
                  </a:lnTo>
                  <a:cubicBezTo>
                    <a:pt x="5632" y="3847"/>
                    <a:pt x="5661" y="3856"/>
                    <a:pt x="5694" y="3856"/>
                  </a:cubicBezTo>
                  <a:cubicBezTo>
                    <a:pt x="5729" y="3856"/>
                    <a:pt x="5768" y="3846"/>
                    <a:pt x="5808" y="3824"/>
                  </a:cubicBezTo>
                  <a:cubicBezTo>
                    <a:pt x="5956" y="3735"/>
                    <a:pt x="6075" y="3527"/>
                    <a:pt x="6075" y="3355"/>
                  </a:cubicBezTo>
                  <a:cubicBezTo>
                    <a:pt x="6069" y="3272"/>
                    <a:pt x="6039" y="3212"/>
                    <a:pt x="5992" y="3183"/>
                  </a:cubicBezTo>
                  <a:lnTo>
                    <a:pt x="446" y="6"/>
                  </a:lnTo>
                  <a:cubicBezTo>
                    <a:pt x="440" y="0"/>
                    <a:pt x="434"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82;p45">
              <a:extLst>
                <a:ext uri="{FF2B5EF4-FFF2-40B4-BE49-F238E27FC236}">
                  <a16:creationId xmlns:a16="http://schemas.microsoft.com/office/drawing/2014/main" id="{ECE79D6E-4BFC-488E-AC7D-577A25C13510}"/>
                </a:ext>
              </a:extLst>
            </p:cNvPr>
            <p:cNvSpPr/>
            <p:nvPr/>
          </p:nvSpPr>
          <p:spPr>
            <a:xfrm>
              <a:off x="14383308" y="4721037"/>
              <a:ext cx="212640" cy="243949"/>
            </a:xfrm>
            <a:custGeom>
              <a:avLst/>
              <a:gdLst/>
              <a:ahLst/>
              <a:cxnLst/>
              <a:rect l="l" t="t" r="r" b="b"/>
              <a:pathLst>
                <a:path w="980" h="1159" extrusionOk="0">
                  <a:moveTo>
                    <a:pt x="0" y="0"/>
                  </a:moveTo>
                  <a:lnTo>
                    <a:pt x="725" y="1010"/>
                  </a:lnTo>
                  <a:lnTo>
                    <a:pt x="980" y="1158"/>
                  </a:lnTo>
                  <a:lnTo>
                    <a:pt x="262" y="149"/>
                  </a:lnTo>
                  <a:lnTo>
                    <a:pt x="0" y="0"/>
                  </a:lnTo>
                  <a:close/>
                  <a:moveTo>
                    <a:pt x="980" y="1158"/>
                  </a:moveTo>
                  <a:lnTo>
                    <a:pt x="980" y="1158"/>
                  </a:lnTo>
                  <a:lnTo>
                    <a:pt x="980" y="115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83;p45">
              <a:extLst>
                <a:ext uri="{FF2B5EF4-FFF2-40B4-BE49-F238E27FC236}">
                  <a16:creationId xmlns:a16="http://schemas.microsoft.com/office/drawing/2014/main" id="{BF4DA878-113A-4E3A-BDFE-A9A3CB6033B0}"/>
                </a:ext>
              </a:extLst>
            </p:cNvPr>
            <p:cNvSpPr/>
            <p:nvPr/>
          </p:nvSpPr>
          <p:spPr>
            <a:xfrm>
              <a:off x="14383308" y="4332278"/>
              <a:ext cx="211555" cy="420123"/>
            </a:xfrm>
            <a:custGeom>
              <a:avLst/>
              <a:gdLst/>
              <a:ahLst/>
              <a:cxnLst/>
              <a:rect l="l" t="t" r="r" b="b"/>
              <a:pathLst>
                <a:path w="975" h="1996" extrusionOk="0">
                  <a:moveTo>
                    <a:pt x="719" y="1"/>
                  </a:moveTo>
                  <a:lnTo>
                    <a:pt x="0" y="1847"/>
                  </a:lnTo>
                  <a:lnTo>
                    <a:pt x="262" y="1996"/>
                  </a:lnTo>
                  <a:lnTo>
                    <a:pt x="974" y="149"/>
                  </a:lnTo>
                  <a:lnTo>
                    <a:pt x="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84;p45">
              <a:extLst>
                <a:ext uri="{FF2B5EF4-FFF2-40B4-BE49-F238E27FC236}">
                  <a16:creationId xmlns:a16="http://schemas.microsoft.com/office/drawing/2014/main" id="{6B649FB6-E7B8-42D8-835A-914A9891AEED}"/>
                </a:ext>
              </a:extLst>
            </p:cNvPr>
            <p:cNvSpPr/>
            <p:nvPr/>
          </p:nvSpPr>
          <p:spPr>
            <a:xfrm>
              <a:off x="14539099" y="4158631"/>
              <a:ext cx="366262" cy="205220"/>
            </a:xfrm>
            <a:custGeom>
              <a:avLst/>
              <a:gdLst/>
              <a:ahLst/>
              <a:cxnLst/>
              <a:rect l="l" t="t" r="r" b="b"/>
              <a:pathLst>
                <a:path w="1688" h="975" extrusionOk="0">
                  <a:moveTo>
                    <a:pt x="1432" y="0"/>
                  </a:moveTo>
                  <a:lnTo>
                    <a:pt x="1" y="826"/>
                  </a:lnTo>
                  <a:lnTo>
                    <a:pt x="256" y="974"/>
                  </a:lnTo>
                  <a:lnTo>
                    <a:pt x="1687" y="149"/>
                  </a:lnTo>
                  <a:lnTo>
                    <a:pt x="14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85;p45">
              <a:extLst>
                <a:ext uri="{FF2B5EF4-FFF2-40B4-BE49-F238E27FC236}">
                  <a16:creationId xmlns:a16="http://schemas.microsoft.com/office/drawing/2014/main" id="{1F2F03C1-F9EB-4D6F-8A94-767A51B093BC}"/>
                </a:ext>
              </a:extLst>
            </p:cNvPr>
            <p:cNvSpPr/>
            <p:nvPr/>
          </p:nvSpPr>
          <p:spPr>
            <a:xfrm>
              <a:off x="14439939" y="4189782"/>
              <a:ext cx="622516" cy="775207"/>
            </a:xfrm>
            <a:custGeom>
              <a:avLst/>
              <a:gdLst/>
              <a:ahLst/>
              <a:cxnLst/>
              <a:rect l="l" t="t" r="r" b="b"/>
              <a:pathLst>
                <a:path w="2869" h="3683" extrusionOk="0">
                  <a:moveTo>
                    <a:pt x="2144" y="1"/>
                  </a:moveTo>
                  <a:lnTo>
                    <a:pt x="713" y="826"/>
                  </a:lnTo>
                  <a:lnTo>
                    <a:pt x="1" y="2673"/>
                  </a:lnTo>
                  <a:lnTo>
                    <a:pt x="719" y="3682"/>
                  </a:lnTo>
                  <a:lnTo>
                    <a:pt x="2150" y="2857"/>
                  </a:lnTo>
                  <a:lnTo>
                    <a:pt x="2869" y="1010"/>
                  </a:ln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86;p45">
              <a:extLst>
                <a:ext uri="{FF2B5EF4-FFF2-40B4-BE49-F238E27FC236}">
                  <a16:creationId xmlns:a16="http://schemas.microsoft.com/office/drawing/2014/main" id="{5E4D8DA3-53A8-44C4-8CD6-26DD8D9AEB2A}"/>
                </a:ext>
              </a:extLst>
            </p:cNvPr>
            <p:cNvSpPr/>
            <p:nvPr/>
          </p:nvSpPr>
          <p:spPr>
            <a:xfrm>
              <a:off x="11382496" y="3160618"/>
              <a:ext cx="274697" cy="316355"/>
            </a:xfrm>
            <a:custGeom>
              <a:avLst/>
              <a:gdLst/>
              <a:ahLst/>
              <a:cxnLst/>
              <a:rect l="l" t="t" r="r" b="b"/>
              <a:pathLst>
                <a:path w="1266" h="1503" extrusionOk="0">
                  <a:moveTo>
                    <a:pt x="1" y="0"/>
                  </a:moveTo>
                  <a:lnTo>
                    <a:pt x="939" y="1306"/>
                  </a:lnTo>
                  <a:lnTo>
                    <a:pt x="1266" y="1502"/>
                  </a:lnTo>
                  <a:lnTo>
                    <a:pt x="1266" y="1502"/>
                  </a:lnTo>
                  <a:lnTo>
                    <a:pt x="333" y="190"/>
                  </a:lnTo>
                  <a:lnTo>
                    <a:pt x="1"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87;p45">
              <a:extLst>
                <a:ext uri="{FF2B5EF4-FFF2-40B4-BE49-F238E27FC236}">
                  <a16:creationId xmlns:a16="http://schemas.microsoft.com/office/drawing/2014/main" id="{6CB63F54-3AD5-4B9D-BE47-602A0F44D174}"/>
                </a:ext>
              </a:extLst>
            </p:cNvPr>
            <p:cNvSpPr/>
            <p:nvPr/>
          </p:nvSpPr>
          <p:spPr>
            <a:xfrm>
              <a:off x="11382496" y="2659251"/>
              <a:ext cx="272093" cy="541571"/>
            </a:xfrm>
            <a:custGeom>
              <a:avLst/>
              <a:gdLst/>
              <a:ahLst/>
              <a:cxnLst/>
              <a:rect l="l" t="t" r="r" b="b"/>
              <a:pathLst>
                <a:path w="1254" h="2573" extrusionOk="0">
                  <a:moveTo>
                    <a:pt x="927" y="1"/>
                  </a:moveTo>
                  <a:lnTo>
                    <a:pt x="1" y="2382"/>
                  </a:lnTo>
                  <a:lnTo>
                    <a:pt x="333" y="2572"/>
                  </a:lnTo>
                  <a:lnTo>
                    <a:pt x="1254" y="185"/>
                  </a:lnTo>
                  <a:lnTo>
                    <a:pt x="927" y="1"/>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88;p45">
              <a:extLst>
                <a:ext uri="{FF2B5EF4-FFF2-40B4-BE49-F238E27FC236}">
                  <a16:creationId xmlns:a16="http://schemas.microsoft.com/office/drawing/2014/main" id="{E00B4F61-16E8-4BE0-8777-103A1F7759D1}"/>
                </a:ext>
              </a:extLst>
            </p:cNvPr>
            <p:cNvSpPr/>
            <p:nvPr/>
          </p:nvSpPr>
          <p:spPr>
            <a:xfrm>
              <a:off x="11583635" y="2433194"/>
              <a:ext cx="474318" cy="265208"/>
            </a:xfrm>
            <a:custGeom>
              <a:avLst/>
              <a:gdLst/>
              <a:ahLst/>
              <a:cxnLst/>
              <a:rect l="l" t="t" r="r" b="b"/>
              <a:pathLst>
                <a:path w="2186" h="1260" extrusionOk="0">
                  <a:moveTo>
                    <a:pt x="1859" y="0"/>
                  </a:moveTo>
                  <a:lnTo>
                    <a:pt x="0" y="1075"/>
                  </a:lnTo>
                  <a:lnTo>
                    <a:pt x="327" y="1259"/>
                  </a:lnTo>
                  <a:lnTo>
                    <a:pt x="2185" y="190"/>
                  </a:lnTo>
                  <a:lnTo>
                    <a:pt x="1859"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89;p45">
              <a:extLst>
                <a:ext uri="{FF2B5EF4-FFF2-40B4-BE49-F238E27FC236}">
                  <a16:creationId xmlns:a16="http://schemas.microsoft.com/office/drawing/2014/main" id="{96AEFD3E-D417-4C3C-A640-43F9880B6F44}"/>
                </a:ext>
              </a:extLst>
            </p:cNvPr>
            <p:cNvSpPr/>
            <p:nvPr/>
          </p:nvSpPr>
          <p:spPr>
            <a:xfrm>
              <a:off x="11650465" y="3104209"/>
              <a:ext cx="686959" cy="476532"/>
            </a:xfrm>
            <a:custGeom>
              <a:avLst/>
              <a:gdLst/>
              <a:ahLst/>
              <a:cxnLst/>
              <a:rect l="l" t="t" r="r" b="b"/>
              <a:pathLst>
                <a:path w="3166" h="2264" extrusionOk="0">
                  <a:moveTo>
                    <a:pt x="1" y="1"/>
                  </a:moveTo>
                  <a:lnTo>
                    <a:pt x="512" y="725"/>
                  </a:lnTo>
                  <a:lnTo>
                    <a:pt x="3166" y="2263"/>
                  </a:lnTo>
                  <a:lnTo>
                    <a:pt x="3166" y="2263"/>
                  </a:lnTo>
                  <a:lnTo>
                    <a:pt x="2655" y="1545"/>
                  </a:lnTo>
                  <a:lnTo>
                    <a:pt x="1" y="1"/>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90;p45">
              <a:extLst>
                <a:ext uri="{FF2B5EF4-FFF2-40B4-BE49-F238E27FC236}">
                  <a16:creationId xmlns:a16="http://schemas.microsoft.com/office/drawing/2014/main" id="{65AAA050-F35E-446E-BEE5-61CE9D917D4A}"/>
                </a:ext>
              </a:extLst>
            </p:cNvPr>
            <p:cNvSpPr/>
            <p:nvPr/>
          </p:nvSpPr>
          <p:spPr>
            <a:xfrm>
              <a:off x="11650465" y="2829320"/>
              <a:ext cx="685657" cy="600086"/>
            </a:xfrm>
            <a:custGeom>
              <a:avLst/>
              <a:gdLst/>
              <a:ahLst/>
              <a:cxnLst/>
              <a:rect l="l" t="t" r="r" b="b"/>
              <a:pathLst>
                <a:path w="3160" h="2851" extrusionOk="0">
                  <a:moveTo>
                    <a:pt x="506" y="1"/>
                  </a:moveTo>
                  <a:lnTo>
                    <a:pt x="1" y="1307"/>
                  </a:lnTo>
                  <a:lnTo>
                    <a:pt x="2655" y="2851"/>
                  </a:lnTo>
                  <a:lnTo>
                    <a:pt x="3160" y="1544"/>
                  </a:lnTo>
                  <a:lnTo>
                    <a:pt x="506" y="1"/>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91;p45">
              <a:extLst>
                <a:ext uri="{FF2B5EF4-FFF2-40B4-BE49-F238E27FC236}">
                  <a16:creationId xmlns:a16="http://schemas.microsoft.com/office/drawing/2014/main" id="{60450538-A4AB-4407-9814-43FA2EDE46B9}"/>
                </a:ext>
              </a:extLst>
            </p:cNvPr>
            <p:cNvSpPr/>
            <p:nvPr/>
          </p:nvSpPr>
          <p:spPr>
            <a:xfrm>
              <a:off x="11760039" y="2705557"/>
              <a:ext cx="796534" cy="448959"/>
            </a:xfrm>
            <a:custGeom>
              <a:avLst/>
              <a:gdLst/>
              <a:ahLst/>
              <a:cxnLst/>
              <a:rect l="l" t="t" r="r" b="b"/>
              <a:pathLst>
                <a:path w="3671" h="2133" extrusionOk="0">
                  <a:moveTo>
                    <a:pt x="1016" y="1"/>
                  </a:moveTo>
                  <a:lnTo>
                    <a:pt x="1" y="589"/>
                  </a:lnTo>
                  <a:lnTo>
                    <a:pt x="2655" y="2132"/>
                  </a:lnTo>
                  <a:lnTo>
                    <a:pt x="3670" y="1550"/>
                  </a:lnTo>
                  <a:lnTo>
                    <a:pt x="1016" y="1"/>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92;p45">
              <a:extLst>
                <a:ext uri="{FF2B5EF4-FFF2-40B4-BE49-F238E27FC236}">
                  <a16:creationId xmlns:a16="http://schemas.microsoft.com/office/drawing/2014/main" id="{E1673B6F-067B-45EB-9760-E82005AAEF38}"/>
                </a:ext>
              </a:extLst>
            </p:cNvPr>
            <p:cNvSpPr/>
            <p:nvPr/>
          </p:nvSpPr>
          <p:spPr>
            <a:xfrm>
              <a:off x="12355211" y="3376783"/>
              <a:ext cx="1094230" cy="661336"/>
            </a:xfrm>
            <a:custGeom>
              <a:avLst/>
              <a:gdLst/>
              <a:ahLst/>
              <a:cxnLst/>
              <a:rect l="l" t="t" r="r" b="b"/>
              <a:pathLst>
                <a:path w="5043" h="3142" extrusionOk="0">
                  <a:moveTo>
                    <a:pt x="1" y="0"/>
                  </a:moveTo>
                  <a:lnTo>
                    <a:pt x="262" y="357"/>
                  </a:lnTo>
                  <a:lnTo>
                    <a:pt x="5042" y="3142"/>
                  </a:lnTo>
                  <a:lnTo>
                    <a:pt x="4787" y="2785"/>
                  </a:lnTo>
                  <a:lnTo>
                    <a:pt x="1"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93;p45">
              <a:extLst>
                <a:ext uri="{FF2B5EF4-FFF2-40B4-BE49-F238E27FC236}">
                  <a16:creationId xmlns:a16="http://schemas.microsoft.com/office/drawing/2014/main" id="{664E09CB-5D27-4D02-A7B9-9899E8AB207A}"/>
                </a:ext>
              </a:extLst>
            </p:cNvPr>
            <p:cNvSpPr/>
            <p:nvPr/>
          </p:nvSpPr>
          <p:spPr>
            <a:xfrm>
              <a:off x="12355211" y="3240601"/>
              <a:ext cx="1094230" cy="722586"/>
            </a:xfrm>
            <a:custGeom>
              <a:avLst/>
              <a:gdLst/>
              <a:ahLst/>
              <a:cxnLst/>
              <a:rect l="l" t="t" r="r" b="b"/>
              <a:pathLst>
                <a:path w="5043" h="3433" extrusionOk="0">
                  <a:moveTo>
                    <a:pt x="256" y="0"/>
                  </a:moveTo>
                  <a:lnTo>
                    <a:pt x="1" y="647"/>
                  </a:lnTo>
                  <a:lnTo>
                    <a:pt x="4787" y="3432"/>
                  </a:lnTo>
                  <a:lnTo>
                    <a:pt x="5042" y="2779"/>
                  </a:lnTo>
                  <a:lnTo>
                    <a:pt x="256" y="0"/>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94;p45">
              <a:extLst>
                <a:ext uri="{FF2B5EF4-FFF2-40B4-BE49-F238E27FC236}">
                  <a16:creationId xmlns:a16="http://schemas.microsoft.com/office/drawing/2014/main" id="{331EFA4E-C513-41C8-989E-4988252018E4}"/>
                </a:ext>
              </a:extLst>
            </p:cNvPr>
            <p:cNvSpPr/>
            <p:nvPr/>
          </p:nvSpPr>
          <p:spPr>
            <a:xfrm>
              <a:off x="12410757" y="3178088"/>
              <a:ext cx="1148041" cy="647655"/>
            </a:xfrm>
            <a:custGeom>
              <a:avLst/>
              <a:gdLst/>
              <a:ahLst/>
              <a:cxnLst/>
              <a:rect l="l" t="t" r="r" b="b"/>
              <a:pathLst>
                <a:path w="5291" h="3077" extrusionOk="0">
                  <a:moveTo>
                    <a:pt x="505" y="0"/>
                  </a:moveTo>
                  <a:lnTo>
                    <a:pt x="0" y="297"/>
                  </a:lnTo>
                  <a:lnTo>
                    <a:pt x="4786" y="3076"/>
                  </a:lnTo>
                  <a:lnTo>
                    <a:pt x="5291" y="2785"/>
                  </a:lnTo>
                  <a:lnTo>
                    <a:pt x="505"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95;p45">
              <a:extLst>
                <a:ext uri="{FF2B5EF4-FFF2-40B4-BE49-F238E27FC236}">
                  <a16:creationId xmlns:a16="http://schemas.microsoft.com/office/drawing/2014/main" id="{4625053D-3827-49DE-A940-3E5B54735101}"/>
                </a:ext>
              </a:extLst>
            </p:cNvPr>
            <p:cNvSpPr/>
            <p:nvPr/>
          </p:nvSpPr>
          <p:spPr>
            <a:xfrm>
              <a:off x="14383308" y="4726600"/>
              <a:ext cx="212640" cy="243949"/>
            </a:xfrm>
            <a:custGeom>
              <a:avLst/>
              <a:gdLst/>
              <a:ahLst/>
              <a:cxnLst/>
              <a:rect l="l" t="t" r="r" b="b"/>
              <a:pathLst>
                <a:path w="980" h="1159" extrusionOk="0">
                  <a:moveTo>
                    <a:pt x="0" y="0"/>
                  </a:moveTo>
                  <a:lnTo>
                    <a:pt x="725" y="1010"/>
                  </a:lnTo>
                  <a:lnTo>
                    <a:pt x="980" y="1158"/>
                  </a:lnTo>
                  <a:lnTo>
                    <a:pt x="262" y="149"/>
                  </a:lnTo>
                  <a:lnTo>
                    <a:pt x="0" y="0"/>
                  </a:lnTo>
                  <a:close/>
                  <a:moveTo>
                    <a:pt x="980" y="1158"/>
                  </a:moveTo>
                  <a:lnTo>
                    <a:pt x="980" y="1158"/>
                  </a:lnTo>
                  <a:lnTo>
                    <a:pt x="980" y="1158"/>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96;p45">
              <a:extLst>
                <a:ext uri="{FF2B5EF4-FFF2-40B4-BE49-F238E27FC236}">
                  <a16:creationId xmlns:a16="http://schemas.microsoft.com/office/drawing/2014/main" id="{64031902-E5C8-40A0-9C87-D6566C2065F4}"/>
                </a:ext>
              </a:extLst>
            </p:cNvPr>
            <p:cNvSpPr/>
            <p:nvPr/>
          </p:nvSpPr>
          <p:spPr>
            <a:xfrm>
              <a:off x="14383308" y="4337841"/>
              <a:ext cx="211555" cy="420123"/>
            </a:xfrm>
            <a:custGeom>
              <a:avLst/>
              <a:gdLst/>
              <a:ahLst/>
              <a:cxnLst/>
              <a:rect l="l" t="t" r="r" b="b"/>
              <a:pathLst>
                <a:path w="975" h="1996" extrusionOk="0">
                  <a:moveTo>
                    <a:pt x="719" y="1"/>
                  </a:moveTo>
                  <a:lnTo>
                    <a:pt x="0" y="1847"/>
                  </a:lnTo>
                  <a:lnTo>
                    <a:pt x="262" y="1996"/>
                  </a:lnTo>
                  <a:lnTo>
                    <a:pt x="974" y="149"/>
                  </a:lnTo>
                  <a:lnTo>
                    <a:pt x="719" y="1"/>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97;p45">
              <a:extLst>
                <a:ext uri="{FF2B5EF4-FFF2-40B4-BE49-F238E27FC236}">
                  <a16:creationId xmlns:a16="http://schemas.microsoft.com/office/drawing/2014/main" id="{C17A8FF6-A336-4D48-982A-DBDDF6A80E1D}"/>
                </a:ext>
              </a:extLst>
            </p:cNvPr>
            <p:cNvSpPr/>
            <p:nvPr/>
          </p:nvSpPr>
          <p:spPr>
            <a:xfrm>
              <a:off x="14539099" y="4164194"/>
              <a:ext cx="366262" cy="205220"/>
            </a:xfrm>
            <a:custGeom>
              <a:avLst/>
              <a:gdLst/>
              <a:ahLst/>
              <a:cxnLst/>
              <a:rect l="l" t="t" r="r" b="b"/>
              <a:pathLst>
                <a:path w="1688" h="975" extrusionOk="0">
                  <a:moveTo>
                    <a:pt x="1432" y="0"/>
                  </a:moveTo>
                  <a:lnTo>
                    <a:pt x="1" y="826"/>
                  </a:lnTo>
                  <a:lnTo>
                    <a:pt x="256" y="974"/>
                  </a:lnTo>
                  <a:lnTo>
                    <a:pt x="1687" y="149"/>
                  </a:lnTo>
                  <a:lnTo>
                    <a:pt x="1432"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98;p45">
              <a:extLst>
                <a:ext uri="{FF2B5EF4-FFF2-40B4-BE49-F238E27FC236}">
                  <a16:creationId xmlns:a16="http://schemas.microsoft.com/office/drawing/2014/main" id="{5190B27D-6139-4ABE-AD08-E9149826545B}"/>
                </a:ext>
              </a:extLst>
            </p:cNvPr>
            <p:cNvSpPr/>
            <p:nvPr/>
          </p:nvSpPr>
          <p:spPr>
            <a:xfrm>
              <a:off x="1882175" y="2775750"/>
              <a:ext cx="122900" cy="74550"/>
            </a:xfrm>
            <a:custGeom>
              <a:avLst/>
              <a:gdLst/>
              <a:ahLst/>
              <a:cxnLst/>
              <a:rect l="l" t="t" r="r" b="b"/>
              <a:pathLst>
                <a:path w="4916" h="2982" extrusionOk="0">
                  <a:moveTo>
                    <a:pt x="119" y="0"/>
                  </a:moveTo>
                  <a:lnTo>
                    <a:pt x="4916" y="2391"/>
                  </a:lnTo>
                  <a:lnTo>
                    <a:pt x="4916" y="2833"/>
                  </a:lnTo>
                  <a:lnTo>
                    <a:pt x="4076" y="2982"/>
                  </a:lnTo>
                  <a:lnTo>
                    <a:pt x="0" y="238"/>
                  </a:lnTo>
                  <a:close/>
                </a:path>
              </a:pathLst>
            </a:custGeom>
            <a:solidFill>
              <a:schemeClr val="lt1"/>
            </a:solidFill>
            <a:ln>
              <a:noFill/>
            </a:ln>
          </p:spPr>
        </p:sp>
        <p:sp>
          <p:nvSpPr>
            <p:cNvPr id="125" name="Google Shape;1299;p45">
              <a:extLst>
                <a:ext uri="{FF2B5EF4-FFF2-40B4-BE49-F238E27FC236}">
                  <a16:creationId xmlns:a16="http://schemas.microsoft.com/office/drawing/2014/main" id="{72759E7A-7F70-4467-93B7-7B487B2C1618}"/>
                </a:ext>
              </a:extLst>
            </p:cNvPr>
            <p:cNvSpPr/>
            <p:nvPr/>
          </p:nvSpPr>
          <p:spPr>
            <a:xfrm>
              <a:off x="9708860" y="-1666675"/>
              <a:ext cx="121106" cy="76743"/>
            </a:xfrm>
            <a:custGeom>
              <a:avLst/>
              <a:gdLst/>
              <a:ahLst/>
              <a:cxnLst/>
              <a:rect l="l" t="t" r="r" b="b"/>
              <a:pathLst>
                <a:path w="3025" h="1976" extrusionOk="0">
                  <a:moveTo>
                    <a:pt x="0" y="0"/>
                  </a:moveTo>
                  <a:lnTo>
                    <a:pt x="3025" y="1476"/>
                  </a:lnTo>
                  <a:lnTo>
                    <a:pt x="2953" y="1786"/>
                  </a:lnTo>
                  <a:lnTo>
                    <a:pt x="2215" y="1976"/>
                  </a:lnTo>
                  <a:lnTo>
                    <a:pt x="24" y="286"/>
                  </a:lnTo>
                  <a:close/>
                </a:path>
              </a:pathLst>
            </a:custGeom>
            <a:solidFill>
              <a:schemeClr val="lt1"/>
            </a:solidFill>
            <a:ln>
              <a:noFill/>
            </a:ln>
          </p:spPr>
        </p:sp>
      </p:grpSp>
    </p:spTree>
    <p:extLst>
      <p:ext uri="{BB962C8B-B14F-4D97-AF65-F5344CB8AC3E}">
        <p14:creationId xmlns:p14="http://schemas.microsoft.com/office/powerpoint/2010/main" val="3119066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45"/>
          <p:cNvSpPr txBox="1">
            <a:spLocks noGrp="1"/>
          </p:cNvSpPr>
          <p:nvPr>
            <p:ph type="title"/>
          </p:nvPr>
        </p:nvSpPr>
        <p:spPr>
          <a:xfrm>
            <a:off x="4129239" y="583432"/>
            <a:ext cx="4731300" cy="53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Planets</a:t>
            </a:r>
            <a:endParaRPr dirty="0"/>
          </a:p>
        </p:txBody>
      </p:sp>
      <p:sp>
        <p:nvSpPr>
          <p:cNvPr id="1215" name="Google Shape;1215;p45"/>
          <p:cNvSpPr txBox="1">
            <a:spLocks noGrp="1"/>
          </p:cNvSpPr>
          <p:nvPr>
            <p:ph type="subTitle" idx="1"/>
          </p:nvPr>
        </p:nvSpPr>
        <p:spPr>
          <a:xfrm>
            <a:off x="4593486" y="1270430"/>
            <a:ext cx="4550513" cy="315181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b="0" i="0" dirty="0">
                <a:solidFill>
                  <a:schemeClr val="tx1"/>
                </a:solidFill>
                <a:effectLst/>
                <a:latin typeface="Barlow" panose="00000500000000000000" pitchFamily="2" charset="0"/>
              </a:rPr>
              <a:t>Welcome to the Planets Section of our Space Information Website!</a:t>
            </a:r>
          </a:p>
          <a:p>
            <a:pPr marL="285750" lvl="0" indent="-285750" algn="l" rtl="0">
              <a:spcBef>
                <a:spcPts val="0"/>
              </a:spcBef>
              <a:spcAft>
                <a:spcPts val="0"/>
              </a:spcAft>
              <a:buFont typeface="Arial" panose="020B0604020202020204" pitchFamily="34" charset="0"/>
              <a:buChar char="•"/>
            </a:pPr>
            <a:endParaRPr lang="en-US" b="0" i="0" dirty="0">
              <a:solidFill>
                <a:schemeClr val="tx1"/>
              </a:solidFill>
              <a:effectLst/>
              <a:latin typeface="Barlow" panose="00000500000000000000" pitchFamily="2" charset="0"/>
            </a:endParaRPr>
          </a:p>
          <a:p>
            <a:pPr marL="285750" lvl="0" indent="-285750" algn="l" rtl="0">
              <a:spcBef>
                <a:spcPts val="0"/>
              </a:spcBef>
              <a:spcAft>
                <a:spcPts val="0"/>
              </a:spcAft>
              <a:buFont typeface="Arial" panose="020B0604020202020204" pitchFamily="34" charset="0"/>
              <a:buChar char="•"/>
            </a:pPr>
            <a:r>
              <a:rPr lang="en-US" sz="1600" b="0" i="0" dirty="0">
                <a:solidFill>
                  <a:schemeClr val="tx1"/>
                </a:solidFill>
                <a:effectLst/>
                <a:latin typeface="Barlow" panose="00000500000000000000" pitchFamily="2" charset="0"/>
              </a:rPr>
              <a:t>Our solar system is home to an array of fascinating and diverse planets, each with its own unique characteristics and mysteries waiting to be uncovered.</a:t>
            </a:r>
          </a:p>
          <a:p>
            <a:pPr marL="285750" lvl="0" indent="-285750" algn="l" rtl="0">
              <a:spcBef>
                <a:spcPts val="0"/>
              </a:spcBef>
              <a:spcAft>
                <a:spcPts val="0"/>
              </a:spcAft>
              <a:buFont typeface="Arial" panose="020B0604020202020204" pitchFamily="34" charset="0"/>
              <a:buChar char="•"/>
            </a:pPr>
            <a:endParaRPr lang="en-US" sz="1600" b="0" i="0" dirty="0">
              <a:solidFill>
                <a:schemeClr val="tx1"/>
              </a:solidFill>
              <a:effectLst/>
              <a:latin typeface="Barlow" panose="00000500000000000000" pitchFamily="2" charset="0"/>
            </a:endParaRPr>
          </a:p>
          <a:p>
            <a:pPr marL="285750" lvl="0" indent="-285750" algn="l" rtl="0">
              <a:spcBef>
                <a:spcPts val="0"/>
              </a:spcBef>
              <a:spcAft>
                <a:spcPts val="0"/>
              </a:spcAft>
              <a:buFont typeface="Arial" panose="020B0604020202020204" pitchFamily="34" charset="0"/>
              <a:buChar char="•"/>
            </a:pPr>
            <a:r>
              <a:rPr lang="en-US" sz="1600" b="0" i="0" dirty="0">
                <a:solidFill>
                  <a:schemeClr val="tx1"/>
                </a:solidFill>
                <a:effectLst/>
                <a:latin typeface="Barlow" panose="00000500000000000000" pitchFamily="2" charset="0"/>
              </a:rPr>
              <a:t>In this section, we will take you on a journey through the wonders of our neighboring planets, from the scorching surface of Mercury to the icy realms of Neptune.</a:t>
            </a:r>
            <a:endParaRPr sz="1400" dirty="0">
              <a:solidFill>
                <a:schemeClr val="tx1"/>
              </a:solidFill>
              <a:latin typeface="Barlow" panose="00000500000000000000" pitchFamily="2" charset="0"/>
            </a:endParaRPr>
          </a:p>
        </p:txBody>
      </p:sp>
      <p:sp>
        <p:nvSpPr>
          <p:cNvPr id="1216" name="Google Shape;1216;p45"/>
          <p:cNvSpPr txBox="1">
            <a:spLocks noGrp="1"/>
          </p:cNvSpPr>
          <p:nvPr>
            <p:ph type="title" idx="2"/>
          </p:nvPr>
        </p:nvSpPr>
        <p:spPr>
          <a:xfrm>
            <a:off x="2333343" y="949930"/>
            <a:ext cx="1839600" cy="115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grpSp>
        <p:nvGrpSpPr>
          <p:cNvPr id="1217" name="Google Shape;1217;p45"/>
          <p:cNvGrpSpPr/>
          <p:nvPr/>
        </p:nvGrpSpPr>
        <p:grpSpPr>
          <a:xfrm>
            <a:off x="-2287178" y="-190189"/>
            <a:ext cx="7831882" cy="5214329"/>
            <a:chOff x="-2287178" y="355461"/>
            <a:chExt cx="7831882" cy="5214329"/>
          </a:xfrm>
        </p:grpSpPr>
        <p:grpSp>
          <p:nvGrpSpPr>
            <p:cNvPr id="1218" name="Google Shape;1218;p45"/>
            <p:cNvGrpSpPr/>
            <p:nvPr/>
          </p:nvGrpSpPr>
          <p:grpSpPr>
            <a:xfrm rot="-1389532">
              <a:off x="766951" y="2008871"/>
              <a:ext cx="1659012" cy="1653911"/>
              <a:chOff x="991825" y="1680713"/>
              <a:chExt cx="1787560" cy="1782064"/>
            </a:xfrm>
          </p:grpSpPr>
          <p:sp>
            <p:nvSpPr>
              <p:cNvPr id="1219" name="Google Shape;1219;p45"/>
              <p:cNvSpPr/>
              <p:nvPr/>
            </p:nvSpPr>
            <p:spPr>
              <a:xfrm>
                <a:off x="997314" y="1680713"/>
                <a:ext cx="1782071" cy="1778380"/>
              </a:xfrm>
              <a:custGeom>
                <a:avLst/>
                <a:gdLst/>
                <a:ahLst/>
                <a:cxnLst/>
                <a:rect l="l" t="t" r="r" b="b"/>
                <a:pathLst>
                  <a:path w="18830" h="18791" extrusionOk="0">
                    <a:moveTo>
                      <a:pt x="9438" y="0"/>
                    </a:moveTo>
                    <a:cubicBezTo>
                      <a:pt x="9414" y="0"/>
                      <a:pt x="9390" y="0"/>
                      <a:pt x="9366" y="0"/>
                    </a:cubicBezTo>
                    <a:cubicBezTo>
                      <a:pt x="4176" y="20"/>
                      <a:pt x="1" y="4254"/>
                      <a:pt x="1" y="9425"/>
                    </a:cubicBezTo>
                    <a:cubicBezTo>
                      <a:pt x="20" y="14610"/>
                      <a:pt x="4196" y="18790"/>
                      <a:pt x="9372" y="18790"/>
                    </a:cubicBezTo>
                    <a:cubicBezTo>
                      <a:pt x="9396" y="18790"/>
                      <a:pt x="9420" y="18790"/>
                      <a:pt x="9445" y="18790"/>
                    </a:cubicBezTo>
                    <a:cubicBezTo>
                      <a:pt x="14635" y="18771"/>
                      <a:pt x="18830" y="14556"/>
                      <a:pt x="18810" y="9366"/>
                    </a:cubicBezTo>
                    <a:cubicBezTo>
                      <a:pt x="18771" y="4180"/>
                      <a:pt x="14595" y="0"/>
                      <a:pt x="94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5"/>
              <p:cNvSpPr/>
              <p:nvPr/>
            </p:nvSpPr>
            <p:spPr>
              <a:xfrm>
                <a:off x="1036115" y="1682511"/>
                <a:ext cx="1743269" cy="927093"/>
              </a:xfrm>
              <a:custGeom>
                <a:avLst/>
                <a:gdLst/>
                <a:ahLst/>
                <a:cxnLst/>
                <a:rect l="l" t="t" r="r" b="b"/>
                <a:pathLst>
                  <a:path w="18420" h="9796" extrusionOk="0">
                    <a:moveTo>
                      <a:pt x="9012" y="1"/>
                    </a:moveTo>
                    <a:cubicBezTo>
                      <a:pt x="9000" y="1"/>
                      <a:pt x="8988" y="1"/>
                      <a:pt x="8976" y="1"/>
                    </a:cubicBezTo>
                    <a:cubicBezTo>
                      <a:pt x="4722" y="20"/>
                      <a:pt x="1152" y="2850"/>
                      <a:pt x="1" y="6732"/>
                    </a:cubicBezTo>
                    <a:lnTo>
                      <a:pt x="1" y="6732"/>
                    </a:lnTo>
                    <a:cubicBezTo>
                      <a:pt x="1425" y="3318"/>
                      <a:pt x="4839" y="898"/>
                      <a:pt x="8800" y="879"/>
                    </a:cubicBezTo>
                    <a:cubicBezTo>
                      <a:pt x="8813" y="879"/>
                      <a:pt x="8826" y="879"/>
                      <a:pt x="8838" y="879"/>
                    </a:cubicBezTo>
                    <a:cubicBezTo>
                      <a:pt x="13953" y="879"/>
                      <a:pt x="18128" y="4813"/>
                      <a:pt x="18420" y="9796"/>
                    </a:cubicBezTo>
                    <a:lnTo>
                      <a:pt x="18420" y="9367"/>
                    </a:lnTo>
                    <a:cubicBezTo>
                      <a:pt x="18400" y="4188"/>
                      <a:pt x="14186" y="1"/>
                      <a:pt x="9012" y="1"/>
                    </a:cubicBez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5"/>
              <p:cNvSpPr/>
              <p:nvPr/>
            </p:nvSpPr>
            <p:spPr>
              <a:xfrm>
                <a:off x="997314" y="1926296"/>
                <a:ext cx="1673141" cy="1536480"/>
              </a:xfrm>
              <a:custGeom>
                <a:avLst/>
                <a:gdLst/>
                <a:ahLst/>
                <a:cxnLst/>
                <a:rect l="l" t="t" r="r" b="b"/>
                <a:pathLst>
                  <a:path w="17679" h="16235" extrusionOk="0">
                    <a:moveTo>
                      <a:pt x="2928" y="0"/>
                    </a:moveTo>
                    <a:lnTo>
                      <a:pt x="2928" y="0"/>
                    </a:lnTo>
                    <a:cubicBezTo>
                      <a:pt x="1113" y="1737"/>
                      <a:pt x="1" y="4156"/>
                      <a:pt x="1" y="6869"/>
                    </a:cubicBezTo>
                    <a:cubicBezTo>
                      <a:pt x="20" y="12047"/>
                      <a:pt x="4215" y="16234"/>
                      <a:pt x="9408" y="16234"/>
                    </a:cubicBezTo>
                    <a:cubicBezTo>
                      <a:pt x="9420" y="16234"/>
                      <a:pt x="9432" y="16234"/>
                      <a:pt x="9445" y="16234"/>
                    </a:cubicBezTo>
                    <a:cubicBezTo>
                      <a:pt x="12996" y="16234"/>
                      <a:pt x="16098" y="14224"/>
                      <a:pt x="17678" y="11278"/>
                    </a:cubicBezTo>
                    <a:lnTo>
                      <a:pt x="17678" y="11278"/>
                    </a:lnTo>
                    <a:cubicBezTo>
                      <a:pt x="16020" y="12859"/>
                      <a:pt x="13757" y="13854"/>
                      <a:pt x="11240" y="13854"/>
                    </a:cubicBezTo>
                    <a:cubicBezTo>
                      <a:pt x="11216" y="13854"/>
                      <a:pt x="11192" y="13854"/>
                      <a:pt x="11168" y="13854"/>
                    </a:cubicBezTo>
                    <a:cubicBezTo>
                      <a:pt x="6011" y="13854"/>
                      <a:pt x="1835" y="9674"/>
                      <a:pt x="1796" y="4488"/>
                    </a:cubicBezTo>
                    <a:cubicBezTo>
                      <a:pt x="1796" y="2869"/>
                      <a:pt x="2225" y="1347"/>
                      <a:pt x="2928" y="0"/>
                    </a:cubicBezTo>
                    <a:close/>
                  </a:path>
                </a:pathLst>
              </a:custGeom>
              <a:solidFill>
                <a:srgbClr val="052E3A">
                  <a:alpha val="21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5"/>
              <p:cNvSpPr/>
              <p:nvPr/>
            </p:nvSpPr>
            <p:spPr>
              <a:xfrm>
                <a:off x="997314" y="1841312"/>
                <a:ext cx="871729" cy="1412786"/>
              </a:xfrm>
              <a:custGeom>
                <a:avLst/>
                <a:gdLst/>
                <a:ahLst/>
                <a:cxnLst/>
                <a:rect l="l" t="t" r="r" b="b"/>
                <a:pathLst>
                  <a:path w="9211" h="14928" extrusionOk="0">
                    <a:moveTo>
                      <a:pt x="4098" y="1"/>
                    </a:moveTo>
                    <a:lnTo>
                      <a:pt x="3884" y="137"/>
                    </a:lnTo>
                    <a:lnTo>
                      <a:pt x="3825" y="196"/>
                    </a:lnTo>
                    <a:cubicBezTo>
                      <a:pt x="3747" y="235"/>
                      <a:pt x="3708" y="274"/>
                      <a:pt x="3650" y="313"/>
                    </a:cubicBezTo>
                    <a:cubicBezTo>
                      <a:pt x="3650" y="333"/>
                      <a:pt x="3630" y="333"/>
                      <a:pt x="3610" y="372"/>
                    </a:cubicBezTo>
                    <a:cubicBezTo>
                      <a:pt x="3552" y="391"/>
                      <a:pt x="3493" y="430"/>
                      <a:pt x="3435" y="489"/>
                    </a:cubicBezTo>
                    <a:cubicBezTo>
                      <a:pt x="3415" y="489"/>
                      <a:pt x="3415" y="508"/>
                      <a:pt x="3396" y="508"/>
                    </a:cubicBezTo>
                    <a:cubicBezTo>
                      <a:pt x="3259" y="606"/>
                      <a:pt x="3123" y="723"/>
                      <a:pt x="3006" y="859"/>
                    </a:cubicBezTo>
                    <a:lnTo>
                      <a:pt x="2947" y="898"/>
                    </a:lnTo>
                    <a:lnTo>
                      <a:pt x="2811" y="1055"/>
                    </a:lnTo>
                    <a:lnTo>
                      <a:pt x="2752" y="1094"/>
                    </a:lnTo>
                    <a:lnTo>
                      <a:pt x="2615" y="1250"/>
                    </a:lnTo>
                    <a:cubicBezTo>
                      <a:pt x="2576" y="1269"/>
                      <a:pt x="2557" y="1269"/>
                      <a:pt x="2557" y="1289"/>
                    </a:cubicBezTo>
                    <a:cubicBezTo>
                      <a:pt x="2440" y="1406"/>
                      <a:pt x="2323" y="1562"/>
                      <a:pt x="2186" y="1679"/>
                    </a:cubicBezTo>
                    <a:lnTo>
                      <a:pt x="2147" y="1737"/>
                    </a:lnTo>
                    <a:cubicBezTo>
                      <a:pt x="2089" y="1776"/>
                      <a:pt x="2069" y="1835"/>
                      <a:pt x="2030" y="1874"/>
                    </a:cubicBezTo>
                    <a:cubicBezTo>
                      <a:pt x="1991" y="1874"/>
                      <a:pt x="1991" y="1894"/>
                      <a:pt x="1971" y="1933"/>
                    </a:cubicBezTo>
                    <a:cubicBezTo>
                      <a:pt x="1932" y="1991"/>
                      <a:pt x="1893" y="2050"/>
                      <a:pt x="1854" y="2089"/>
                    </a:cubicBezTo>
                    <a:cubicBezTo>
                      <a:pt x="1854" y="2128"/>
                      <a:pt x="1835" y="2128"/>
                      <a:pt x="1835" y="2147"/>
                    </a:cubicBezTo>
                    <a:lnTo>
                      <a:pt x="1542" y="2576"/>
                    </a:lnTo>
                    <a:cubicBezTo>
                      <a:pt x="1503" y="2576"/>
                      <a:pt x="1503" y="2615"/>
                      <a:pt x="1484" y="2635"/>
                    </a:cubicBezTo>
                    <a:cubicBezTo>
                      <a:pt x="1464" y="2713"/>
                      <a:pt x="1406" y="2752"/>
                      <a:pt x="1386" y="2811"/>
                    </a:cubicBezTo>
                    <a:cubicBezTo>
                      <a:pt x="1367" y="2830"/>
                      <a:pt x="1367" y="2850"/>
                      <a:pt x="1347" y="2869"/>
                    </a:cubicBezTo>
                    <a:cubicBezTo>
                      <a:pt x="1308" y="2928"/>
                      <a:pt x="1269" y="3006"/>
                      <a:pt x="1250" y="3045"/>
                    </a:cubicBezTo>
                    <a:cubicBezTo>
                      <a:pt x="1250" y="3045"/>
                      <a:pt x="1211" y="3064"/>
                      <a:pt x="1211" y="3103"/>
                    </a:cubicBezTo>
                    <a:cubicBezTo>
                      <a:pt x="1172" y="3162"/>
                      <a:pt x="1152" y="3240"/>
                      <a:pt x="1093" y="3318"/>
                    </a:cubicBezTo>
                    <a:cubicBezTo>
                      <a:pt x="1054" y="3396"/>
                      <a:pt x="1015" y="3454"/>
                      <a:pt x="976" y="3533"/>
                    </a:cubicBezTo>
                    <a:cubicBezTo>
                      <a:pt x="976" y="3552"/>
                      <a:pt x="957" y="3591"/>
                      <a:pt x="957" y="3611"/>
                    </a:cubicBezTo>
                    <a:cubicBezTo>
                      <a:pt x="918" y="3650"/>
                      <a:pt x="898" y="3728"/>
                      <a:pt x="879" y="3786"/>
                    </a:cubicBezTo>
                    <a:cubicBezTo>
                      <a:pt x="879" y="3806"/>
                      <a:pt x="859" y="3825"/>
                      <a:pt x="859" y="3845"/>
                    </a:cubicBezTo>
                    <a:cubicBezTo>
                      <a:pt x="820" y="3903"/>
                      <a:pt x="801" y="3981"/>
                      <a:pt x="781" y="4020"/>
                    </a:cubicBezTo>
                    <a:cubicBezTo>
                      <a:pt x="781" y="4040"/>
                      <a:pt x="762" y="4079"/>
                      <a:pt x="762" y="4098"/>
                    </a:cubicBezTo>
                    <a:cubicBezTo>
                      <a:pt x="723" y="4176"/>
                      <a:pt x="684" y="4274"/>
                      <a:pt x="664" y="4333"/>
                    </a:cubicBezTo>
                    <a:cubicBezTo>
                      <a:pt x="606" y="4411"/>
                      <a:pt x="586" y="4508"/>
                      <a:pt x="567" y="4586"/>
                    </a:cubicBezTo>
                    <a:cubicBezTo>
                      <a:pt x="567" y="4606"/>
                      <a:pt x="528" y="4625"/>
                      <a:pt x="528" y="4664"/>
                    </a:cubicBezTo>
                    <a:cubicBezTo>
                      <a:pt x="528" y="4703"/>
                      <a:pt x="508" y="4781"/>
                      <a:pt x="489" y="4820"/>
                    </a:cubicBezTo>
                    <a:cubicBezTo>
                      <a:pt x="489" y="4859"/>
                      <a:pt x="469" y="4879"/>
                      <a:pt x="469" y="4898"/>
                    </a:cubicBezTo>
                    <a:cubicBezTo>
                      <a:pt x="430" y="4957"/>
                      <a:pt x="430" y="5015"/>
                      <a:pt x="411" y="5074"/>
                    </a:cubicBezTo>
                    <a:cubicBezTo>
                      <a:pt x="411" y="5093"/>
                      <a:pt x="391" y="5113"/>
                      <a:pt x="391" y="5152"/>
                    </a:cubicBezTo>
                    <a:cubicBezTo>
                      <a:pt x="372" y="5250"/>
                      <a:pt x="333" y="5308"/>
                      <a:pt x="313" y="5406"/>
                    </a:cubicBezTo>
                    <a:cubicBezTo>
                      <a:pt x="313" y="5484"/>
                      <a:pt x="293" y="5581"/>
                      <a:pt x="274" y="5659"/>
                    </a:cubicBezTo>
                    <a:cubicBezTo>
                      <a:pt x="235" y="5679"/>
                      <a:pt x="235" y="5698"/>
                      <a:pt x="235" y="5737"/>
                    </a:cubicBezTo>
                    <a:cubicBezTo>
                      <a:pt x="215" y="5796"/>
                      <a:pt x="215" y="5854"/>
                      <a:pt x="196" y="5932"/>
                    </a:cubicBezTo>
                    <a:cubicBezTo>
                      <a:pt x="176" y="5952"/>
                      <a:pt x="176" y="5991"/>
                      <a:pt x="176" y="6030"/>
                    </a:cubicBezTo>
                    <a:cubicBezTo>
                      <a:pt x="176" y="6089"/>
                      <a:pt x="137" y="6147"/>
                      <a:pt x="137" y="6225"/>
                    </a:cubicBezTo>
                    <a:cubicBezTo>
                      <a:pt x="118" y="6245"/>
                      <a:pt x="118" y="6264"/>
                      <a:pt x="118" y="6284"/>
                    </a:cubicBezTo>
                    <a:cubicBezTo>
                      <a:pt x="98" y="6381"/>
                      <a:pt x="79" y="6459"/>
                      <a:pt x="79" y="6557"/>
                    </a:cubicBezTo>
                    <a:cubicBezTo>
                      <a:pt x="79" y="6654"/>
                      <a:pt x="40" y="6732"/>
                      <a:pt x="40" y="6830"/>
                    </a:cubicBezTo>
                    <a:lnTo>
                      <a:pt x="40" y="6908"/>
                    </a:lnTo>
                    <a:cubicBezTo>
                      <a:pt x="20" y="6986"/>
                      <a:pt x="20" y="7025"/>
                      <a:pt x="20" y="7103"/>
                    </a:cubicBezTo>
                    <a:lnTo>
                      <a:pt x="20" y="7201"/>
                    </a:lnTo>
                    <a:lnTo>
                      <a:pt x="20" y="7396"/>
                    </a:lnTo>
                    <a:cubicBezTo>
                      <a:pt x="20" y="7415"/>
                      <a:pt x="1" y="7435"/>
                      <a:pt x="40" y="7630"/>
                    </a:cubicBezTo>
                    <a:lnTo>
                      <a:pt x="40" y="7903"/>
                    </a:lnTo>
                    <a:lnTo>
                      <a:pt x="40" y="8137"/>
                    </a:lnTo>
                    <a:lnTo>
                      <a:pt x="40" y="8215"/>
                    </a:lnTo>
                    <a:lnTo>
                      <a:pt x="40" y="8391"/>
                    </a:lnTo>
                    <a:lnTo>
                      <a:pt x="40" y="8489"/>
                    </a:lnTo>
                    <a:lnTo>
                      <a:pt x="40" y="8625"/>
                    </a:lnTo>
                    <a:lnTo>
                      <a:pt x="40" y="8723"/>
                    </a:lnTo>
                    <a:cubicBezTo>
                      <a:pt x="59" y="8781"/>
                      <a:pt x="59" y="8820"/>
                      <a:pt x="59" y="8879"/>
                    </a:cubicBezTo>
                    <a:lnTo>
                      <a:pt x="59" y="8976"/>
                    </a:lnTo>
                    <a:cubicBezTo>
                      <a:pt x="59" y="9015"/>
                      <a:pt x="98" y="9074"/>
                      <a:pt x="98" y="9113"/>
                    </a:cubicBezTo>
                    <a:cubicBezTo>
                      <a:pt x="118" y="9152"/>
                      <a:pt x="118" y="9191"/>
                      <a:pt x="118" y="9210"/>
                    </a:cubicBezTo>
                    <a:cubicBezTo>
                      <a:pt x="118" y="9269"/>
                      <a:pt x="137" y="9308"/>
                      <a:pt x="137" y="9367"/>
                    </a:cubicBezTo>
                    <a:cubicBezTo>
                      <a:pt x="157" y="9386"/>
                      <a:pt x="157" y="9445"/>
                      <a:pt x="157" y="9464"/>
                    </a:cubicBezTo>
                    <a:cubicBezTo>
                      <a:pt x="157" y="9503"/>
                      <a:pt x="196" y="9562"/>
                      <a:pt x="196" y="9601"/>
                    </a:cubicBezTo>
                    <a:cubicBezTo>
                      <a:pt x="196" y="9640"/>
                      <a:pt x="215" y="9679"/>
                      <a:pt x="215" y="9698"/>
                    </a:cubicBezTo>
                    <a:cubicBezTo>
                      <a:pt x="215" y="9757"/>
                      <a:pt x="235" y="9796"/>
                      <a:pt x="235" y="9854"/>
                    </a:cubicBezTo>
                    <a:cubicBezTo>
                      <a:pt x="254" y="9874"/>
                      <a:pt x="254" y="9893"/>
                      <a:pt x="254" y="9932"/>
                    </a:cubicBezTo>
                    <a:cubicBezTo>
                      <a:pt x="293" y="9971"/>
                      <a:pt x="293" y="10049"/>
                      <a:pt x="313" y="10088"/>
                    </a:cubicBezTo>
                    <a:cubicBezTo>
                      <a:pt x="333" y="10088"/>
                      <a:pt x="333" y="10127"/>
                      <a:pt x="333" y="10147"/>
                    </a:cubicBezTo>
                    <a:cubicBezTo>
                      <a:pt x="391" y="10323"/>
                      <a:pt x="430" y="10479"/>
                      <a:pt x="489" y="10635"/>
                    </a:cubicBezTo>
                    <a:cubicBezTo>
                      <a:pt x="508" y="10654"/>
                      <a:pt x="508" y="10654"/>
                      <a:pt x="508" y="10674"/>
                    </a:cubicBezTo>
                    <a:cubicBezTo>
                      <a:pt x="528" y="10752"/>
                      <a:pt x="547" y="10810"/>
                      <a:pt x="586" y="10869"/>
                    </a:cubicBezTo>
                    <a:cubicBezTo>
                      <a:pt x="586" y="10908"/>
                      <a:pt x="606" y="10927"/>
                      <a:pt x="606" y="10947"/>
                    </a:cubicBezTo>
                    <a:cubicBezTo>
                      <a:pt x="606" y="11025"/>
                      <a:pt x="625" y="11064"/>
                      <a:pt x="645" y="11123"/>
                    </a:cubicBezTo>
                    <a:cubicBezTo>
                      <a:pt x="645" y="11142"/>
                      <a:pt x="684" y="11162"/>
                      <a:pt x="684" y="11201"/>
                    </a:cubicBezTo>
                    <a:cubicBezTo>
                      <a:pt x="684" y="11240"/>
                      <a:pt x="703" y="11298"/>
                      <a:pt x="723" y="11337"/>
                    </a:cubicBezTo>
                    <a:cubicBezTo>
                      <a:pt x="723" y="11357"/>
                      <a:pt x="742" y="11396"/>
                      <a:pt x="742" y="11415"/>
                    </a:cubicBezTo>
                    <a:lnTo>
                      <a:pt x="820" y="11552"/>
                    </a:lnTo>
                    <a:cubicBezTo>
                      <a:pt x="820" y="11591"/>
                      <a:pt x="840" y="11610"/>
                      <a:pt x="840" y="11630"/>
                    </a:cubicBezTo>
                    <a:lnTo>
                      <a:pt x="918" y="11786"/>
                    </a:lnTo>
                    <a:cubicBezTo>
                      <a:pt x="918" y="11805"/>
                      <a:pt x="937" y="11825"/>
                      <a:pt x="937" y="11845"/>
                    </a:cubicBezTo>
                    <a:cubicBezTo>
                      <a:pt x="976" y="11923"/>
                      <a:pt x="996" y="11981"/>
                      <a:pt x="1015" y="12020"/>
                    </a:cubicBezTo>
                    <a:cubicBezTo>
                      <a:pt x="1015" y="12020"/>
                      <a:pt x="1054" y="12040"/>
                      <a:pt x="1054" y="12079"/>
                    </a:cubicBezTo>
                    <a:cubicBezTo>
                      <a:pt x="1074" y="12118"/>
                      <a:pt x="1113" y="12196"/>
                      <a:pt x="1152" y="12235"/>
                    </a:cubicBezTo>
                    <a:cubicBezTo>
                      <a:pt x="1152" y="12274"/>
                      <a:pt x="1172" y="12274"/>
                      <a:pt x="1172" y="12293"/>
                    </a:cubicBezTo>
                    <a:cubicBezTo>
                      <a:pt x="1308" y="12566"/>
                      <a:pt x="1484" y="12859"/>
                      <a:pt x="1679" y="13113"/>
                    </a:cubicBezTo>
                    <a:lnTo>
                      <a:pt x="1698" y="13152"/>
                    </a:lnTo>
                    <a:cubicBezTo>
                      <a:pt x="1757" y="13191"/>
                      <a:pt x="1776" y="13269"/>
                      <a:pt x="1835" y="13308"/>
                    </a:cubicBezTo>
                    <a:lnTo>
                      <a:pt x="1854" y="13347"/>
                    </a:lnTo>
                    <a:cubicBezTo>
                      <a:pt x="1893" y="13405"/>
                      <a:pt x="1932" y="13464"/>
                      <a:pt x="1971" y="13503"/>
                    </a:cubicBezTo>
                    <a:lnTo>
                      <a:pt x="1991" y="13542"/>
                    </a:lnTo>
                    <a:cubicBezTo>
                      <a:pt x="2050" y="13581"/>
                      <a:pt x="2069" y="13640"/>
                      <a:pt x="2128" y="13679"/>
                    </a:cubicBezTo>
                    <a:lnTo>
                      <a:pt x="2147" y="13698"/>
                    </a:lnTo>
                    <a:cubicBezTo>
                      <a:pt x="2167" y="13757"/>
                      <a:pt x="2225" y="13796"/>
                      <a:pt x="2264" y="13854"/>
                    </a:cubicBezTo>
                    <a:lnTo>
                      <a:pt x="2284" y="13874"/>
                    </a:lnTo>
                    <a:cubicBezTo>
                      <a:pt x="2342" y="13952"/>
                      <a:pt x="2381" y="13991"/>
                      <a:pt x="2440" y="14049"/>
                    </a:cubicBezTo>
                    <a:lnTo>
                      <a:pt x="2459" y="14069"/>
                    </a:lnTo>
                    <a:cubicBezTo>
                      <a:pt x="2537" y="14127"/>
                      <a:pt x="2576" y="14186"/>
                      <a:pt x="2635" y="14244"/>
                    </a:cubicBezTo>
                    <a:cubicBezTo>
                      <a:pt x="2850" y="14479"/>
                      <a:pt x="3103" y="14713"/>
                      <a:pt x="3337" y="14927"/>
                    </a:cubicBezTo>
                    <a:cubicBezTo>
                      <a:pt x="3259" y="14420"/>
                      <a:pt x="3025" y="13854"/>
                      <a:pt x="2752" y="13171"/>
                    </a:cubicBezTo>
                    <a:cubicBezTo>
                      <a:pt x="2342" y="12118"/>
                      <a:pt x="2811" y="12079"/>
                      <a:pt x="3240" y="11240"/>
                    </a:cubicBezTo>
                    <a:cubicBezTo>
                      <a:pt x="3689" y="10420"/>
                      <a:pt x="4469" y="10908"/>
                      <a:pt x="5308" y="9893"/>
                    </a:cubicBezTo>
                    <a:cubicBezTo>
                      <a:pt x="6167" y="8879"/>
                      <a:pt x="5464" y="7942"/>
                      <a:pt x="5796" y="7513"/>
                    </a:cubicBezTo>
                    <a:cubicBezTo>
                      <a:pt x="5863" y="7424"/>
                      <a:pt x="5946" y="7393"/>
                      <a:pt x="6045" y="7393"/>
                    </a:cubicBezTo>
                    <a:cubicBezTo>
                      <a:pt x="6255" y="7393"/>
                      <a:pt x="6536" y="7530"/>
                      <a:pt x="6881" y="7530"/>
                    </a:cubicBezTo>
                    <a:cubicBezTo>
                      <a:pt x="7225" y="7530"/>
                      <a:pt x="7633" y="7394"/>
                      <a:pt x="8098" y="6850"/>
                    </a:cubicBezTo>
                    <a:cubicBezTo>
                      <a:pt x="9210" y="5503"/>
                      <a:pt x="8313" y="4801"/>
                      <a:pt x="7786" y="4176"/>
                    </a:cubicBezTo>
                    <a:cubicBezTo>
                      <a:pt x="7220" y="3533"/>
                      <a:pt x="6674" y="4020"/>
                      <a:pt x="6362" y="2947"/>
                    </a:cubicBezTo>
                    <a:cubicBezTo>
                      <a:pt x="6049" y="1874"/>
                      <a:pt x="4996" y="2089"/>
                      <a:pt x="4508" y="1991"/>
                    </a:cubicBezTo>
                    <a:cubicBezTo>
                      <a:pt x="4020" y="1894"/>
                      <a:pt x="4098" y="1"/>
                      <a:pt x="40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5"/>
              <p:cNvSpPr/>
              <p:nvPr/>
            </p:nvSpPr>
            <p:spPr>
              <a:xfrm>
                <a:off x="991825" y="1931785"/>
                <a:ext cx="330578" cy="1320417"/>
              </a:xfrm>
              <a:custGeom>
                <a:avLst/>
                <a:gdLst/>
                <a:ahLst/>
                <a:cxnLst/>
                <a:rect l="l" t="t" r="r" b="b"/>
                <a:pathLst>
                  <a:path w="3493" h="13952" extrusionOk="0">
                    <a:moveTo>
                      <a:pt x="2869" y="1"/>
                    </a:moveTo>
                    <a:cubicBezTo>
                      <a:pt x="2866" y="5"/>
                      <a:pt x="2864" y="9"/>
                      <a:pt x="2862" y="12"/>
                    </a:cubicBezTo>
                    <a:lnTo>
                      <a:pt x="2862" y="12"/>
                    </a:lnTo>
                    <a:cubicBezTo>
                      <a:pt x="2866" y="9"/>
                      <a:pt x="2869" y="6"/>
                      <a:pt x="2869" y="1"/>
                    </a:cubicBezTo>
                    <a:close/>
                    <a:moveTo>
                      <a:pt x="2862" y="12"/>
                    </a:moveTo>
                    <a:cubicBezTo>
                      <a:pt x="2851" y="22"/>
                      <a:pt x="2825" y="25"/>
                      <a:pt x="2810" y="40"/>
                    </a:cubicBezTo>
                    <a:lnTo>
                      <a:pt x="2712" y="138"/>
                    </a:lnTo>
                    <a:lnTo>
                      <a:pt x="2615" y="235"/>
                    </a:lnTo>
                    <a:lnTo>
                      <a:pt x="2537" y="313"/>
                    </a:lnTo>
                    <a:cubicBezTo>
                      <a:pt x="2498" y="372"/>
                      <a:pt x="2420" y="411"/>
                      <a:pt x="2381" y="489"/>
                    </a:cubicBezTo>
                    <a:cubicBezTo>
                      <a:pt x="2381" y="508"/>
                      <a:pt x="2342" y="508"/>
                      <a:pt x="2342" y="528"/>
                    </a:cubicBezTo>
                    <a:cubicBezTo>
                      <a:pt x="2322" y="586"/>
                      <a:pt x="2283" y="625"/>
                      <a:pt x="2225" y="684"/>
                    </a:cubicBezTo>
                    <a:cubicBezTo>
                      <a:pt x="2205" y="703"/>
                      <a:pt x="2186" y="762"/>
                      <a:pt x="2147" y="781"/>
                    </a:cubicBezTo>
                    <a:cubicBezTo>
                      <a:pt x="2108" y="801"/>
                      <a:pt x="2088" y="859"/>
                      <a:pt x="2049" y="879"/>
                    </a:cubicBezTo>
                    <a:cubicBezTo>
                      <a:pt x="2029" y="899"/>
                      <a:pt x="2010" y="957"/>
                      <a:pt x="1990" y="977"/>
                    </a:cubicBezTo>
                    <a:cubicBezTo>
                      <a:pt x="1951" y="996"/>
                      <a:pt x="1932" y="1055"/>
                      <a:pt x="1912" y="1074"/>
                    </a:cubicBezTo>
                    <a:cubicBezTo>
                      <a:pt x="1893" y="1094"/>
                      <a:pt x="1854" y="1152"/>
                      <a:pt x="1834" y="1172"/>
                    </a:cubicBezTo>
                    <a:cubicBezTo>
                      <a:pt x="1815" y="1211"/>
                      <a:pt x="1756" y="1269"/>
                      <a:pt x="1737" y="1308"/>
                    </a:cubicBezTo>
                    <a:cubicBezTo>
                      <a:pt x="1717" y="1347"/>
                      <a:pt x="1698" y="1347"/>
                      <a:pt x="1698" y="1367"/>
                    </a:cubicBezTo>
                    <a:lnTo>
                      <a:pt x="1542" y="1581"/>
                    </a:lnTo>
                    <a:cubicBezTo>
                      <a:pt x="1542" y="1601"/>
                      <a:pt x="1522" y="1640"/>
                      <a:pt x="1503" y="1659"/>
                    </a:cubicBezTo>
                    <a:cubicBezTo>
                      <a:pt x="1464" y="1698"/>
                      <a:pt x="1444" y="1738"/>
                      <a:pt x="1425" y="1777"/>
                    </a:cubicBezTo>
                    <a:cubicBezTo>
                      <a:pt x="1405" y="1796"/>
                      <a:pt x="1366" y="1855"/>
                      <a:pt x="1347" y="1874"/>
                    </a:cubicBezTo>
                    <a:cubicBezTo>
                      <a:pt x="1327" y="1933"/>
                      <a:pt x="1308" y="1952"/>
                      <a:pt x="1269" y="1991"/>
                    </a:cubicBezTo>
                    <a:cubicBezTo>
                      <a:pt x="1269" y="2030"/>
                      <a:pt x="1249" y="2069"/>
                      <a:pt x="1230" y="2089"/>
                    </a:cubicBezTo>
                    <a:cubicBezTo>
                      <a:pt x="1210" y="2147"/>
                      <a:pt x="1171" y="2167"/>
                      <a:pt x="1151" y="2225"/>
                    </a:cubicBezTo>
                    <a:cubicBezTo>
                      <a:pt x="1151" y="2245"/>
                      <a:pt x="1132" y="2284"/>
                      <a:pt x="1112" y="2323"/>
                    </a:cubicBezTo>
                    <a:lnTo>
                      <a:pt x="1034" y="2459"/>
                    </a:lnTo>
                    <a:cubicBezTo>
                      <a:pt x="1034" y="2479"/>
                      <a:pt x="1015" y="2518"/>
                      <a:pt x="1015" y="2537"/>
                    </a:cubicBezTo>
                    <a:cubicBezTo>
                      <a:pt x="1015" y="2557"/>
                      <a:pt x="976" y="2557"/>
                      <a:pt x="976" y="2577"/>
                    </a:cubicBezTo>
                    <a:cubicBezTo>
                      <a:pt x="956" y="2635"/>
                      <a:pt x="937" y="2713"/>
                      <a:pt x="917" y="2752"/>
                    </a:cubicBezTo>
                    <a:cubicBezTo>
                      <a:pt x="917" y="2752"/>
                      <a:pt x="878" y="2772"/>
                      <a:pt x="878" y="2811"/>
                    </a:cubicBezTo>
                    <a:cubicBezTo>
                      <a:pt x="878" y="2830"/>
                      <a:pt x="859" y="2830"/>
                      <a:pt x="859" y="2850"/>
                    </a:cubicBezTo>
                    <a:lnTo>
                      <a:pt x="781" y="3006"/>
                    </a:lnTo>
                    <a:lnTo>
                      <a:pt x="781" y="3025"/>
                    </a:lnTo>
                    <a:cubicBezTo>
                      <a:pt x="761" y="3045"/>
                      <a:pt x="761" y="3103"/>
                      <a:pt x="742" y="3123"/>
                    </a:cubicBezTo>
                    <a:cubicBezTo>
                      <a:pt x="742" y="3162"/>
                      <a:pt x="722" y="3220"/>
                      <a:pt x="683" y="3259"/>
                    </a:cubicBezTo>
                    <a:cubicBezTo>
                      <a:pt x="664" y="3298"/>
                      <a:pt x="664" y="3337"/>
                      <a:pt x="644" y="3357"/>
                    </a:cubicBezTo>
                    <a:cubicBezTo>
                      <a:pt x="644" y="3416"/>
                      <a:pt x="625" y="3455"/>
                      <a:pt x="586" y="3513"/>
                    </a:cubicBezTo>
                    <a:cubicBezTo>
                      <a:pt x="586" y="3533"/>
                      <a:pt x="566" y="3552"/>
                      <a:pt x="566" y="3591"/>
                    </a:cubicBezTo>
                    <a:cubicBezTo>
                      <a:pt x="547" y="3611"/>
                      <a:pt x="547" y="3611"/>
                      <a:pt x="547" y="3630"/>
                    </a:cubicBezTo>
                    <a:cubicBezTo>
                      <a:pt x="547" y="3689"/>
                      <a:pt x="527" y="3747"/>
                      <a:pt x="488" y="3806"/>
                    </a:cubicBezTo>
                    <a:lnTo>
                      <a:pt x="488" y="3825"/>
                    </a:lnTo>
                    <a:cubicBezTo>
                      <a:pt x="488" y="3845"/>
                      <a:pt x="469" y="3884"/>
                      <a:pt x="469" y="3903"/>
                    </a:cubicBezTo>
                    <a:cubicBezTo>
                      <a:pt x="449" y="3942"/>
                      <a:pt x="449" y="4020"/>
                      <a:pt x="430" y="4079"/>
                    </a:cubicBezTo>
                    <a:cubicBezTo>
                      <a:pt x="391" y="4098"/>
                      <a:pt x="391" y="4098"/>
                      <a:pt x="391" y="4118"/>
                    </a:cubicBezTo>
                    <a:cubicBezTo>
                      <a:pt x="391" y="4137"/>
                      <a:pt x="371" y="4176"/>
                      <a:pt x="371" y="4196"/>
                    </a:cubicBezTo>
                    <a:cubicBezTo>
                      <a:pt x="351" y="4235"/>
                      <a:pt x="351" y="4313"/>
                      <a:pt x="332" y="4372"/>
                    </a:cubicBezTo>
                    <a:cubicBezTo>
                      <a:pt x="332" y="4391"/>
                      <a:pt x="293" y="4430"/>
                      <a:pt x="293" y="4469"/>
                    </a:cubicBezTo>
                    <a:cubicBezTo>
                      <a:pt x="273" y="4508"/>
                      <a:pt x="273" y="4586"/>
                      <a:pt x="254" y="4625"/>
                    </a:cubicBezTo>
                    <a:cubicBezTo>
                      <a:pt x="254" y="4684"/>
                      <a:pt x="234" y="4703"/>
                      <a:pt x="234" y="4723"/>
                    </a:cubicBezTo>
                    <a:lnTo>
                      <a:pt x="234" y="4762"/>
                    </a:lnTo>
                    <a:cubicBezTo>
                      <a:pt x="234" y="4820"/>
                      <a:pt x="195" y="4879"/>
                      <a:pt x="195" y="4918"/>
                    </a:cubicBezTo>
                    <a:lnTo>
                      <a:pt x="195" y="4976"/>
                    </a:lnTo>
                    <a:lnTo>
                      <a:pt x="195" y="5055"/>
                    </a:lnTo>
                    <a:cubicBezTo>
                      <a:pt x="195" y="5113"/>
                      <a:pt x="176" y="5172"/>
                      <a:pt x="176" y="5250"/>
                    </a:cubicBezTo>
                    <a:cubicBezTo>
                      <a:pt x="156" y="5269"/>
                      <a:pt x="156" y="5289"/>
                      <a:pt x="156" y="5308"/>
                    </a:cubicBezTo>
                    <a:cubicBezTo>
                      <a:pt x="156" y="5386"/>
                      <a:pt x="137" y="5484"/>
                      <a:pt x="137" y="5562"/>
                    </a:cubicBezTo>
                    <a:lnTo>
                      <a:pt x="137" y="5659"/>
                    </a:lnTo>
                    <a:cubicBezTo>
                      <a:pt x="137" y="5737"/>
                      <a:pt x="98" y="5776"/>
                      <a:pt x="98" y="5854"/>
                    </a:cubicBezTo>
                    <a:lnTo>
                      <a:pt x="98" y="5952"/>
                    </a:lnTo>
                    <a:cubicBezTo>
                      <a:pt x="78" y="5991"/>
                      <a:pt x="78" y="6069"/>
                      <a:pt x="78" y="6108"/>
                    </a:cubicBezTo>
                    <a:lnTo>
                      <a:pt x="78" y="6186"/>
                    </a:lnTo>
                    <a:lnTo>
                      <a:pt x="78" y="6225"/>
                    </a:lnTo>
                    <a:lnTo>
                      <a:pt x="78" y="6420"/>
                    </a:lnTo>
                    <a:lnTo>
                      <a:pt x="78" y="6459"/>
                    </a:lnTo>
                    <a:cubicBezTo>
                      <a:pt x="78" y="6479"/>
                      <a:pt x="59" y="6479"/>
                      <a:pt x="0" y="6596"/>
                    </a:cubicBezTo>
                    <a:lnTo>
                      <a:pt x="0" y="6869"/>
                    </a:lnTo>
                    <a:lnTo>
                      <a:pt x="0" y="7123"/>
                    </a:lnTo>
                    <a:lnTo>
                      <a:pt x="0" y="7201"/>
                    </a:lnTo>
                    <a:lnTo>
                      <a:pt x="0" y="7357"/>
                    </a:lnTo>
                    <a:lnTo>
                      <a:pt x="0" y="7415"/>
                    </a:lnTo>
                    <a:lnTo>
                      <a:pt x="0" y="7454"/>
                    </a:lnTo>
                    <a:lnTo>
                      <a:pt x="0" y="7611"/>
                    </a:lnTo>
                    <a:lnTo>
                      <a:pt x="0" y="7708"/>
                    </a:lnTo>
                    <a:cubicBezTo>
                      <a:pt x="20" y="7747"/>
                      <a:pt x="20" y="7806"/>
                      <a:pt x="20" y="7845"/>
                    </a:cubicBezTo>
                    <a:lnTo>
                      <a:pt x="20" y="7942"/>
                    </a:lnTo>
                    <a:cubicBezTo>
                      <a:pt x="20" y="8001"/>
                      <a:pt x="59" y="8040"/>
                      <a:pt x="59" y="8098"/>
                    </a:cubicBezTo>
                    <a:cubicBezTo>
                      <a:pt x="78" y="8118"/>
                      <a:pt x="78" y="8157"/>
                      <a:pt x="78" y="8196"/>
                    </a:cubicBezTo>
                    <a:cubicBezTo>
                      <a:pt x="78" y="8235"/>
                      <a:pt x="98" y="8293"/>
                      <a:pt x="98" y="8332"/>
                    </a:cubicBezTo>
                    <a:cubicBezTo>
                      <a:pt x="117" y="8352"/>
                      <a:pt x="117" y="8411"/>
                      <a:pt x="117" y="8430"/>
                    </a:cubicBezTo>
                    <a:cubicBezTo>
                      <a:pt x="117" y="8489"/>
                      <a:pt x="156" y="8528"/>
                      <a:pt x="156" y="8586"/>
                    </a:cubicBezTo>
                    <a:cubicBezTo>
                      <a:pt x="156" y="8606"/>
                      <a:pt x="176" y="8645"/>
                      <a:pt x="176" y="8684"/>
                    </a:cubicBezTo>
                    <a:cubicBezTo>
                      <a:pt x="176" y="8723"/>
                      <a:pt x="195" y="8781"/>
                      <a:pt x="195" y="8820"/>
                    </a:cubicBezTo>
                    <a:lnTo>
                      <a:pt x="195" y="8879"/>
                    </a:lnTo>
                    <a:lnTo>
                      <a:pt x="195" y="8918"/>
                    </a:lnTo>
                    <a:cubicBezTo>
                      <a:pt x="215" y="8976"/>
                      <a:pt x="215" y="9035"/>
                      <a:pt x="254" y="9093"/>
                    </a:cubicBezTo>
                    <a:cubicBezTo>
                      <a:pt x="273" y="9093"/>
                      <a:pt x="273" y="9113"/>
                      <a:pt x="273" y="9132"/>
                    </a:cubicBezTo>
                    <a:cubicBezTo>
                      <a:pt x="312" y="9308"/>
                      <a:pt x="371" y="9484"/>
                      <a:pt x="410" y="9620"/>
                    </a:cubicBezTo>
                    <a:cubicBezTo>
                      <a:pt x="449" y="9659"/>
                      <a:pt x="449" y="9659"/>
                      <a:pt x="449" y="9679"/>
                    </a:cubicBezTo>
                    <a:cubicBezTo>
                      <a:pt x="469" y="9757"/>
                      <a:pt x="488" y="9796"/>
                      <a:pt x="508" y="9874"/>
                    </a:cubicBezTo>
                    <a:cubicBezTo>
                      <a:pt x="508" y="9893"/>
                      <a:pt x="547" y="9913"/>
                      <a:pt x="547" y="9952"/>
                    </a:cubicBezTo>
                    <a:cubicBezTo>
                      <a:pt x="547" y="10010"/>
                      <a:pt x="566" y="10069"/>
                      <a:pt x="586" y="10108"/>
                    </a:cubicBezTo>
                    <a:lnTo>
                      <a:pt x="586" y="10147"/>
                    </a:lnTo>
                    <a:cubicBezTo>
                      <a:pt x="586" y="10167"/>
                      <a:pt x="625" y="10167"/>
                      <a:pt x="625" y="10186"/>
                    </a:cubicBezTo>
                    <a:cubicBezTo>
                      <a:pt x="625" y="10245"/>
                      <a:pt x="644" y="10284"/>
                      <a:pt x="664" y="10342"/>
                    </a:cubicBezTo>
                    <a:cubicBezTo>
                      <a:pt x="664" y="10362"/>
                      <a:pt x="683" y="10381"/>
                      <a:pt x="683" y="10420"/>
                    </a:cubicBezTo>
                    <a:lnTo>
                      <a:pt x="761" y="10557"/>
                    </a:lnTo>
                    <a:cubicBezTo>
                      <a:pt x="761" y="10576"/>
                      <a:pt x="781" y="10615"/>
                      <a:pt x="781" y="10635"/>
                    </a:cubicBezTo>
                    <a:lnTo>
                      <a:pt x="859" y="10771"/>
                    </a:lnTo>
                    <a:cubicBezTo>
                      <a:pt x="859" y="10810"/>
                      <a:pt x="878" y="10810"/>
                      <a:pt x="878" y="10830"/>
                    </a:cubicBezTo>
                    <a:lnTo>
                      <a:pt x="878" y="10849"/>
                    </a:lnTo>
                    <a:cubicBezTo>
                      <a:pt x="917" y="10928"/>
                      <a:pt x="937" y="10967"/>
                      <a:pt x="956" y="11025"/>
                    </a:cubicBezTo>
                    <a:cubicBezTo>
                      <a:pt x="956" y="11025"/>
                      <a:pt x="976" y="11045"/>
                      <a:pt x="976" y="11064"/>
                    </a:cubicBezTo>
                    <a:cubicBezTo>
                      <a:pt x="1034" y="11123"/>
                      <a:pt x="1054" y="11201"/>
                      <a:pt x="1073" y="11240"/>
                    </a:cubicBezTo>
                    <a:lnTo>
                      <a:pt x="1073" y="11259"/>
                    </a:lnTo>
                    <a:lnTo>
                      <a:pt x="1073" y="11298"/>
                    </a:lnTo>
                    <a:cubicBezTo>
                      <a:pt x="1230" y="11552"/>
                      <a:pt x="1405" y="11845"/>
                      <a:pt x="1600" y="12118"/>
                    </a:cubicBezTo>
                    <a:lnTo>
                      <a:pt x="1620" y="12137"/>
                    </a:lnTo>
                    <a:cubicBezTo>
                      <a:pt x="1659" y="12196"/>
                      <a:pt x="1698" y="12274"/>
                      <a:pt x="1737" y="12313"/>
                    </a:cubicBezTo>
                    <a:lnTo>
                      <a:pt x="1756" y="12332"/>
                    </a:lnTo>
                    <a:cubicBezTo>
                      <a:pt x="1815" y="12410"/>
                      <a:pt x="1834" y="12469"/>
                      <a:pt x="1893" y="12508"/>
                    </a:cubicBezTo>
                    <a:cubicBezTo>
                      <a:pt x="1912" y="12508"/>
                      <a:pt x="1912" y="12528"/>
                      <a:pt x="1912" y="12528"/>
                    </a:cubicBezTo>
                    <a:lnTo>
                      <a:pt x="1912" y="12567"/>
                    </a:lnTo>
                    <a:cubicBezTo>
                      <a:pt x="1951" y="12606"/>
                      <a:pt x="1990" y="12664"/>
                      <a:pt x="2029" y="12703"/>
                    </a:cubicBezTo>
                    <a:lnTo>
                      <a:pt x="2049" y="12723"/>
                    </a:lnTo>
                    <a:cubicBezTo>
                      <a:pt x="2088" y="12781"/>
                      <a:pt x="2127" y="12820"/>
                      <a:pt x="2186" y="12879"/>
                    </a:cubicBezTo>
                    <a:lnTo>
                      <a:pt x="2205" y="12898"/>
                    </a:lnTo>
                    <a:cubicBezTo>
                      <a:pt x="2244" y="12976"/>
                      <a:pt x="2303" y="13015"/>
                      <a:pt x="2342" y="13074"/>
                    </a:cubicBezTo>
                    <a:lnTo>
                      <a:pt x="2381" y="13093"/>
                    </a:lnTo>
                    <a:cubicBezTo>
                      <a:pt x="2439" y="13152"/>
                      <a:pt x="2498" y="13210"/>
                      <a:pt x="2537" y="13269"/>
                    </a:cubicBezTo>
                    <a:cubicBezTo>
                      <a:pt x="2790" y="13503"/>
                      <a:pt x="3025" y="13737"/>
                      <a:pt x="3278" y="13952"/>
                    </a:cubicBezTo>
                    <a:cubicBezTo>
                      <a:pt x="3200" y="13445"/>
                      <a:pt x="2966" y="12879"/>
                      <a:pt x="2693" y="12196"/>
                    </a:cubicBezTo>
                    <a:cubicBezTo>
                      <a:pt x="2283" y="11142"/>
                      <a:pt x="2732" y="11103"/>
                      <a:pt x="3181" y="10264"/>
                    </a:cubicBezTo>
                    <a:cubicBezTo>
                      <a:pt x="3278" y="10089"/>
                      <a:pt x="3376" y="9971"/>
                      <a:pt x="3493" y="9893"/>
                    </a:cubicBezTo>
                    <a:cubicBezTo>
                      <a:pt x="2400" y="8372"/>
                      <a:pt x="1737" y="6479"/>
                      <a:pt x="1737" y="4469"/>
                    </a:cubicBezTo>
                    <a:cubicBezTo>
                      <a:pt x="1737" y="2854"/>
                      <a:pt x="2144" y="1356"/>
                      <a:pt x="2862" y="12"/>
                    </a:cubicBezTo>
                    <a:close/>
                  </a:path>
                </a:pathLst>
              </a:custGeom>
              <a:solidFill>
                <a:srgbClr val="052E3A">
                  <a:alpha val="21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5"/>
              <p:cNvSpPr/>
              <p:nvPr/>
            </p:nvSpPr>
            <p:spPr>
              <a:xfrm>
                <a:off x="2044289" y="1917021"/>
                <a:ext cx="733271" cy="1108045"/>
              </a:xfrm>
              <a:custGeom>
                <a:avLst/>
                <a:gdLst/>
                <a:ahLst/>
                <a:cxnLst/>
                <a:rect l="l" t="t" r="r" b="b"/>
                <a:pathLst>
                  <a:path w="7748" h="11708" extrusionOk="0">
                    <a:moveTo>
                      <a:pt x="4781" y="1"/>
                    </a:moveTo>
                    <a:cubicBezTo>
                      <a:pt x="4567" y="625"/>
                      <a:pt x="4157" y="1328"/>
                      <a:pt x="3338" y="1542"/>
                    </a:cubicBezTo>
                    <a:cubicBezTo>
                      <a:pt x="1855" y="1933"/>
                      <a:pt x="1" y="2889"/>
                      <a:pt x="703" y="4040"/>
                    </a:cubicBezTo>
                    <a:cubicBezTo>
                      <a:pt x="946" y="4431"/>
                      <a:pt x="1189" y="4521"/>
                      <a:pt x="1459" y="4521"/>
                    </a:cubicBezTo>
                    <a:cubicBezTo>
                      <a:pt x="1690" y="4521"/>
                      <a:pt x="1941" y="4455"/>
                      <a:pt x="2229" y="4455"/>
                    </a:cubicBezTo>
                    <a:cubicBezTo>
                      <a:pt x="2575" y="4455"/>
                      <a:pt x="2974" y="4551"/>
                      <a:pt x="3455" y="4976"/>
                    </a:cubicBezTo>
                    <a:cubicBezTo>
                      <a:pt x="4781" y="6167"/>
                      <a:pt x="2967" y="6713"/>
                      <a:pt x="4059" y="7767"/>
                    </a:cubicBezTo>
                    <a:cubicBezTo>
                      <a:pt x="4294" y="7989"/>
                      <a:pt x="4501" y="8072"/>
                      <a:pt x="4687" y="8072"/>
                    </a:cubicBezTo>
                    <a:cubicBezTo>
                      <a:pt x="5253" y="8072"/>
                      <a:pt x="5634" y="7304"/>
                      <a:pt x="6044" y="7304"/>
                    </a:cubicBezTo>
                    <a:cubicBezTo>
                      <a:pt x="6129" y="7304"/>
                      <a:pt x="6214" y="7337"/>
                      <a:pt x="6303" y="7415"/>
                    </a:cubicBezTo>
                    <a:cubicBezTo>
                      <a:pt x="6928" y="8020"/>
                      <a:pt x="7084" y="9464"/>
                      <a:pt x="6420" y="11708"/>
                    </a:cubicBezTo>
                    <a:cubicBezTo>
                      <a:pt x="7279" y="10303"/>
                      <a:pt x="7747" y="8645"/>
                      <a:pt x="7747" y="6889"/>
                    </a:cubicBezTo>
                    <a:cubicBezTo>
                      <a:pt x="7747" y="4176"/>
                      <a:pt x="6596" y="1757"/>
                      <a:pt x="4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5"/>
              <p:cNvSpPr/>
              <p:nvPr/>
            </p:nvSpPr>
            <p:spPr>
              <a:xfrm>
                <a:off x="1663941" y="2486358"/>
                <a:ext cx="688885" cy="731094"/>
              </a:xfrm>
              <a:custGeom>
                <a:avLst/>
                <a:gdLst/>
                <a:ahLst/>
                <a:cxnLst/>
                <a:rect l="l" t="t" r="r" b="b"/>
                <a:pathLst>
                  <a:path w="7279" h="7725" extrusionOk="0">
                    <a:moveTo>
                      <a:pt x="4341" y="1"/>
                    </a:moveTo>
                    <a:cubicBezTo>
                      <a:pt x="4027" y="1"/>
                      <a:pt x="3675" y="188"/>
                      <a:pt x="3298" y="580"/>
                    </a:cubicBezTo>
                    <a:cubicBezTo>
                      <a:pt x="2303" y="1594"/>
                      <a:pt x="1913" y="599"/>
                      <a:pt x="1054" y="1887"/>
                    </a:cubicBezTo>
                    <a:cubicBezTo>
                      <a:pt x="215" y="3175"/>
                      <a:pt x="1" y="3546"/>
                      <a:pt x="1054" y="4033"/>
                    </a:cubicBezTo>
                    <a:cubicBezTo>
                      <a:pt x="2108" y="4521"/>
                      <a:pt x="3493" y="4424"/>
                      <a:pt x="3142" y="5711"/>
                    </a:cubicBezTo>
                    <a:cubicBezTo>
                      <a:pt x="2899" y="6671"/>
                      <a:pt x="2781" y="7724"/>
                      <a:pt x="3306" y="7724"/>
                    </a:cubicBezTo>
                    <a:cubicBezTo>
                      <a:pt x="3497" y="7724"/>
                      <a:pt x="3772" y="7585"/>
                      <a:pt x="4157" y="7253"/>
                    </a:cubicBezTo>
                    <a:cubicBezTo>
                      <a:pt x="5581" y="6004"/>
                      <a:pt x="7278" y="5672"/>
                      <a:pt x="6635" y="3838"/>
                    </a:cubicBezTo>
                    <a:cubicBezTo>
                      <a:pt x="5971" y="2024"/>
                      <a:pt x="5542" y="1438"/>
                      <a:pt x="5542" y="1438"/>
                    </a:cubicBezTo>
                    <a:cubicBezTo>
                      <a:pt x="5275" y="505"/>
                      <a:pt x="4858" y="1"/>
                      <a:pt x="43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5"/>
              <p:cNvSpPr/>
              <p:nvPr/>
            </p:nvSpPr>
            <p:spPr>
              <a:xfrm>
                <a:off x="2209810" y="3011310"/>
                <a:ext cx="259219" cy="258556"/>
              </a:xfrm>
              <a:custGeom>
                <a:avLst/>
                <a:gdLst/>
                <a:ahLst/>
                <a:cxnLst/>
                <a:rect l="l" t="t" r="r" b="b"/>
                <a:pathLst>
                  <a:path w="2739" h="2732" extrusionOk="0">
                    <a:moveTo>
                      <a:pt x="2476" y="0"/>
                    </a:moveTo>
                    <a:cubicBezTo>
                      <a:pt x="2278" y="0"/>
                      <a:pt x="1972" y="237"/>
                      <a:pt x="1784" y="613"/>
                    </a:cubicBezTo>
                    <a:cubicBezTo>
                      <a:pt x="1452" y="1316"/>
                      <a:pt x="964" y="1706"/>
                      <a:pt x="964" y="1706"/>
                    </a:cubicBezTo>
                    <a:cubicBezTo>
                      <a:pt x="332" y="2193"/>
                      <a:pt x="1" y="2731"/>
                      <a:pt x="512" y="2731"/>
                    </a:cubicBezTo>
                    <a:cubicBezTo>
                      <a:pt x="553" y="2731"/>
                      <a:pt x="600" y="2728"/>
                      <a:pt x="652" y="2720"/>
                    </a:cubicBezTo>
                    <a:cubicBezTo>
                      <a:pt x="1374" y="2584"/>
                      <a:pt x="2310" y="1491"/>
                      <a:pt x="2603" y="594"/>
                    </a:cubicBezTo>
                    <a:cubicBezTo>
                      <a:pt x="2739" y="177"/>
                      <a:pt x="2648" y="0"/>
                      <a:pt x="2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5"/>
              <p:cNvSpPr/>
              <p:nvPr/>
            </p:nvSpPr>
            <p:spPr>
              <a:xfrm>
                <a:off x="1628830" y="1682511"/>
                <a:ext cx="543044" cy="191362"/>
              </a:xfrm>
              <a:custGeom>
                <a:avLst/>
                <a:gdLst/>
                <a:ahLst/>
                <a:cxnLst/>
                <a:rect l="l" t="t" r="r" b="b"/>
                <a:pathLst>
                  <a:path w="5738" h="2022" extrusionOk="0">
                    <a:moveTo>
                      <a:pt x="2693" y="1"/>
                    </a:moveTo>
                    <a:cubicBezTo>
                      <a:pt x="1757" y="1"/>
                      <a:pt x="859" y="137"/>
                      <a:pt x="1" y="391"/>
                    </a:cubicBezTo>
                    <a:cubicBezTo>
                      <a:pt x="196" y="567"/>
                      <a:pt x="450" y="703"/>
                      <a:pt x="664" y="820"/>
                    </a:cubicBezTo>
                    <a:cubicBezTo>
                      <a:pt x="1351" y="1190"/>
                      <a:pt x="1020" y="2022"/>
                      <a:pt x="1682" y="2022"/>
                    </a:cubicBezTo>
                    <a:cubicBezTo>
                      <a:pt x="1753" y="2022"/>
                      <a:pt x="1836" y="2012"/>
                      <a:pt x="1933" y="1991"/>
                    </a:cubicBezTo>
                    <a:cubicBezTo>
                      <a:pt x="2624" y="1842"/>
                      <a:pt x="2816" y="1711"/>
                      <a:pt x="3204" y="1711"/>
                    </a:cubicBezTo>
                    <a:cubicBezTo>
                      <a:pt x="3373" y="1711"/>
                      <a:pt x="3580" y="1737"/>
                      <a:pt x="3884" y="1796"/>
                    </a:cubicBezTo>
                    <a:cubicBezTo>
                      <a:pt x="3993" y="1817"/>
                      <a:pt x="4094" y="1826"/>
                      <a:pt x="4188" y="1826"/>
                    </a:cubicBezTo>
                    <a:cubicBezTo>
                      <a:pt x="4979" y="1826"/>
                      <a:pt x="5249" y="1134"/>
                      <a:pt x="5737" y="489"/>
                    </a:cubicBezTo>
                    <a:cubicBezTo>
                      <a:pt x="4781" y="176"/>
                      <a:pt x="3767" y="1"/>
                      <a:pt x="26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5"/>
              <p:cNvSpPr/>
              <p:nvPr/>
            </p:nvSpPr>
            <p:spPr>
              <a:xfrm>
                <a:off x="1571575" y="3269859"/>
                <a:ext cx="358402" cy="189185"/>
              </a:xfrm>
              <a:custGeom>
                <a:avLst/>
                <a:gdLst/>
                <a:ahLst/>
                <a:cxnLst/>
                <a:rect l="l" t="t" r="r" b="b"/>
                <a:pathLst>
                  <a:path w="3787" h="1999" extrusionOk="0">
                    <a:moveTo>
                      <a:pt x="2394" y="0"/>
                    </a:moveTo>
                    <a:cubicBezTo>
                      <a:pt x="2150" y="0"/>
                      <a:pt x="1928" y="202"/>
                      <a:pt x="1757" y="535"/>
                    </a:cubicBezTo>
                    <a:cubicBezTo>
                      <a:pt x="1573" y="884"/>
                      <a:pt x="1415" y="982"/>
                      <a:pt x="1249" y="982"/>
                    </a:cubicBezTo>
                    <a:cubicBezTo>
                      <a:pt x="1062" y="982"/>
                      <a:pt x="864" y="858"/>
                      <a:pt x="606" y="827"/>
                    </a:cubicBezTo>
                    <a:cubicBezTo>
                      <a:pt x="598" y="827"/>
                      <a:pt x="590" y="827"/>
                      <a:pt x="582" y="827"/>
                    </a:cubicBezTo>
                    <a:cubicBezTo>
                      <a:pt x="341" y="827"/>
                      <a:pt x="171" y="1110"/>
                      <a:pt x="1" y="1393"/>
                    </a:cubicBezTo>
                    <a:cubicBezTo>
                      <a:pt x="1055" y="1784"/>
                      <a:pt x="2167" y="1998"/>
                      <a:pt x="3377" y="1998"/>
                    </a:cubicBezTo>
                    <a:lnTo>
                      <a:pt x="3786" y="1998"/>
                    </a:lnTo>
                    <a:cubicBezTo>
                      <a:pt x="3669" y="1842"/>
                      <a:pt x="3533" y="1569"/>
                      <a:pt x="3377" y="1159"/>
                    </a:cubicBezTo>
                    <a:cubicBezTo>
                      <a:pt x="3058" y="335"/>
                      <a:pt x="2709"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45"/>
            <p:cNvSpPr/>
            <p:nvPr/>
          </p:nvSpPr>
          <p:spPr>
            <a:xfrm rot="-1389276">
              <a:off x="-1299612" y="1933746"/>
              <a:ext cx="5856910" cy="1804153"/>
            </a:xfrm>
            <a:custGeom>
              <a:avLst/>
              <a:gdLst/>
              <a:ahLst/>
              <a:cxnLst/>
              <a:rect l="l" t="t" r="r" b="b"/>
              <a:pathLst>
                <a:path w="57561" h="17731" extrusionOk="0">
                  <a:moveTo>
                    <a:pt x="31512" y="92"/>
                  </a:moveTo>
                  <a:cubicBezTo>
                    <a:pt x="38049" y="92"/>
                    <a:pt x="44097" y="775"/>
                    <a:pt x="48839" y="2062"/>
                  </a:cubicBezTo>
                  <a:cubicBezTo>
                    <a:pt x="54263" y="3565"/>
                    <a:pt x="57326" y="5653"/>
                    <a:pt x="57385" y="7975"/>
                  </a:cubicBezTo>
                  <a:cubicBezTo>
                    <a:pt x="57560" y="12774"/>
                    <a:pt x="44839" y="17087"/>
                    <a:pt x="29054" y="17613"/>
                  </a:cubicBezTo>
                  <a:cubicBezTo>
                    <a:pt x="28067" y="17643"/>
                    <a:pt x="27087" y="17658"/>
                    <a:pt x="26118" y="17658"/>
                  </a:cubicBezTo>
                  <a:cubicBezTo>
                    <a:pt x="19556" y="17658"/>
                    <a:pt x="13463" y="16974"/>
                    <a:pt x="8703" y="15682"/>
                  </a:cubicBezTo>
                  <a:cubicBezTo>
                    <a:pt x="3279" y="14199"/>
                    <a:pt x="215" y="12092"/>
                    <a:pt x="157" y="9770"/>
                  </a:cubicBezTo>
                  <a:cubicBezTo>
                    <a:pt x="1" y="4950"/>
                    <a:pt x="12703" y="638"/>
                    <a:pt x="28488" y="150"/>
                  </a:cubicBezTo>
                  <a:cubicBezTo>
                    <a:pt x="29522" y="111"/>
                    <a:pt x="30517" y="92"/>
                    <a:pt x="31512" y="92"/>
                  </a:cubicBezTo>
                  <a:close/>
                  <a:moveTo>
                    <a:pt x="31601" y="1"/>
                  </a:moveTo>
                  <a:cubicBezTo>
                    <a:pt x="30573" y="1"/>
                    <a:pt x="29534" y="18"/>
                    <a:pt x="28488" y="53"/>
                  </a:cubicBezTo>
                  <a:cubicBezTo>
                    <a:pt x="20839" y="287"/>
                    <a:pt x="13659" y="1438"/>
                    <a:pt x="8293" y="3272"/>
                  </a:cubicBezTo>
                  <a:cubicBezTo>
                    <a:pt x="2908" y="5087"/>
                    <a:pt x="1" y="7409"/>
                    <a:pt x="59" y="9770"/>
                  </a:cubicBezTo>
                  <a:cubicBezTo>
                    <a:pt x="118" y="12150"/>
                    <a:pt x="3201" y="14257"/>
                    <a:pt x="8683" y="15760"/>
                  </a:cubicBezTo>
                  <a:cubicBezTo>
                    <a:pt x="13425" y="17047"/>
                    <a:pt x="19493" y="17730"/>
                    <a:pt x="26029" y="17730"/>
                  </a:cubicBezTo>
                  <a:cubicBezTo>
                    <a:pt x="27024" y="17730"/>
                    <a:pt x="28059" y="17691"/>
                    <a:pt x="29073" y="17672"/>
                  </a:cubicBezTo>
                  <a:cubicBezTo>
                    <a:pt x="36722" y="17438"/>
                    <a:pt x="43902" y="16287"/>
                    <a:pt x="49268" y="14452"/>
                  </a:cubicBezTo>
                  <a:cubicBezTo>
                    <a:pt x="54634" y="12638"/>
                    <a:pt x="57560" y="10316"/>
                    <a:pt x="57482" y="7955"/>
                  </a:cubicBezTo>
                  <a:cubicBezTo>
                    <a:pt x="57424" y="5575"/>
                    <a:pt x="54341" y="3467"/>
                    <a:pt x="48858" y="1965"/>
                  </a:cubicBezTo>
                  <a:cubicBezTo>
                    <a:pt x="44142" y="685"/>
                    <a:pt x="38088" y="1"/>
                    <a:pt x="316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5"/>
            <p:cNvSpPr/>
            <p:nvPr/>
          </p:nvSpPr>
          <p:spPr>
            <a:xfrm rot="-1366029">
              <a:off x="-2085668" y="1694056"/>
              <a:ext cx="7428861" cy="2537137"/>
            </a:xfrm>
            <a:custGeom>
              <a:avLst/>
              <a:gdLst/>
              <a:ahLst/>
              <a:cxnLst/>
              <a:rect l="l" t="t" r="r" b="b"/>
              <a:pathLst>
                <a:path w="75570" h="25809" extrusionOk="0">
                  <a:moveTo>
                    <a:pt x="53443" y="92"/>
                  </a:moveTo>
                  <a:cubicBezTo>
                    <a:pt x="65619" y="92"/>
                    <a:pt x="74321" y="2570"/>
                    <a:pt x="75004" y="6940"/>
                  </a:cubicBezTo>
                  <a:cubicBezTo>
                    <a:pt x="75492" y="9965"/>
                    <a:pt x="72097" y="13418"/>
                    <a:pt x="65424" y="16696"/>
                  </a:cubicBezTo>
                  <a:cubicBezTo>
                    <a:pt x="58712" y="19994"/>
                    <a:pt x="49580" y="22667"/>
                    <a:pt x="39629" y="24247"/>
                  </a:cubicBezTo>
                  <a:cubicBezTo>
                    <a:pt x="33405" y="25262"/>
                    <a:pt x="27454" y="25711"/>
                    <a:pt x="22147" y="25711"/>
                  </a:cubicBezTo>
                  <a:cubicBezTo>
                    <a:pt x="10010" y="25711"/>
                    <a:pt x="1308" y="23233"/>
                    <a:pt x="606" y="18862"/>
                  </a:cubicBezTo>
                  <a:cubicBezTo>
                    <a:pt x="118" y="15838"/>
                    <a:pt x="3493" y="12384"/>
                    <a:pt x="10186" y="9106"/>
                  </a:cubicBezTo>
                  <a:cubicBezTo>
                    <a:pt x="16898" y="5809"/>
                    <a:pt x="26029" y="3136"/>
                    <a:pt x="35980" y="1555"/>
                  </a:cubicBezTo>
                  <a:cubicBezTo>
                    <a:pt x="42205" y="541"/>
                    <a:pt x="48156" y="92"/>
                    <a:pt x="53443" y="92"/>
                  </a:cubicBezTo>
                  <a:close/>
                  <a:moveTo>
                    <a:pt x="53399" y="0"/>
                  </a:moveTo>
                  <a:cubicBezTo>
                    <a:pt x="48008" y="0"/>
                    <a:pt x="42058" y="497"/>
                    <a:pt x="35961" y="1477"/>
                  </a:cubicBezTo>
                  <a:cubicBezTo>
                    <a:pt x="25990" y="3058"/>
                    <a:pt x="16820" y="5731"/>
                    <a:pt x="10127" y="9028"/>
                  </a:cubicBezTo>
                  <a:cubicBezTo>
                    <a:pt x="3415" y="12326"/>
                    <a:pt x="1" y="15818"/>
                    <a:pt x="488" y="18882"/>
                  </a:cubicBezTo>
                  <a:cubicBezTo>
                    <a:pt x="976" y="21965"/>
                    <a:pt x="5347" y="24208"/>
                    <a:pt x="12742" y="25223"/>
                  </a:cubicBezTo>
                  <a:cubicBezTo>
                    <a:pt x="15591" y="25613"/>
                    <a:pt x="18771" y="25808"/>
                    <a:pt x="22147" y="25808"/>
                  </a:cubicBezTo>
                  <a:cubicBezTo>
                    <a:pt x="27571" y="25808"/>
                    <a:pt x="33522" y="25301"/>
                    <a:pt x="39629" y="24345"/>
                  </a:cubicBezTo>
                  <a:cubicBezTo>
                    <a:pt x="49600" y="22765"/>
                    <a:pt x="58770" y="20091"/>
                    <a:pt x="65443" y="16794"/>
                  </a:cubicBezTo>
                  <a:cubicBezTo>
                    <a:pt x="72155" y="13496"/>
                    <a:pt x="75570" y="10004"/>
                    <a:pt x="75082" y="6940"/>
                  </a:cubicBezTo>
                  <a:cubicBezTo>
                    <a:pt x="74594" y="3858"/>
                    <a:pt x="70224" y="1614"/>
                    <a:pt x="62848" y="599"/>
                  </a:cubicBezTo>
                  <a:cubicBezTo>
                    <a:pt x="59991" y="199"/>
                    <a:pt x="56807" y="0"/>
                    <a:pt x="533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5"/>
            <p:cNvSpPr/>
            <p:nvPr/>
          </p:nvSpPr>
          <p:spPr>
            <a:xfrm rot="-1389221">
              <a:off x="339877" y="2551855"/>
              <a:ext cx="2685617" cy="849810"/>
            </a:xfrm>
            <a:custGeom>
              <a:avLst/>
              <a:gdLst/>
              <a:ahLst/>
              <a:cxnLst/>
              <a:rect l="l" t="t" r="r" b="b"/>
              <a:pathLst>
                <a:path w="22264" h="7045" extrusionOk="0">
                  <a:moveTo>
                    <a:pt x="4390" y="1"/>
                  </a:moveTo>
                  <a:cubicBezTo>
                    <a:pt x="4137" y="20"/>
                    <a:pt x="3883" y="79"/>
                    <a:pt x="3649" y="118"/>
                  </a:cubicBezTo>
                  <a:cubicBezTo>
                    <a:pt x="1483" y="547"/>
                    <a:pt x="234" y="1249"/>
                    <a:pt x="137" y="2166"/>
                  </a:cubicBezTo>
                  <a:cubicBezTo>
                    <a:pt x="39" y="3103"/>
                    <a:pt x="1093" y="4078"/>
                    <a:pt x="3122" y="4957"/>
                  </a:cubicBezTo>
                  <a:cubicBezTo>
                    <a:pt x="5112" y="5835"/>
                    <a:pt x="7844" y="6498"/>
                    <a:pt x="10771" y="6830"/>
                  </a:cubicBezTo>
                  <a:cubicBezTo>
                    <a:pt x="12098" y="6986"/>
                    <a:pt x="13405" y="7044"/>
                    <a:pt x="14634" y="7044"/>
                  </a:cubicBezTo>
                  <a:cubicBezTo>
                    <a:pt x="16117" y="7044"/>
                    <a:pt x="17483" y="6927"/>
                    <a:pt x="18673" y="6713"/>
                  </a:cubicBezTo>
                  <a:cubicBezTo>
                    <a:pt x="20858" y="6303"/>
                    <a:pt x="22088" y="5581"/>
                    <a:pt x="22185" y="4664"/>
                  </a:cubicBezTo>
                  <a:cubicBezTo>
                    <a:pt x="22263" y="3727"/>
                    <a:pt x="21210" y="2732"/>
                    <a:pt x="19200" y="1854"/>
                  </a:cubicBezTo>
                  <a:cubicBezTo>
                    <a:pt x="18751" y="1659"/>
                    <a:pt x="18263" y="1483"/>
                    <a:pt x="17756" y="1327"/>
                  </a:cubicBezTo>
                  <a:lnTo>
                    <a:pt x="17756" y="1327"/>
                  </a:lnTo>
                  <a:cubicBezTo>
                    <a:pt x="17756" y="1347"/>
                    <a:pt x="17756" y="1386"/>
                    <a:pt x="17776" y="1425"/>
                  </a:cubicBezTo>
                  <a:cubicBezTo>
                    <a:pt x="18263" y="1581"/>
                    <a:pt x="18732" y="1757"/>
                    <a:pt x="19161" y="1952"/>
                  </a:cubicBezTo>
                  <a:cubicBezTo>
                    <a:pt x="21151" y="2810"/>
                    <a:pt x="22185" y="3786"/>
                    <a:pt x="22088" y="4664"/>
                  </a:cubicBezTo>
                  <a:cubicBezTo>
                    <a:pt x="21990" y="5542"/>
                    <a:pt x="20780" y="6244"/>
                    <a:pt x="18634" y="6635"/>
                  </a:cubicBezTo>
                  <a:cubicBezTo>
                    <a:pt x="17459" y="6848"/>
                    <a:pt x="16092" y="6956"/>
                    <a:pt x="14615" y="6956"/>
                  </a:cubicBezTo>
                  <a:cubicBezTo>
                    <a:pt x="13393" y="6956"/>
                    <a:pt x="12096" y="6882"/>
                    <a:pt x="10771" y="6732"/>
                  </a:cubicBezTo>
                  <a:cubicBezTo>
                    <a:pt x="4742" y="6049"/>
                    <a:pt x="0" y="4000"/>
                    <a:pt x="215" y="2166"/>
                  </a:cubicBezTo>
                  <a:cubicBezTo>
                    <a:pt x="332" y="1152"/>
                    <a:pt x="1951" y="410"/>
                    <a:pt x="4410" y="79"/>
                  </a:cubicBezTo>
                  <a:cubicBezTo>
                    <a:pt x="4410" y="59"/>
                    <a:pt x="4390" y="20"/>
                    <a:pt x="439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45"/>
          <p:cNvGrpSpPr/>
          <p:nvPr/>
        </p:nvGrpSpPr>
        <p:grpSpPr>
          <a:xfrm>
            <a:off x="910187" y="1743103"/>
            <a:ext cx="3825381" cy="2920203"/>
            <a:chOff x="1880577" y="-4241474"/>
            <a:chExt cx="13181878" cy="10062727"/>
          </a:xfrm>
        </p:grpSpPr>
        <p:sp>
          <p:nvSpPr>
            <p:cNvPr id="1233" name="Google Shape;1233;p45"/>
            <p:cNvSpPr/>
            <p:nvPr/>
          </p:nvSpPr>
          <p:spPr>
            <a:xfrm>
              <a:off x="9866545" y="3988184"/>
              <a:ext cx="3442573" cy="1796562"/>
            </a:xfrm>
            <a:custGeom>
              <a:avLst/>
              <a:gdLst/>
              <a:ahLst/>
              <a:cxnLst/>
              <a:rect l="l" t="t" r="r" b="b"/>
              <a:pathLst>
                <a:path w="63071" h="33931" extrusionOk="0">
                  <a:moveTo>
                    <a:pt x="2222" y="26391"/>
                  </a:moveTo>
                  <a:lnTo>
                    <a:pt x="9425" y="30127"/>
                  </a:lnTo>
                  <a:lnTo>
                    <a:pt x="20163" y="31507"/>
                  </a:lnTo>
                  <a:lnTo>
                    <a:pt x="28377" y="29622"/>
                  </a:lnTo>
                  <a:lnTo>
                    <a:pt x="33931" y="26088"/>
                  </a:lnTo>
                  <a:lnTo>
                    <a:pt x="42750" y="21431"/>
                  </a:lnTo>
                  <a:lnTo>
                    <a:pt x="48877" y="16113"/>
                  </a:lnTo>
                  <a:lnTo>
                    <a:pt x="52781" y="12073"/>
                  </a:lnTo>
                  <a:lnTo>
                    <a:pt x="55676" y="9178"/>
                  </a:lnTo>
                  <a:lnTo>
                    <a:pt x="59065" y="4275"/>
                  </a:lnTo>
                  <a:lnTo>
                    <a:pt x="61455" y="1178"/>
                  </a:lnTo>
                  <a:lnTo>
                    <a:pt x="62498" y="0"/>
                  </a:lnTo>
                  <a:lnTo>
                    <a:pt x="63071" y="471"/>
                  </a:lnTo>
                  <a:lnTo>
                    <a:pt x="57314" y="8819"/>
                  </a:lnTo>
                  <a:lnTo>
                    <a:pt x="52030" y="15047"/>
                  </a:lnTo>
                  <a:lnTo>
                    <a:pt x="47351" y="19456"/>
                  </a:lnTo>
                  <a:lnTo>
                    <a:pt x="38397" y="26413"/>
                  </a:lnTo>
                  <a:lnTo>
                    <a:pt x="31799" y="30385"/>
                  </a:lnTo>
                  <a:lnTo>
                    <a:pt x="23754" y="32943"/>
                  </a:lnTo>
                  <a:lnTo>
                    <a:pt x="18918" y="33931"/>
                  </a:lnTo>
                  <a:lnTo>
                    <a:pt x="11445" y="33325"/>
                  </a:lnTo>
                  <a:lnTo>
                    <a:pt x="6934" y="31911"/>
                  </a:lnTo>
                  <a:lnTo>
                    <a:pt x="2895" y="29723"/>
                  </a:lnTo>
                  <a:lnTo>
                    <a:pt x="404" y="26626"/>
                  </a:lnTo>
                  <a:lnTo>
                    <a:pt x="0" y="25583"/>
                  </a:lnTo>
                  <a:close/>
                </a:path>
              </a:pathLst>
            </a:custGeom>
            <a:solidFill>
              <a:schemeClr val="dk1"/>
            </a:solidFill>
            <a:ln>
              <a:noFill/>
            </a:ln>
          </p:spPr>
        </p:sp>
        <p:sp>
          <p:nvSpPr>
            <p:cNvPr id="1234" name="Google Shape;1234;p45"/>
            <p:cNvSpPr/>
            <p:nvPr/>
          </p:nvSpPr>
          <p:spPr>
            <a:xfrm>
              <a:off x="5644068" y="-1391976"/>
              <a:ext cx="3720990" cy="3550419"/>
            </a:xfrm>
            <a:custGeom>
              <a:avLst/>
              <a:gdLst/>
              <a:ahLst/>
              <a:cxnLst/>
              <a:rect l="l" t="t" r="r" b="b"/>
              <a:pathLst>
                <a:path w="17149" h="16868" extrusionOk="0">
                  <a:moveTo>
                    <a:pt x="14002" y="4300"/>
                  </a:moveTo>
                  <a:cubicBezTo>
                    <a:pt x="13993" y="4302"/>
                    <a:pt x="13984" y="4304"/>
                    <a:pt x="13976" y="4305"/>
                  </a:cubicBezTo>
                  <a:lnTo>
                    <a:pt x="13976" y="4305"/>
                  </a:lnTo>
                  <a:cubicBezTo>
                    <a:pt x="13983" y="4302"/>
                    <a:pt x="13992" y="4300"/>
                    <a:pt x="14002" y="4300"/>
                  </a:cubicBezTo>
                  <a:close/>
                  <a:moveTo>
                    <a:pt x="14798" y="4294"/>
                  </a:moveTo>
                  <a:cubicBezTo>
                    <a:pt x="14809" y="4294"/>
                    <a:pt x="14815" y="4294"/>
                    <a:pt x="14827" y="4306"/>
                  </a:cubicBezTo>
                  <a:cubicBezTo>
                    <a:pt x="14815" y="4306"/>
                    <a:pt x="14809" y="4294"/>
                    <a:pt x="14798" y="4294"/>
                  </a:cubicBezTo>
                  <a:close/>
                  <a:moveTo>
                    <a:pt x="14899" y="4312"/>
                  </a:moveTo>
                  <a:cubicBezTo>
                    <a:pt x="14915" y="4312"/>
                    <a:pt x="14921" y="4317"/>
                    <a:pt x="14932" y="4318"/>
                  </a:cubicBezTo>
                  <a:lnTo>
                    <a:pt x="14932" y="4318"/>
                  </a:lnTo>
                  <a:cubicBezTo>
                    <a:pt x="14923" y="4317"/>
                    <a:pt x="14912" y="4316"/>
                    <a:pt x="14899" y="4312"/>
                  </a:cubicBezTo>
                  <a:close/>
                  <a:moveTo>
                    <a:pt x="13889" y="4318"/>
                  </a:moveTo>
                  <a:cubicBezTo>
                    <a:pt x="13878" y="4320"/>
                    <a:pt x="13867" y="4322"/>
                    <a:pt x="13857" y="4323"/>
                  </a:cubicBezTo>
                  <a:lnTo>
                    <a:pt x="13857" y="4323"/>
                  </a:lnTo>
                  <a:cubicBezTo>
                    <a:pt x="13868" y="4321"/>
                    <a:pt x="13880" y="4318"/>
                    <a:pt x="13889" y="4318"/>
                  </a:cubicBezTo>
                  <a:close/>
                  <a:moveTo>
                    <a:pt x="13764" y="4341"/>
                  </a:moveTo>
                  <a:cubicBezTo>
                    <a:pt x="13747" y="4341"/>
                    <a:pt x="13735" y="4347"/>
                    <a:pt x="13711" y="4347"/>
                  </a:cubicBezTo>
                  <a:cubicBezTo>
                    <a:pt x="13735" y="4341"/>
                    <a:pt x="13747" y="4341"/>
                    <a:pt x="13764" y="4341"/>
                  </a:cubicBezTo>
                  <a:close/>
                  <a:moveTo>
                    <a:pt x="15112" y="4353"/>
                  </a:moveTo>
                  <a:cubicBezTo>
                    <a:pt x="15130" y="4365"/>
                    <a:pt x="15136" y="4365"/>
                    <a:pt x="15142" y="4365"/>
                  </a:cubicBezTo>
                  <a:cubicBezTo>
                    <a:pt x="15130" y="4365"/>
                    <a:pt x="15124" y="4365"/>
                    <a:pt x="15112" y="4353"/>
                  </a:cubicBezTo>
                  <a:close/>
                  <a:moveTo>
                    <a:pt x="15213" y="4383"/>
                  </a:moveTo>
                  <a:cubicBezTo>
                    <a:pt x="15225" y="4383"/>
                    <a:pt x="15225" y="4395"/>
                    <a:pt x="15231" y="4395"/>
                  </a:cubicBezTo>
                  <a:cubicBezTo>
                    <a:pt x="15225" y="4395"/>
                    <a:pt x="15219" y="4395"/>
                    <a:pt x="15213" y="4383"/>
                  </a:cubicBezTo>
                  <a:close/>
                  <a:moveTo>
                    <a:pt x="13414" y="4425"/>
                  </a:moveTo>
                  <a:cubicBezTo>
                    <a:pt x="13398" y="4430"/>
                    <a:pt x="13383" y="4435"/>
                    <a:pt x="13367" y="4436"/>
                  </a:cubicBezTo>
                  <a:lnTo>
                    <a:pt x="13367" y="4436"/>
                  </a:lnTo>
                  <a:cubicBezTo>
                    <a:pt x="13385" y="4431"/>
                    <a:pt x="13397" y="4430"/>
                    <a:pt x="13414" y="4425"/>
                  </a:cubicBezTo>
                  <a:close/>
                  <a:moveTo>
                    <a:pt x="13276" y="4466"/>
                  </a:moveTo>
                  <a:cubicBezTo>
                    <a:pt x="13263" y="4469"/>
                    <a:pt x="13254" y="4472"/>
                    <a:pt x="13242" y="4472"/>
                  </a:cubicBezTo>
                  <a:cubicBezTo>
                    <a:pt x="13255" y="4469"/>
                    <a:pt x="13266" y="4467"/>
                    <a:pt x="13276" y="4466"/>
                  </a:cubicBezTo>
                  <a:close/>
                  <a:moveTo>
                    <a:pt x="13046" y="4549"/>
                  </a:moveTo>
                  <a:cubicBezTo>
                    <a:pt x="13034" y="4555"/>
                    <a:pt x="13022" y="4555"/>
                    <a:pt x="12998" y="4561"/>
                  </a:cubicBezTo>
                  <a:cubicBezTo>
                    <a:pt x="13016" y="4555"/>
                    <a:pt x="13028" y="4549"/>
                    <a:pt x="13046" y="4549"/>
                  </a:cubicBezTo>
                  <a:close/>
                  <a:moveTo>
                    <a:pt x="15724" y="4609"/>
                  </a:moveTo>
                  <a:lnTo>
                    <a:pt x="15724" y="4609"/>
                  </a:lnTo>
                  <a:cubicBezTo>
                    <a:pt x="15726" y="4610"/>
                    <a:pt x="15727" y="4611"/>
                    <a:pt x="15729" y="4612"/>
                  </a:cubicBezTo>
                  <a:lnTo>
                    <a:pt x="15729" y="4612"/>
                  </a:lnTo>
                  <a:cubicBezTo>
                    <a:pt x="15728" y="4609"/>
                    <a:pt x="15724" y="4609"/>
                    <a:pt x="15724" y="4609"/>
                  </a:cubicBezTo>
                  <a:close/>
                  <a:moveTo>
                    <a:pt x="7351" y="14228"/>
                  </a:moveTo>
                  <a:cubicBezTo>
                    <a:pt x="7357" y="14252"/>
                    <a:pt x="7357" y="14264"/>
                    <a:pt x="7357" y="14270"/>
                  </a:cubicBezTo>
                  <a:cubicBezTo>
                    <a:pt x="7357" y="14258"/>
                    <a:pt x="7351" y="14240"/>
                    <a:pt x="7351" y="14228"/>
                  </a:cubicBezTo>
                  <a:close/>
                  <a:moveTo>
                    <a:pt x="7393" y="14478"/>
                  </a:moveTo>
                  <a:lnTo>
                    <a:pt x="7393" y="14478"/>
                  </a:lnTo>
                  <a:cubicBezTo>
                    <a:pt x="7405" y="14501"/>
                    <a:pt x="7411" y="14525"/>
                    <a:pt x="7411" y="14537"/>
                  </a:cubicBezTo>
                  <a:cubicBezTo>
                    <a:pt x="7405" y="14519"/>
                    <a:pt x="7405" y="14501"/>
                    <a:pt x="7393" y="14478"/>
                  </a:cubicBezTo>
                  <a:close/>
                  <a:moveTo>
                    <a:pt x="7452" y="14715"/>
                  </a:moveTo>
                  <a:cubicBezTo>
                    <a:pt x="7458" y="14739"/>
                    <a:pt x="7458" y="14745"/>
                    <a:pt x="7458" y="14757"/>
                  </a:cubicBezTo>
                  <a:cubicBezTo>
                    <a:pt x="7458" y="14739"/>
                    <a:pt x="7452" y="14733"/>
                    <a:pt x="7452" y="14715"/>
                  </a:cubicBezTo>
                  <a:close/>
                  <a:moveTo>
                    <a:pt x="7494" y="14834"/>
                  </a:moveTo>
                  <a:lnTo>
                    <a:pt x="7494" y="14834"/>
                  </a:lnTo>
                  <a:cubicBezTo>
                    <a:pt x="7500" y="14852"/>
                    <a:pt x="7500" y="14864"/>
                    <a:pt x="7506" y="14881"/>
                  </a:cubicBezTo>
                  <a:cubicBezTo>
                    <a:pt x="7500" y="14881"/>
                    <a:pt x="7500" y="14875"/>
                    <a:pt x="7500" y="14864"/>
                  </a:cubicBezTo>
                  <a:cubicBezTo>
                    <a:pt x="7500" y="14858"/>
                    <a:pt x="7494" y="14846"/>
                    <a:pt x="7494" y="14834"/>
                  </a:cubicBezTo>
                  <a:close/>
                  <a:moveTo>
                    <a:pt x="7518" y="14947"/>
                  </a:moveTo>
                  <a:lnTo>
                    <a:pt x="7518" y="14947"/>
                  </a:lnTo>
                  <a:cubicBezTo>
                    <a:pt x="7530" y="14970"/>
                    <a:pt x="7536" y="14982"/>
                    <a:pt x="7536" y="15000"/>
                  </a:cubicBezTo>
                  <a:cubicBezTo>
                    <a:pt x="7530" y="14982"/>
                    <a:pt x="7530" y="14970"/>
                    <a:pt x="7518" y="14947"/>
                  </a:cubicBezTo>
                  <a:close/>
                  <a:moveTo>
                    <a:pt x="7559" y="15060"/>
                  </a:moveTo>
                  <a:lnTo>
                    <a:pt x="7559" y="15060"/>
                  </a:lnTo>
                  <a:cubicBezTo>
                    <a:pt x="7565" y="15071"/>
                    <a:pt x="7571" y="15089"/>
                    <a:pt x="7571" y="15095"/>
                  </a:cubicBezTo>
                  <a:cubicBezTo>
                    <a:pt x="7565" y="15083"/>
                    <a:pt x="7565" y="15071"/>
                    <a:pt x="7559" y="15060"/>
                  </a:cubicBezTo>
                  <a:close/>
                  <a:moveTo>
                    <a:pt x="7660" y="15301"/>
                  </a:moveTo>
                  <a:cubicBezTo>
                    <a:pt x="7664" y="15308"/>
                    <a:pt x="7667" y="15314"/>
                    <a:pt x="7672" y="15321"/>
                  </a:cubicBezTo>
                  <a:cubicBezTo>
                    <a:pt x="7663" y="15312"/>
                    <a:pt x="7661" y="15306"/>
                    <a:pt x="7660" y="15301"/>
                  </a:cubicBezTo>
                  <a:close/>
                  <a:moveTo>
                    <a:pt x="7684" y="15362"/>
                  </a:moveTo>
                  <a:cubicBezTo>
                    <a:pt x="7702" y="15386"/>
                    <a:pt x="7708" y="15398"/>
                    <a:pt x="7708" y="15410"/>
                  </a:cubicBezTo>
                  <a:lnTo>
                    <a:pt x="7684" y="15362"/>
                  </a:lnTo>
                  <a:close/>
                  <a:moveTo>
                    <a:pt x="7744" y="15484"/>
                  </a:moveTo>
                  <a:lnTo>
                    <a:pt x="7744" y="15484"/>
                  </a:lnTo>
                  <a:cubicBezTo>
                    <a:pt x="7746" y="15489"/>
                    <a:pt x="7749" y="15495"/>
                    <a:pt x="7751" y="15499"/>
                  </a:cubicBezTo>
                  <a:lnTo>
                    <a:pt x="7751" y="15499"/>
                  </a:lnTo>
                  <a:cubicBezTo>
                    <a:pt x="7751" y="15499"/>
                    <a:pt x="7750" y="15499"/>
                    <a:pt x="7749" y="15499"/>
                  </a:cubicBezTo>
                  <a:cubicBezTo>
                    <a:pt x="7747" y="15494"/>
                    <a:pt x="7745" y="15488"/>
                    <a:pt x="7744" y="15484"/>
                  </a:cubicBezTo>
                  <a:close/>
                  <a:moveTo>
                    <a:pt x="7803" y="15588"/>
                  </a:moveTo>
                  <a:cubicBezTo>
                    <a:pt x="7805" y="15592"/>
                    <a:pt x="7807" y="15596"/>
                    <a:pt x="7809" y="15600"/>
                  </a:cubicBezTo>
                  <a:cubicBezTo>
                    <a:pt x="7803" y="15594"/>
                    <a:pt x="7803" y="15588"/>
                    <a:pt x="7803" y="15588"/>
                  </a:cubicBezTo>
                  <a:close/>
                  <a:moveTo>
                    <a:pt x="7863" y="15682"/>
                  </a:moveTo>
                  <a:cubicBezTo>
                    <a:pt x="7865" y="15685"/>
                    <a:pt x="7866" y="15687"/>
                    <a:pt x="7868" y="15689"/>
                  </a:cubicBezTo>
                  <a:cubicBezTo>
                    <a:pt x="7865" y="15686"/>
                    <a:pt x="7864" y="15684"/>
                    <a:pt x="7863" y="15682"/>
                  </a:cubicBezTo>
                  <a:close/>
                  <a:moveTo>
                    <a:pt x="7957" y="15825"/>
                  </a:moveTo>
                  <a:cubicBezTo>
                    <a:pt x="7958" y="15828"/>
                    <a:pt x="7960" y="15831"/>
                    <a:pt x="7962" y="15833"/>
                  </a:cubicBezTo>
                  <a:lnTo>
                    <a:pt x="7962" y="15833"/>
                  </a:lnTo>
                  <a:cubicBezTo>
                    <a:pt x="7959" y="15830"/>
                    <a:pt x="7957" y="15828"/>
                    <a:pt x="7957" y="15825"/>
                  </a:cubicBezTo>
                  <a:close/>
                  <a:moveTo>
                    <a:pt x="8034" y="15922"/>
                  </a:moveTo>
                  <a:lnTo>
                    <a:pt x="8034" y="15922"/>
                  </a:lnTo>
                  <a:cubicBezTo>
                    <a:pt x="8038" y="15925"/>
                    <a:pt x="8042" y="15928"/>
                    <a:pt x="8046" y="15932"/>
                  </a:cubicBezTo>
                  <a:cubicBezTo>
                    <a:pt x="8041" y="15927"/>
                    <a:pt x="8035" y="15926"/>
                    <a:pt x="8034" y="15922"/>
                  </a:cubicBezTo>
                  <a:close/>
                  <a:moveTo>
                    <a:pt x="8076" y="15980"/>
                  </a:moveTo>
                  <a:cubicBezTo>
                    <a:pt x="8084" y="15985"/>
                    <a:pt x="8089" y="15992"/>
                    <a:pt x="8094" y="15998"/>
                  </a:cubicBezTo>
                  <a:lnTo>
                    <a:pt x="8094" y="15998"/>
                  </a:lnTo>
                  <a:lnTo>
                    <a:pt x="8076" y="15980"/>
                  </a:lnTo>
                  <a:close/>
                  <a:moveTo>
                    <a:pt x="8102" y="16010"/>
                  </a:moveTo>
                  <a:cubicBezTo>
                    <a:pt x="8103" y="16012"/>
                    <a:pt x="8104" y="16013"/>
                    <a:pt x="8105" y="16014"/>
                  </a:cubicBezTo>
                  <a:lnTo>
                    <a:pt x="8105" y="16014"/>
                  </a:lnTo>
                  <a:cubicBezTo>
                    <a:pt x="8104" y="16014"/>
                    <a:pt x="8103" y="16012"/>
                    <a:pt x="8102" y="16010"/>
                  </a:cubicBezTo>
                  <a:close/>
                  <a:moveTo>
                    <a:pt x="8147" y="16051"/>
                  </a:moveTo>
                  <a:cubicBezTo>
                    <a:pt x="8159" y="16069"/>
                    <a:pt x="8165" y="16075"/>
                    <a:pt x="8165" y="16081"/>
                  </a:cubicBezTo>
                  <a:cubicBezTo>
                    <a:pt x="8159" y="16075"/>
                    <a:pt x="8153" y="16069"/>
                    <a:pt x="8147" y="16051"/>
                  </a:cubicBezTo>
                  <a:close/>
                  <a:moveTo>
                    <a:pt x="8284" y="16194"/>
                  </a:moveTo>
                  <a:lnTo>
                    <a:pt x="8325" y="16229"/>
                  </a:lnTo>
                  <a:lnTo>
                    <a:pt x="8302" y="16211"/>
                  </a:lnTo>
                  <a:cubicBezTo>
                    <a:pt x="8296" y="16200"/>
                    <a:pt x="8284" y="16200"/>
                    <a:pt x="8284" y="16194"/>
                  </a:cubicBezTo>
                  <a:close/>
                  <a:moveTo>
                    <a:pt x="8503" y="16378"/>
                  </a:moveTo>
                  <a:cubicBezTo>
                    <a:pt x="8512" y="16386"/>
                    <a:pt x="8517" y="16391"/>
                    <a:pt x="8525" y="16396"/>
                  </a:cubicBezTo>
                  <a:lnTo>
                    <a:pt x="8525" y="16396"/>
                  </a:lnTo>
                  <a:cubicBezTo>
                    <a:pt x="8524" y="16396"/>
                    <a:pt x="8523" y="16396"/>
                    <a:pt x="8521" y="16396"/>
                  </a:cubicBezTo>
                  <a:cubicBezTo>
                    <a:pt x="8515" y="16390"/>
                    <a:pt x="8509" y="16390"/>
                    <a:pt x="8503" y="16378"/>
                  </a:cubicBezTo>
                  <a:close/>
                  <a:moveTo>
                    <a:pt x="8592" y="16431"/>
                  </a:moveTo>
                  <a:cubicBezTo>
                    <a:pt x="8593" y="16433"/>
                    <a:pt x="8594" y="16434"/>
                    <a:pt x="8594" y="16436"/>
                  </a:cubicBezTo>
                  <a:lnTo>
                    <a:pt x="8594" y="16436"/>
                  </a:lnTo>
                  <a:cubicBezTo>
                    <a:pt x="8593" y="16434"/>
                    <a:pt x="8592" y="16433"/>
                    <a:pt x="8592" y="16431"/>
                  </a:cubicBezTo>
                  <a:close/>
                  <a:moveTo>
                    <a:pt x="6930" y="1"/>
                  </a:moveTo>
                  <a:cubicBezTo>
                    <a:pt x="6906" y="1"/>
                    <a:pt x="6882" y="7"/>
                    <a:pt x="6853" y="7"/>
                  </a:cubicBezTo>
                  <a:cubicBezTo>
                    <a:pt x="6841" y="7"/>
                    <a:pt x="6823" y="7"/>
                    <a:pt x="6811" y="13"/>
                  </a:cubicBezTo>
                  <a:cubicBezTo>
                    <a:pt x="6787" y="13"/>
                    <a:pt x="6758" y="19"/>
                    <a:pt x="6728" y="19"/>
                  </a:cubicBezTo>
                  <a:cubicBezTo>
                    <a:pt x="6710" y="19"/>
                    <a:pt x="6704" y="19"/>
                    <a:pt x="6692" y="31"/>
                  </a:cubicBezTo>
                  <a:lnTo>
                    <a:pt x="6669" y="31"/>
                  </a:lnTo>
                  <a:cubicBezTo>
                    <a:pt x="6639" y="36"/>
                    <a:pt x="6609" y="36"/>
                    <a:pt x="6580" y="42"/>
                  </a:cubicBezTo>
                  <a:lnTo>
                    <a:pt x="6556" y="42"/>
                  </a:lnTo>
                  <a:cubicBezTo>
                    <a:pt x="6520" y="48"/>
                    <a:pt x="6490" y="60"/>
                    <a:pt x="6455" y="66"/>
                  </a:cubicBezTo>
                  <a:lnTo>
                    <a:pt x="6437" y="66"/>
                  </a:lnTo>
                  <a:cubicBezTo>
                    <a:pt x="6407" y="72"/>
                    <a:pt x="6372" y="78"/>
                    <a:pt x="6342" y="90"/>
                  </a:cubicBezTo>
                  <a:cubicBezTo>
                    <a:pt x="6336" y="90"/>
                    <a:pt x="6336" y="90"/>
                    <a:pt x="6324" y="96"/>
                  </a:cubicBezTo>
                  <a:cubicBezTo>
                    <a:pt x="6289" y="102"/>
                    <a:pt x="6253" y="108"/>
                    <a:pt x="6223" y="126"/>
                  </a:cubicBezTo>
                  <a:cubicBezTo>
                    <a:pt x="6217" y="126"/>
                    <a:pt x="6205" y="126"/>
                    <a:pt x="6205" y="131"/>
                  </a:cubicBezTo>
                  <a:cubicBezTo>
                    <a:pt x="6176" y="137"/>
                    <a:pt x="6140" y="149"/>
                    <a:pt x="6110" y="161"/>
                  </a:cubicBezTo>
                  <a:cubicBezTo>
                    <a:pt x="6104" y="161"/>
                    <a:pt x="6104" y="161"/>
                    <a:pt x="6099" y="167"/>
                  </a:cubicBezTo>
                  <a:cubicBezTo>
                    <a:pt x="6057" y="179"/>
                    <a:pt x="6021" y="191"/>
                    <a:pt x="5986" y="209"/>
                  </a:cubicBezTo>
                  <a:cubicBezTo>
                    <a:pt x="5980" y="209"/>
                    <a:pt x="5968" y="215"/>
                    <a:pt x="5962" y="215"/>
                  </a:cubicBezTo>
                  <a:cubicBezTo>
                    <a:pt x="5932" y="221"/>
                    <a:pt x="5897" y="238"/>
                    <a:pt x="5867" y="250"/>
                  </a:cubicBezTo>
                  <a:cubicBezTo>
                    <a:pt x="5861" y="250"/>
                    <a:pt x="5861" y="250"/>
                    <a:pt x="5849" y="256"/>
                  </a:cubicBezTo>
                  <a:lnTo>
                    <a:pt x="5742" y="304"/>
                  </a:lnTo>
                  <a:cubicBezTo>
                    <a:pt x="5730" y="304"/>
                    <a:pt x="5724" y="310"/>
                    <a:pt x="5719" y="310"/>
                  </a:cubicBezTo>
                  <a:cubicBezTo>
                    <a:pt x="5683" y="327"/>
                    <a:pt x="5653" y="339"/>
                    <a:pt x="5612" y="357"/>
                  </a:cubicBezTo>
                  <a:cubicBezTo>
                    <a:pt x="5606" y="357"/>
                    <a:pt x="5606" y="357"/>
                    <a:pt x="5600" y="363"/>
                  </a:cubicBezTo>
                  <a:lnTo>
                    <a:pt x="5487" y="405"/>
                  </a:lnTo>
                  <a:cubicBezTo>
                    <a:pt x="5481" y="417"/>
                    <a:pt x="5475" y="417"/>
                    <a:pt x="5463" y="422"/>
                  </a:cubicBezTo>
                  <a:cubicBezTo>
                    <a:pt x="5451" y="428"/>
                    <a:pt x="5445" y="428"/>
                    <a:pt x="5428" y="434"/>
                  </a:cubicBezTo>
                  <a:lnTo>
                    <a:pt x="5386" y="458"/>
                  </a:lnTo>
                  <a:lnTo>
                    <a:pt x="5338" y="482"/>
                  </a:lnTo>
                  <a:cubicBezTo>
                    <a:pt x="5309" y="494"/>
                    <a:pt x="5285" y="512"/>
                    <a:pt x="5255" y="517"/>
                  </a:cubicBezTo>
                  <a:lnTo>
                    <a:pt x="5214" y="541"/>
                  </a:lnTo>
                  <a:lnTo>
                    <a:pt x="5125" y="583"/>
                  </a:lnTo>
                  <a:cubicBezTo>
                    <a:pt x="5107" y="595"/>
                    <a:pt x="5101" y="601"/>
                    <a:pt x="5089" y="601"/>
                  </a:cubicBezTo>
                  <a:cubicBezTo>
                    <a:pt x="5048" y="624"/>
                    <a:pt x="5006" y="642"/>
                    <a:pt x="4958" y="666"/>
                  </a:cubicBezTo>
                  <a:cubicBezTo>
                    <a:pt x="4923" y="690"/>
                    <a:pt x="4881" y="713"/>
                    <a:pt x="4840" y="731"/>
                  </a:cubicBezTo>
                  <a:cubicBezTo>
                    <a:pt x="4834" y="743"/>
                    <a:pt x="4822" y="749"/>
                    <a:pt x="4810" y="755"/>
                  </a:cubicBezTo>
                  <a:cubicBezTo>
                    <a:pt x="4780" y="773"/>
                    <a:pt x="4751" y="791"/>
                    <a:pt x="4721" y="808"/>
                  </a:cubicBezTo>
                  <a:cubicBezTo>
                    <a:pt x="4709" y="814"/>
                    <a:pt x="4703" y="820"/>
                    <a:pt x="4685" y="832"/>
                  </a:cubicBezTo>
                  <a:cubicBezTo>
                    <a:pt x="4656" y="844"/>
                    <a:pt x="4632" y="868"/>
                    <a:pt x="4602" y="880"/>
                  </a:cubicBezTo>
                  <a:cubicBezTo>
                    <a:pt x="4590" y="892"/>
                    <a:pt x="4572" y="897"/>
                    <a:pt x="4567" y="903"/>
                  </a:cubicBezTo>
                  <a:cubicBezTo>
                    <a:pt x="4537" y="921"/>
                    <a:pt x="4513" y="939"/>
                    <a:pt x="4483" y="957"/>
                  </a:cubicBezTo>
                  <a:cubicBezTo>
                    <a:pt x="4472" y="963"/>
                    <a:pt x="4466" y="969"/>
                    <a:pt x="4448" y="981"/>
                  </a:cubicBezTo>
                  <a:lnTo>
                    <a:pt x="4359" y="1046"/>
                  </a:lnTo>
                  <a:cubicBezTo>
                    <a:pt x="4353" y="1052"/>
                    <a:pt x="4347" y="1058"/>
                    <a:pt x="4335" y="1058"/>
                  </a:cubicBezTo>
                  <a:cubicBezTo>
                    <a:pt x="4264" y="1111"/>
                    <a:pt x="4187" y="1165"/>
                    <a:pt x="4115" y="1224"/>
                  </a:cubicBezTo>
                  <a:lnTo>
                    <a:pt x="4109" y="1230"/>
                  </a:lnTo>
                  <a:cubicBezTo>
                    <a:pt x="4062" y="1266"/>
                    <a:pt x="4008" y="1307"/>
                    <a:pt x="3967" y="1343"/>
                  </a:cubicBezTo>
                  <a:cubicBezTo>
                    <a:pt x="3949" y="1349"/>
                    <a:pt x="3937" y="1367"/>
                    <a:pt x="3919" y="1378"/>
                  </a:cubicBezTo>
                  <a:cubicBezTo>
                    <a:pt x="3884" y="1408"/>
                    <a:pt x="3854" y="1438"/>
                    <a:pt x="3818" y="1468"/>
                  </a:cubicBezTo>
                  <a:cubicBezTo>
                    <a:pt x="3801" y="1485"/>
                    <a:pt x="3789" y="1497"/>
                    <a:pt x="3765" y="1515"/>
                  </a:cubicBezTo>
                  <a:cubicBezTo>
                    <a:pt x="3729" y="1545"/>
                    <a:pt x="3700" y="1574"/>
                    <a:pt x="3664" y="1604"/>
                  </a:cubicBezTo>
                  <a:lnTo>
                    <a:pt x="3622" y="1640"/>
                  </a:lnTo>
                  <a:cubicBezTo>
                    <a:pt x="3581" y="1675"/>
                    <a:pt x="3533" y="1723"/>
                    <a:pt x="3492" y="1764"/>
                  </a:cubicBezTo>
                  <a:lnTo>
                    <a:pt x="3456" y="1800"/>
                  </a:lnTo>
                  <a:cubicBezTo>
                    <a:pt x="3415" y="1830"/>
                    <a:pt x="3385" y="1871"/>
                    <a:pt x="3349" y="1901"/>
                  </a:cubicBezTo>
                  <a:lnTo>
                    <a:pt x="3308" y="1943"/>
                  </a:lnTo>
                  <a:cubicBezTo>
                    <a:pt x="3266" y="1972"/>
                    <a:pt x="3236" y="2008"/>
                    <a:pt x="3201" y="2038"/>
                  </a:cubicBezTo>
                  <a:lnTo>
                    <a:pt x="3165" y="2079"/>
                  </a:lnTo>
                  <a:lnTo>
                    <a:pt x="3029" y="2210"/>
                  </a:lnTo>
                  <a:lnTo>
                    <a:pt x="2993" y="2245"/>
                  </a:lnTo>
                  <a:cubicBezTo>
                    <a:pt x="2963" y="2287"/>
                    <a:pt x="2928" y="2317"/>
                    <a:pt x="2898" y="2352"/>
                  </a:cubicBezTo>
                  <a:lnTo>
                    <a:pt x="2850" y="2394"/>
                  </a:lnTo>
                  <a:cubicBezTo>
                    <a:pt x="2821" y="2435"/>
                    <a:pt x="2785" y="2471"/>
                    <a:pt x="2755" y="2507"/>
                  </a:cubicBezTo>
                  <a:lnTo>
                    <a:pt x="2720" y="2542"/>
                  </a:lnTo>
                  <a:cubicBezTo>
                    <a:pt x="2672" y="2590"/>
                    <a:pt x="2637" y="2643"/>
                    <a:pt x="2595" y="2691"/>
                  </a:cubicBezTo>
                  <a:cubicBezTo>
                    <a:pt x="2583" y="2709"/>
                    <a:pt x="2571" y="2714"/>
                    <a:pt x="2565" y="2732"/>
                  </a:cubicBezTo>
                  <a:cubicBezTo>
                    <a:pt x="2536" y="2768"/>
                    <a:pt x="2506" y="2804"/>
                    <a:pt x="2465" y="2839"/>
                  </a:cubicBezTo>
                  <a:cubicBezTo>
                    <a:pt x="2453" y="2857"/>
                    <a:pt x="2435" y="2869"/>
                    <a:pt x="2429" y="2893"/>
                  </a:cubicBezTo>
                  <a:cubicBezTo>
                    <a:pt x="2399" y="2928"/>
                    <a:pt x="2370" y="2970"/>
                    <a:pt x="2340" y="3011"/>
                  </a:cubicBezTo>
                  <a:cubicBezTo>
                    <a:pt x="2334" y="3029"/>
                    <a:pt x="2316" y="3035"/>
                    <a:pt x="2310" y="3047"/>
                  </a:cubicBezTo>
                  <a:cubicBezTo>
                    <a:pt x="2275" y="3100"/>
                    <a:pt x="2227" y="3154"/>
                    <a:pt x="2191" y="3207"/>
                  </a:cubicBezTo>
                  <a:cubicBezTo>
                    <a:pt x="2185" y="3219"/>
                    <a:pt x="2168" y="3225"/>
                    <a:pt x="2162" y="3243"/>
                  </a:cubicBezTo>
                  <a:cubicBezTo>
                    <a:pt x="2132" y="3285"/>
                    <a:pt x="2102" y="3326"/>
                    <a:pt x="2073" y="3368"/>
                  </a:cubicBezTo>
                  <a:cubicBezTo>
                    <a:pt x="2061" y="3385"/>
                    <a:pt x="2049" y="3403"/>
                    <a:pt x="2037" y="3421"/>
                  </a:cubicBezTo>
                  <a:cubicBezTo>
                    <a:pt x="2007" y="3463"/>
                    <a:pt x="1978" y="3504"/>
                    <a:pt x="1948" y="3546"/>
                  </a:cubicBezTo>
                  <a:cubicBezTo>
                    <a:pt x="1942" y="3564"/>
                    <a:pt x="1930" y="3576"/>
                    <a:pt x="1918" y="3581"/>
                  </a:cubicBezTo>
                  <a:cubicBezTo>
                    <a:pt x="1883" y="3635"/>
                    <a:pt x="1841" y="3694"/>
                    <a:pt x="1805" y="3748"/>
                  </a:cubicBezTo>
                  <a:cubicBezTo>
                    <a:pt x="1799" y="3760"/>
                    <a:pt x="1794" y="3771"/>
                    <a:pt x="1782" y="3783"/>
                  </a:cubicBezTo>
                  <a:cubicBezTo>
                    <a:pt x="1752" y="3831"/>
                    <a:pt x="1722" y="3872"/>
                    <a:pt x="1704" y="3920"/>
                  </a:cubicBezTo>
                  <a:cubicBezTo>
                    <a:pt x="1693" y="3932"/>
                    <a:pt x="1681" y="3956"/>
                    <a:pt x="1675" y="3967"/>
                  </a:cubicBezTo>
                  <a:cubicBezTo>
                    <a:pt x="1645" y="4015"/>
                    <a:pt x="1621" y="4056"/>
                    <a:pt x="1592" y="4104"/>
                  </a:cubicBezTo>
                  <a:cubicBezTo>
                    <a:pt x="1586" y="4116"/>
                    <a:pt x="1574" y="4134"/>
                    <a:pt x="1568" y="4140"/>
                  </a:cubicBezTo>
                  <a:cubicBezTo>
                    <a:pt x="1532" y="4199"/>
                    <a:pt x="1503" y="4252"/>
                    <a:pt x="1467" y="4312"/>
                  </a:cubicBezTo>
                  <a:cubicBezTo>
                    <a:pt x="1455" y="4324"/>
                    <a:pt x="1449" y="4336"/>
                    <a:pt x="1443" y="4347"/>
                  </a:cubicBezTo>
                  <a:cubicBezTo>
                    <a:pt x="1414" y="4395"/>
                    <a:pt x="1390" y="4437"/>
                    <a:pt x="1360" y="4490"/>
                  </a:cubicBezTo>
                  <a:cubicBezTo>
                    <a:pt x="1354" y="4502"/>
                    <a:pt x="1336" y="4526"/>
                    <a:pt x="1330" y="4543"/>
                  </a:cubicBezTo>
                  <a:cubicBezTo>
                    <a:pt x="1307" y="4585"/>
                    <a:pt x="1277" y="4632"/>
                    <a:pt x="1259" y="4674"/>
                  </a:cubicBezTo>
                  <a:cubicBezTo>
                    <a:pt x="1247" y="4692"/>
                    <a:pt x="1241" y="4704"/>
                    <a:pt x="1235" y="4710"/>
                  </a:cubicBezTo>
                  <a:lnTo>
                    <a:pt x="1146" y="4888"/>
                  </a:lnTo>
                  <a:cubicBezTo>
                    <a:pt x="1140" y="4906"/>
                    <a:pt x="1128" y="4912"/>
                    <a:pt x="1128" y="4929"/>
                  </a:cubicBezTo>
                  <a:cubicBezTo>
                    <a:pt x="1111" y="4971"/>
                    <a:pt x="1081" y="5024"/>
                    <a:pt x="1057" y="5066"/>
                  </a:cubicBezTo>
                  <a:cubicBezTo>
                    <a:pt x="1051" y="5084"/>
                    <a:pt x="1039" y="5107"/>
                    <a:pt x="1028" y="5119"/>
                  </a:cubicBezTo>
                  <a:cubicBezTo>
                    <a:pt x="1004" y="5167"/>
                    <a:pt x="980" y="5214"/>
                    <a:pt x="962" y="5262"/>
                  </a:cubicBezTo>
                  <a:lnTo>
                    <a:pt x="938" y="5303"/>
                  </a:lnTo>
                  <a:cubicBezTo>
                    <a:pt x="909" y="5363"/>
                    <a:pt x="885" y="5422"/>
                    <a:pt x="855" y="5482"/>
                  </a:cubicBezTo>
                  <a:cubicBezTo>
                    <a:pt x="849" y="5499"/>
                    <a:pt x="849" y="5505"/>
                    <a:pt x="843" y="5523"/>
                  </a:cubicBezTo>
                  <a:cubicBezTo>
                    <a:pt x="820" y="5571"/>
                    <a:pt x="796" y="5618"/>
                    <a:pt x="772" y="5672"/>
                  </a:cubicBezTo>
                  <a:cubicBezTo>
                    <a:pt x="766" y="5683"/>
                    <a:pt x="760" y="5707"/>
                    <a:pt x="754" y="5719"/>
                  </a:cubicBezTo>
                  <a:cubicBezTo>
                    <a:pt x="731" y="5767"/>
                    <a:pt x="713" y="5820"/>
                    <a:pt x="695" y="5862"/>
                  </a:cubicBezTo>
                  <a:cubicBezTo>
                    <a:pt x="683" y="5879"/>
                    <a:pt x="677" y="5891"/>
                    <a:pt x="677" y="5909"/>
                  </a:cubicBezTo>
                  <a:cubicBezTo>
                    <a:pt x="653" y="5968"/>
                    <a:pt x="636" y="6028"/>
                    <a:pt x="606" y="6093"/>
                  </a:cubicBezTo>
                  <a:cubicBezTo>
                    <a:pt x="594" y="6099"/>
                    <a:pt x="594" y="6117"/>
                    <a:pt x="588" y="6123"/>
                  </a:cubicBezTo>
                  <a:cubicBezTo>
                    <a:pt x="564" y="6176"/>
                    <a:pt x="553" y="6224"/>
                    <a:pt x="535" y="6271"/>
                  </a:cubicBezTo>
                  <a:cubicBezTo>
                    <a:pt x="529" y="6283"/>
                    <a:pt x="523" y="6307"/>
                    <a:pt x="517" y="6325"/>
                  </a:cubicBezTo>
                  <a:cubicBezTo>
                    <a:pt x="499" y="6366"/>
                    <a:pt x="481" y="6420"/>
                    <a:pt x="463" y="6461"/>
                  </a:cubicBezTo>
                  <a:cubicBezTo>
                    <a:pt x="458" y="6479"/>
                    <a:pt x="458" y="6491"/>
                    <a:pt x="446" y="6509"/>
                  </a:cubicBezTo>
                  <a:cubicBezTo>
                    <a:pt x="428" y="6568"/>
                    <a:pt x="410" y="6634"/>
                    <a:pt x="386" y="6693"/>
                  </a:cubicBezTo>
                  <a:cubicBezTo>
                    <a:pt x="386" y="6699"/>
                    <a:pt x="380" y="6717"/>
                    <a:pt x="380" y="6723"/>
                  </a:cubicBezTo>
                  <a:lnTo>
                    <a:pt x="339" y="6877"/>
                  </a:lnTo>
                  <a:cubicBezTo>
                    <a:pt x="339" y="6889"/>
                    <a:pt x="327" y="6895"/>
                    <a:pt x="327" y="6901"/>
                  </a:cubicBezTo>
                  <a:cubicBezTo>
                    <a:pt x="327" y="6907"/>
                    <a:pt x="321" y="6925"/>
                    <a:pt x="321" y="6930"/>
                  </a:cubicBezTo>
                  <a:cubicBezTo>
                    <a:pt x="309" y="6978"/>
                    <a:pt x="291" y="7025"/>
                    <a:pt x="285" y="7073"/>
                  </a:cubicBezTo>
                  <a:cubicBezTo>
                    <a:pt x="279" y="7085"/>
                    <a:pt x="279" y="7103"/>
                    <a:pt x="267" y="7115"/>
                  </a:cubicBezTo>
                  <a:cubicBezTo>
                    <a:pt x="256" y="7174"/>
                    <a:pt x="238" y="7233"/>
                    <a:pt x="226" y="7305"/>
                  </a:cubicBezTo>
                  <a:cubicBezTo>
                    <a:pt x="226" y="7310"/>
                    <a:pt x="220" y="7322"/>
                    <a:pt x="220" y="7334"/>
                  </a:cubicBezTo>
                  <a:cubicBezTo>
                    <a:pt x="202" y="7382"/>
                    <a:pt x="196" y="7435"/>
                    <a:pt x="178" y="7483"/>
                  </a:cubicBezTo>
                  <a:cubicBezTo>
                    <a:pt x="172" y="7500"/>
                    <a:pt x="172" y="7518"/>
                    <a:pt x="167" y="7542"/>
                  </a:cubicBezTo>
                  <a:cubicBezTo>
                    <a:pt x="161" y="7584"/>
                    <a:pt x="143" y="7631"/>
                    <a:pt x="137" y="7679"/>
                  </a:cubicBezTo>
                  <a:cubicBezTo>
                    <a:pt x="137" y="7696"/>
                    <a:pt x="131" y="7708"/>
                    <a:pt x="131" y="7726"/>
                  </a:cubicBezTo>
                  <a:cubicBezTo>
                    <a:pt x="113" y="7786"/>
                    <a:pt x="107" y="7845"/>
                    <a:pt x="101" y="7904"/>
                  </a:cubicBezTo>
                  <a:cubicBezTo>
                    <a:pt x="101" y="7910"/>
                    <a:pt x="101" y="7928"/>
                    <a:pt x="89" y="7934"/>
                  </a:cubicBezTo>
                  <a:cubicBezTo>
                    <a:pt x="83" y="7987"/>
                    <a:pt x="77" y="8029"/>
                    <a:pt x="72" y="8082"/>
                  </a:cubicBezTo>
                  <a:cubicBezTo>
                    <a:pt x="72" y="8106"/>
                    <a:pt x="60" y="8118"/>
                    <a:pt x="60" y="8136"/>
                  </a:cubicBezTo>
                  <a:cubicBezTo>
                    <a:pt x="54" y="8177"/>
                    <a:pt x="48" y="8225"/>
                    <a:pt x="48" y="8266"/>
                  </a:cubicBezTo>
                  <a:cubicBezTo>
                    <a:pt x="48" y="8284"/>
                    <a:pt x="42" y="8296"/>
                    <a:pt x="42" y="8314"/>
                  </a:cubicBezTo>
                  <a:cubicBezTo>
                    <a:pt x="30" y="8373"/>
                    <a:pt x="24" y="8433"/>
                    <a:pt x="24" y="8492"/>
                  </a:cubicBezTo>
                  <a:lnTo>
                    <a:pt x="24" y="8498"/>
                  </a:lnTo>
                  <a:cubicBezTo>
                    <a:pt x="24" y="8522"/>
                    <a:pt x="18" y="8551"/>
                    <a:pt x="18" y="8569"/>
                  </a:cubicBezTo>
                  <a:cubicBezTo>
                    <a:pt x="18" y="8593"/>
                    <a:pt x="18" y="8617"/>
                    <a:pt x="12" y="8641"/>
                  </a:cubicBezTo>
                  <a:cubicBezTo>
                    <a:pt x="12" y="8670"/>
                    <a:pt x="12" y="8700"/>
                    <a:pt x="0" y="8730"/>
                  </a:cubicBezTo>
                  <a:lnTo>
                    <a:pt x="0" y="8789"/>
                  </a:lnTo>
                  <a:lnTo>
                    <a:pt x="0" y="8884"/>
                  </a:lnTo>
                  <a:lnTo>
                    <a:pt x="0" y="8926"/>
                  </a:lnTo>
                  <a:lnTo>
                    <a:pt x="0" y="9068"/>
                  </a:lnTo>
                  <a:lnTo>
                    <a:pt x="0" y="9205"/>
                  </a:lnTo>
                  <a:lnTo>
                    <a:pt x="0" y="9246"/>
                  </a:lnTo>
                  <a:lnTo>
                    <a:pt x="0" y="9335"/>
                  </a:lnTo>
                  <a:lnTo>
                    <a:pt x="0" y="9383"/>
                  </a:lnTo>
                  <a:cubicBezTo>
                    <a:pt x="0" y="9412"/>
                    <a:pt x="0" y="9442"/>
                    <a:pt x="12" y="9460"/>
                  </a:cubicBezTo>
                  <a:lnTo>
                    <a:pt x="12" y="9508"/>
                  </a:lnTo>
                  <a:cubicBezTo>
                    <a:pt x="12" y="9537"/>
                    <a:pt x="18" y="9567"/>
                    <a:pt x="18" y="9603"/>
                  </a:cubicBezTo>
                  <a:lnTo>
                    <a:pt x="18" y="9632"/>
                  </a:lnTo>
                  <a:cubicBezTo>
                    <a:pt x="18" y="9680"/>
                    <a:pt x="24" y="9715"/>
                    <a:pt x="30" y="9757"/>
                  </a:cubicBezTo>
                  <a:lnTo>
                    <a:pt x="30" y="9781"/>
                  </a:lnTo>
                  <a:cubicBezTo>
                    <a:pt x="42" y="9810"/>
                    <a:pt x="42" y="9846"/>
                    <a:pt x="48" y="9876"/>
                  </a:cubicBezTo>
                  <a:cubicBezTo>
                    <a:pt x="48" y="9893"/>
                    <a:pt x="48" y="9899"/>
                    <a:pt x="54" y="9917"/>
                  </a:cubicBezTo>
                  <a:cubicBezTo>
                    <a:pt x="54" y="9929"/>
                    <a:pt x="60" y="9947"/>
                    <a:pt x="60" y="9959"/>
                  </a:cubicBezTo>
                  <a:cubicBezTo>
                    <a:pt x="60" y="9977"/>
                    <a:pt x="72" y="9983"/>
                    <a:pt x="72" y="9994"/>
                  </a:cubicBezTo>
                  <a:cubicBezTo>
                    <a:pt x="72" y="10012"/>
                    <a:pt x="77" y="10018"/>
                    <a:pt x="77" y="10036"/>
                  </a:cubicBezTo>
                  <a:cubicBezTo>
                    <a:pt x="83" y="10066"/>
                    <a:pt x="83" y="10095"/>
                    <a:pt x="89" y="10125"/>
                  </a:cubicBezTo>
                  <a:cubicBezTo>
                    <a:pt x="89" y="10131"/>
                    <a:pt x="89" y="10137"/>
                    <a:pt x="101" y="10155"/>
                  </a:cubicBezTo>
                  <a:lnTo>
                    <a:pt x="119" y="10262"/>
                  </a:lnTo>
                  <a:lnTo>
                    <a:pt x="119" y="10279"/>
                  </a:lnTo>
                  <a:cubicBezTo>
                    <a:pt x="131" y="10309"/>
                    <a:pt x="137" y="10345"/>
                    <a:pt x="143" y="10374"/>
                  </a:cubicBezTo>
                  <a:cubicBezTo>
                    <a:pt x="143" y="10380"/>
                    <a:pt x="149" y="10398"/>
                    <a:pt x="149" y="10404"/>
                  </a:cubicBezTo>
                  <a:cubicBezTo>
                    <a:pt x="161" y="10428"/>
                    <a:pt x="167" y="10458"/>
                    <a:pt x="172" y="10481"/>
                  </a:cubicBezTo>
                  <a:cubicBezTo>
                    <a:pt x="172" y="10493"/>
                    <a:pt x="178" y="10499"/>
                    <a:pt x="178" y="10517"/>
                  </a:cubicBezTo>
                  <a:cubicBezTo>
                    <a:pt x="184" y="10547"/>
                    <a:pt x="196" y="10570"/>
                    <a:pt x="202" y="10600"/>
                  </a:cubicBezTo>
                  <a:cubicBezTo>
                    <a:pt x="202" y="10606"/>
                    <a:pt x="208" y="10612"/>
                    <a:pt x="208" y="10618"/>
                  </a:cubicBezTo>
                  <a:cubicBezTo>
                    <a:pt x="214" y="10659"/>
                    <a:pt x="232" y="10689"/>
                    <a:pt x="238" y="10725"/>
                  </a:cubicBezTo>
                  <a:cubicBezTo>
                    <a:pt x="238" y="10731"/>
                    <a:pt x="244" y="10737"/>
                    <a:pt x="244" y="10737"/>
                  </a:cubicBezTo>
                  <a:cubicBezTo>
                    <a:pt x="256" y="10766"/>
                    <a:pt x="267" y="10790"/>
                    <a:pt x="279" y="10820"/>
                  </a:cubicBezTo>
                  <a:cubicBezTo>
                    <a:pt x="285" y="10826"/>
                    <a:pt x="285" y="10844"/>
                    <a:pt x="291" y="10849"/>
                  </a:cubicBezTo>
                  <a:cubicBezTo>
                    <a:pt x="297" y="10873"/>
                    <a:pt x="309" y="10897"/>
                    <a:pt x="321" y="10915"/>
                  </a:cubicBezTo>
                  <a:cubicBezTo>
                    <a:pt x="327" y="10927"/>
                    <a:pt x="327" y="10939"/>
                    <a:pt x="339" y="10944"/>
                  </a:cubicBezTo>
                  <a:cubicBezTo>
                    <a:pt x="345" y="10968"/>
                    <a:pt x="357" y="10998"/>
                    <a:pt x="368" y="11022"/>
                  </a:cubicBezTo>
                  <a:cubicBezTo>
                    <a:pt x="368" y="11028"/>
                    <a:pt x="374" y="11034"/>
                    <a:pt x="374" y="11045"/>
                  </a:cubicBezTo>
                  <a:lnTo>
                    <a:pt x="416" y="11135"/>
                  </a:lnTo>
                  <a:cubicBezTo>
                    <a:pt x="416" y="11140"/>
                    <a:pt x="428" y="11146"/>
                    <a:pt x="428" y="11152"/>
                  </a:cubicBezTo>
                  <a:cubicBezTo>
                    <a:pt x="440" y="11176"/>
                    <a:pt x="446" y="11200"/>
                    <a:pt x="463" y="11224"/>
                  </a:cubicBezTo>
                  <a:cubicBezTo>
                    <a:pt x="469" y="11230"/>
                    <a:pt x="469" y="11235"/>
                    <a:pt x="475" y="11253"/>
                  </a:cubicBezTo>
                  <a:cubicBezTo>
                    <a:pt x="481" y="11271"/>
                    <a:pt x="499" y="11289"/>
                    <a:pt x="517" y="11313"/>
                  </a:cubicBezTo>
                  <a:cubicBezTo>
                    <a:pt x="523" y="11319"/>
                    <a:pt x="523" y="11325"/>
                    <a:pt x="529" y="11342"/>
                  </a:cubicBezTo>
                  <a:lnTo>
                    <a:pt x="576" y="11408"/>
                  </a:lnTo>
                  <a:cubicBezTo>
                    <a:pt x="576" y="11414"/>
                    <a:pt x="582" y="11414"/>
                    <a:pt x="582" y="11420"/>
                  </a:cubicBezTo>
                  <a:cubicBezTo>
                    <a:pt x="594" y="11449"/>
                    <a:pt x="618" y="11473"/>
                    <a:pt x="630" y="11503"/>
                  </a:cubicBezTo>
                  <a:cubicBezTo>
                    <a:pt x="642" y="11509"/>
                    <a:pt x="642" y="11520"/>
                    <a:pt x="648" y="11526"/>
                  </a:cubicBezTo>
                  <a:cubicBezTo>
                    <a:pt x="665" y="11550"/>
                    <a:pt x="677" y="11562"/>
                    <a:pt x="689" y="11586"/>
                  </a:cubicBezTo>
                  <a:cubicBezTo>
                    <a:pt x="701" y="11592"/>
                    <a:pt x="707" y="11598"/>
                    <a:pt x="707" y="11610"/>
                  </a:cubicBezTo>
                  <a:cubicBezTo>
                    <a:pt x="725" y="11621"/>
                    <a:pt x="737" y="11645"/>
                    <a:pt x="743" y="11657"/>
                  </a:cubicBezTo>
                  <a:cubicBezTo>
                    <a:pt x="748" y="11669"/>
                    <a:pt x="760" y="11675"/>
                    <a:pt x="760" y="11681"/>
                  </a:cubicBezTo>
                  <a:cubicBezTo>
                    <a:pt x="772" y="11705"/>
                    <a:pt x="796" y="11716"/>
                    <a:pt x="814" y="11740"/>
                  </a:cubicBezTo>
                  <a:lnTo>
                    <a:pt x="820" y="11746"/>
                  </a:lnTo>
                  <a:cubicBezTo>
                    <a:pt x="838" y="11770"/>
                    <a:pt x="855" y="11794"/>
                    <a:pt x="879" y="11817"/>
                  </a:cubicBezTo>
                  <a:lnTo>
                    <a:pt x="891" y="11829"/>
                  </a:lnTo>
                  <a:lnTo>
                    <a:pt x="938" y="11877"/>
                  </a:lnTo>
                  <a:lnTo>
                    <a:pt x="956" y="11895"/>
                  </a:lnTo>
                  <a:lnTo>
                    <a:pt x="1004" y="11942"/>
                  </a:lnTo>
                  <a:lnTo>
                    <a:pt x="1028" y="11966"/>
                  </a:lnTo>
                  <a:cubicBezTo>
                    <a:pt x="1045" y="11978"/>
                    <a:pt x="1063" y="12001"/>
                    <a:pt x="1087" y="12013"/>
                  </a:cubicBezTo>
                  <a:lnTo>
                    <a:pt x="1093" y="12025"/>
                  </a:lnTo>
                  <a:cubicBezTo>
                    <a:pt x="1117" y="12043"/>
                    <a:pt x="1134" y="12061"/>
                    <a:pt x="1158" y="12073"/>
                  </a:cubicBezTo>
                  <a:cubicBezTo>
                    <a:pt x="1164" y="12085"/>
                    <a:pt x="1176" y="12085"/>
                    <a:pt x="1182" y="12091"/>
                  </a:cubicBezTo>
                  <a:cubicBezTo>
                    <a:pt x="1194" y="12102"/>
                    <a:pt x="1218" y="12114"/>
                    <a:pt x="1235" y="12126"/>
                  </a:cubicBezTo>
                  <a:cubicBezTo>
                    <a:pt x="1241" y="12132"/>
                    <a:pt x="1247" y="12144"/>
                    <a:pt x="1253" y="12144"/>
                  </a:cubicBezTo>
                  <a:cubicBezTo>
                    <a:pt x="1271" y="12156"/>
                    <a:pt x="1295" y="12162"/>
                    <a:pt x="1307" y="12180"/>
                  </a:cubicBezTo>
                  <a:cubicBezTo>
                    <a:pt x="1313" y="12186"/>
                    <a:pt x="1324" y="12186"/>
                    <a:pt x="1330" y="12191"/>
                  </a:cubicBezTo>
                  <a:cubicBezTo>
                    <a:pt x="1354" y="12209"/>
                    <a:pt x="1384" y="12221"/>
                    <a:pt x="1402" y="12239"/>
                  </a:cubicBezTo>
                  <a:lnTo>
                    <a:pt x="8676" y="16526"/>
                  </a:lnTo>
                  <a:cubicBezTo>
                    <a:pt x="8664" y="16520"/>
                    <a:pt x="8658" y="16514"/>
                    <a:pt x="8640" y="16508"/>
                  </a:cubicBezTo>
                  <a:lnTo>
                    <a:pt x="8640" y="16508"/>
                  </a:lnTo>
                  <a:cubicBezTo>
                    <a:pt x="9025" y="16745"/>
                    <a:pt x="9477" y="16868"/>
                    <a:pt x="9979" y="16868"/>
                  </a:cubicBezTo>
                  <a:cubicBezTo>
                    <a:pt x="10636" y="16868"/>
                    <a:pt x="11379" y="16656"/>
                    <a:pt x="12167" y="16211"/>
                  </a:cubicBezTo>
                  <a:cubicBezTo>
                    <a:pt x="14881" y="14668"/>
                    <a:pt x="17102" y="10897"/>
                    <a:pt x="17119" y="7786"/>
                  </a:cubicBezTo>
                  <a:cubicBezTo>
                    <a:pt x="17149" y="6221"/>
                    <a:pt x="16611" y="5130"/>
                    <a:pt x="15729" y="4612"/>
                  </a:cubicBezTo>
                  <a:lnTo>
                    <a:pt x="15729" y="4612"/>
                  </a:lnTo>
                  <a:cubicBezTo>
                    <a:pt x="15730" y="4613"/>
                    <a:pt x="15730" y="4614"/>
                    <a:pt x="15730" y="4615"/>
                  </a:cubicBezTo>
                  <a:lnTo>
                    <a:pt x="15659" y="4573"/>
                  </a:lnTo>
                  <a:lnTo>
                    <a:pt x="15659" y="4573"/>
                  </a:lnTo>
                  <a:cubicBezTo>
                    <a:pt x="15661" y="4573"/>
                    <a:pt x="15663" y="4573"/>
                    <a:pt x="15665" y="4573"/>
                  </a:cubicBezTo>
                  <a:cubicBezTo>
                    <a:pt x="15662" y="4573"/>
                    <a:pt x="15660" y="4573"/>
                    <a:pt x="15658" y="4573"/>
                  </a:cubicBezTo>
                  <a:lnTo>
                    <a:pt x="15658" y="4573"/>
                  </a:lnTo>
                  <a:lnTo>
                    <a:pt x="15647" y="4566"/>
                  </a:lnTo>
                  <a:lnTo>
                    <a:pt x="15647" y="4566"/>
                  </a:lnTo>
                  <a:cubicBezTo>
                    <a:pt x="15645" y="4563"/>
                    <a:pt x="15643" y="4561"/>
                    <a:pt x="15641" y="4561"/>
                  </a:cubicBezTo>
                  <a:lnTo>
                    <a:pt x="15641" y="4561"/>
                  </a:lnTo>
                  <a:cubicBezTo>
                    <a:pt x="15641" y="4562"/>
                    <a:pt x="15641" y="4562"/>
                    <a:pt x="15642" y="4563"/>
                  </a:cubicBezTo>
                  <a:lnTo>
                    <a:pt x="15642" y="4563"/>
                  </a:lnTo>
                  <a:lnTo>
                    <a:pt x="8456" y="327"/>
                  </a:lnTo>
                  <a:cubicBezTo>
                    <a:pt x="8426" y="310"/>
                    <a:pt x="8397" y="286"/>
                    <a:pt x="8367" y="274"/>
                  </a:cubicBezTo>
                  <a:cubicBezTo>
                    <a:pt x="8361" y="262"/>
                    <a:pt x="8343" y="262"/>
                    <a:pt x="8337" y="256"/>
                  </a:cubicBezTo>
                  <a:cubicBezTo>
                    <a:pt x="8313" y="250"/>
                    <a:pt x="8296" y="238"/>
                    <a:pt x="8278" y="227"/>
                  </a:cubicBezTo>
                  <a:cubicBezTo>
                    <a:pt x="8260" y="221"/>
                    <a:pt x="8254" y="221"/>
                    <a:pt x="8242" y="215"/>
                  </a:cubicBezTo>
                  <a:cubicBezTo>
                    <a:pt x="8218" y="209"/>
                    <a:pt x="8201" y="197"/>
                    <a:pt x="8183" y="185"/>
                  </a:cubicBezTo>
                  <a:cubicBezTo>
                    <a:pt x="8165" y="179"/>
                    <a:pt x="8159" y="179"/>
                    <a:pt x="8147" y="167"/>
                  </a:cubicBezTo>
                  <a:cubicBezTo>
                    <a:pt x="8123" y="161"/>
                    <a:pt x="8106" y="155"/>
                    <a:pt x="8088" y="149"/>
                  </a:cubicBezTo>
                  <a:cubicBezTo>
                    <a:pt x="8070" y="137"/>
                    <a:pt x="8052" y="137"/>
                    <a:pt x="8046" y="131"/>
                  </a:cubicBezTo>
                  <a:cubicBezTo>
                    <a:pt x="8028" y="126"/>
                    <a:pt x="8011" y="120"/>
                    <a:pt x="7987" y="108"/>
                  </a:cubicBezTo>
                  <a:cubicBezTo>
                    <a:pt x="7975" y="102"/>
                    <a:pt x="7957" y="102"/>
                    <a:pt x="7945" y="96"/>
                  </a:cubicBezTo>
                  <a:cubicBezTo>
                    <a:pt x="7921" y="90"/>
                    <a:pt x="7910" y="78"/>
                    <a:pt x="7886" y="78"/>
                  </a:cubicBezTo>
                  <a:cubicBezTo>
                    <a:pt x="7868" y="72"/>
                    <a:pt x="7856" y="72"/>
                    <a:pt x="7850" y="72"/>
                  </a:cubicBezTo>
                  <a:cubicBezTo>
                    <a:pt x="7826" y="66"/>
                    <a:pt x="7803" y="66"/>
                    <a:pt x="7779" y="60"/>
                  </a:cubicBezTo>
                  <a:cubicBezTo>
                    <a:pt x="7767" y="60"/>
                    <a:pt x="7761" y="48"/>
                    <a:pt x="7743" y="48"/>
                  </a:cubicBezTo>
                  <a:cubicBezTo>
                    <a:pt x="7714" y="42"/>
                    <a:pt x="7690" y="42"/>
                    <a:pt x="7660" y="36"/>
                  </a:cubicBezTo>
                  <a:cubicBezTo>
                    <a:pt x="7654" y="36"/>
                    <a:pt x="7648" y="36"/>
                    <a:pt x="7642" y="31"/>
                  </a:cubicBezTo>
                  <a:cubicBezTo>
                    <a:pt x="7601" y="19"/>
                    <a:pt x="7565" y="13"/>
                    <a:pt x="7536" y="13"/>
                  </a:cubicBezTo>
                  <a:lnTo>
                    <a:pt x="7512" y="13"/>
                  </a:lnTo>
                  <a:cubicBezTo>
                    <a:pt x="7482" y="13"/>
                    <a:pt x="7464" y="7"/>
                    <a:pt x="7435" y="7"/>
                  </a:cubicBezTo>
                  <a:lnTo>
                    <a:pt x="7393" y="7"/>
                  </a:lnTo>
                  <a:cubicBezTo>
                    <a:pt x="7375" y="7"/>
                    <a:pt x="7351" y="7"/>
                    <a:pt x="7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5"/>
            <p:cNvSpPr/>
            <p:nvPr/>
          </p:nvSpPr>
          <p:spPr>
            <a:xfrm>
              <a:off x="5644057" y="-1244429"/>
              <a:ext cx="2654533" cy="3338463"/>
            </a:xfrm>
            <a:custGeom>
              <a:avLst/>
              <a:gdLst/>
              <a:ahLst/>
              <a:cxnLst/>
              <a:rect l="l" t="t" r="r" b="b"/>
              <a:pathLst>
                <a:path w="12234" h="15861" extrusionOk="0">
                  <a:moveTo>
                    <a:pt x="4959" y="1"/>
                  </a:moveTo>
                  <a:cubicBezTo>
                    <a:pt x="4924" y="24"/>
                    <a:pt x="4876" y="48"/>
                    <a:pt x="4840" y="66"/>
                  </a:cubicBezTo>
                  <a:cubicBezTo>
                    <a:pt x="4834" y="78"/>
                    <a:pt x="4817" y="84"/>
                    <a:pt x="4811" y="90"/>
                  </a:cubicBezTo>
                  <a:cubicBezTo>
                    <a:pt x="4781" y="107"/>
                    <a:pt x="4751" y="125"/>
                    <a:pt x="4722" y="143"/>
                  </a:cubicBezTo>
                  <a:cubicBezTo>
                    <a:pt x="4710" y="149"/>
                    <a:pt x="4698" y="155"/>
                    <a:pt x="4686" y="167"/>
                  </a:cubicBezTo>
                  <a:cubicBezTo>
                    <a:pt x="4656" y="179"/>
                    <a:pt x="4633" y="202"/>
                    <a:pt x="4603" y="214"/>
                  </a:cubicBezTo>
                  <a:cubicBezTo>
                    <a:pt x="4591" y="226"/>
                    <a:pt x="4573" y="232"/>
                    <a:pt x="4567" y="238"/>
                  </a:cubicBezTo>
                  <a:cubicBezTo>
                    <a:pt x="4538" y="256"/>
                    <a:pt x="4514" y="274"/>
                    <a:pt x="4484" y="291"/>
                  </a:cubicBezTo>
                  <a:cubicBezTo>
                    <a:pt x="4472" y="297"/>
                    <a:pt x="4460" y="303"/>
                    <a:pt x="4448" y="315"/>
                  </a:cubicBezTo>
                  <a:lnTo>
                    <a:pt x="4359" y="381"/>
                  </a:lnTo>
                  <a:cubicBezTo>
                    <a:pt x="4353" y="387"/>
                    <a:pt x="4342" y="392"/>
                    <a:pt x="4336" y="392"/>
                  </a:cubicBezTo>
                  <a:cubicBezTo>
                    <a:pt x="4264" y="446"/>
                    <a:pt x="4187" y="499"/>
                    <a:pt x="4116" y="559"/>
                  </a:cubicBezTo>
                  <a:lnTo>
                    <a:pt x="4104" y="565"/>
                  </a:lnTo>
                  <a:cubicBezTo>
                    <a:pt x="4063" y="600"/>
                    <a:pt x="4009" y="642"/>
                    <a:pt x="3968" y="677"/>
                  </a:cubicBezTo>
                  <a:cubicBezTo>
                    <a:pt x="3950" y="683"/>
                    <a:pt x="3938" y="701"/>
                    <a:pt x="3920" y="713"/>
                  </a:cubicBezTo>
                  <a:cubicBezTo>
                    <a:pt x="3884" y="743"/>
                    <a:pt x="3855" y="772"/>
                    <a:pt x="3819" y="802"/>
                  </a:cubicBezTo>
                  <a:cubicBezTo>
                    <a:pt x="3801" y="820"/>
                    <a:pt x="3789" y="832"/>
                    <a:pt x="3766" y="850"/>
                  </a:cubicBezTo>
                  <a:cubicBezTo>
                    <a:pt x="3730" y="879"/>
                    <a:pt x="3700" y="909"/>
                    <a:pt x="3659" y="939"/>
                  </a:cubicBezTo>
                  <a:lnTo>
                    <a:pt x="3623" y="974"/>
                  </a:lnTo>
                  <a:cubicBezTo>
                    <a:pt x="3582" y="1010"/>
                    <a:pt x="3534" y="1057"/>
                    <a:pt x="3492" y="1099"/>
                  </a:cubicBezTo>
                  <a:lnTo>
                    <a:pt x="3451" y="1135"/>
                  </a:lnTo>
                  <a:cubicBezTo>
                    <a:pt x="3415" y="1164"/>
                    <a:pt x="3386" y="1206"/>
                    <a:pt x="3350" y="1236"/>
                  </a:cubicBezTo>
                  <a:lnTo>
                    <a:pt x="3302" y="1277"/>
                  </a:lnTo>
                  <a:cubicBezTo>
                    <a:pt x="3267" y="1307"/>
                    <a:pt x="3237" y="1343"/>
                    <a:pt x="3202" y="1372"/>
                  </a:cubicBezTo>
                  <a:lnTo>
                    <a:pt x="3166" y="1414"/>
                  </a:lnTo>
                  <a:lnTo>
                    <a:pt x="3029" y="1544"/>
                  </a:lnTo>
                  <a:lnTo>
                    <a:pt x="2994" y="1580"/>
                  </a:lnTo>
                  <a:cubicBezTo>
                    <a:pt x="2964" y="1622"/>
                    <a:pt x="2928" y="1651"/>
                    <a:pt x="2899" y="1687"/>
                  </a:cubicBezTo>
                  <a:lnTo>
                    <a:pt x="2851" y="1728"/>
                  </a:lnTo>
                  <a:cubicBezTo>
                    <a:pt x="2821" y="1770"/>
                    <a:pt x="2786" y="1806"/>
                    <a:pt x="2756" y="1841"/>
                  </a:cubicBezTo>
                  <a:lnTo>
                    <a:pt x="2721" y="1877"/>
                  </a:lnTo>
                  <a:cubicBezTo>
                    <a:pt x="2673" y="1924"/>
                    <a:pt x="2637" y="1978"/>
                    <a:pt x="2590" y="2025"/>
                  </a:cubicBezTo>
                  <a:cubicBezTo>
                    <a:pt x="2584" y="2043"/>
                    <a:pt x="2572" y="2049"/>
                    <a:pt x="2560" y="2067"/>
                  </a:cubicBezTo>
                  <a:cubicBezTo>
                    <a:pt x="2531" y="2103"/>
                    <a:pt x="2501" y="2138"/>
                    <a:pt x="2465" y="2174"/>
                  </a:cubicBezTo>
                  <a:cubicBezTo>
                    <a:pt x="2453" y="2192"/>
                    <a:pt x="2436" y="2204"/>
                    <a:pt x="2430" y="2227"/>
                  </a:cubicBezTo>
                  <a:cubicBezTo>
                    <a:pt x="2400" y="2263"/>
                    <a:pt x="2370" y="2304"/>
                    <a:pt x="2341" y="2346"/>
                  </a:cubicBezTo>
                  <a:cubicBezTo>
                    <a:pt x="2335" y="2364"/>
                    <a:pt x="2317" y="2370"/>
                    <a:pt x="2311" y="2382"/>
                  </a:cubicBezTo>
                  <a:cubicBezTo>
                    <a:pt x="2275" y="2435"/>
                    <a:pt x="2228" y="2489"/>
                    <a:pt x="2192" y="2542"/>
                  </a:cubicBezTo>
                  <a:cubicBezTo>
                    <a:pt x="2186" y="2554"/>
                    <a:pt x="2168" y="2560"/>
                    <a:pt x="2162" y="2578"/>
                  </a:cubicBezTo>
                  <a:cubicBezTo>
                    <a:pt x="2133" y="2625"/>
                    <a:pt x="2103" y="2661"/>
                    <a:pt x="2073" y="2702"/>
                  </a:cubicBezTo>
                  <a:cubicBezTo>
                    <a:pt x="2055" y="2720"/>
                    <a:pt x="2050" y="2738"/>
                    <a:pt x="2038" y="2756"/>
                  </a:cubicBezTo>
                  <a:cubicBezTo>
                    <a:pt x="2008" y="2797"/>
                    <a:pt x="1978" y="2839"/>
                    <a:pt x="1949" y="2880"/>
                  </a:cubicBezTo>
                  <a:cubicBezTo>
                    <a:pt x="1937" y="2898"/>
                    <a:pt x="1931" y="2910"/>
                    <a:pt x="1919" y="2916"/>
                  </a:cubicBezTo>
                  <a:cubicBezTo>
                    <a:pt x="1877" y="2970"/>
                    <a:pt x="1842" y="3029"/>
                    <a:pt x="1806" y="3082"/>
                  </a:cubicBezTo>
                  <a:cubicBezTo>
                    <a:pt x="1800" y="3094"/>
                    <a:pt x="1788" y="3106"/>
                    <a:pt x="1782" y="3118"/>
                  </a:cubicBezTo>
                  <a:cubicBezTo>
                    <a:pt x="1753" y="3165"/>
                    <a:pt x="1723" y="3207"/>
                    <a:pt x="1699" y="3255"/>
                  </a:cubicBezTo>
                  <a:cubicBezTo>
                    <a:pt x="1693" y="3266"/>
                    <a:pt x="1681" y="3290"/>
                    <a:pt x="1670" y="3302"/>
                  </a:cubicBezTo>
                  <a:cubicBezTo>
                    <a:pt x="1640" y="3350"/>
                    <a:pt x="1622" y="3391"/>
                    <a:pt x="1592" y="3439"/>
                  </a:cubicBezTo>
                  <a:cubicBezTo>
                    <a:pt x="1580" y="3450"/>
                    <a:pt x="1575" y="3468"/>
                    <a:pt x="1569" y="3474"/>
                  </a:cubicBezTo>
                  <a:cubicBezTo>
                    <a:pt x="1533" y="3534"/>
                    <a:pt x="1503" y="3587"/>
                    <a:pt x="1462" y="3646"/>
                  </a:cubicBezTo>
                  <a:cubicBezTo>
                    <a:pt x="1456" y="3658"/>
                    <a:pt x="1450" y="3670"/>
                    <a:pt x="1444" y="3682"/>
                  </a:cubicBezTo>
                  <a:cubicBezTo>
                    <a:pt x="1414" y="3730"/>
                    <a:pt x="1390" y="3771"/>
                    <a:pt x="1361" y="3825"/>
                  </a:cubicBezTo>
                  <a:cubicBezTo>
                    <a:pt x="1355" y="3836"/>
                    <a:pt x="1337" y="3860"/>
                    <a:pt x="1331" y="3878"/>
                  </a:cubicBezTo>
                  <a:cubicBezTo>
                    <a:pt x="1307" y="3920"/>
                    <a:pt x="1278" y="3967"/>
                    <a:pt x="1254" y="4009"/>
                  </a:cubicBezTo>
                  <a:cubicBezTo>
                    <a:pt x="1248" y="4026"/>
                    <a:pt x="1242" y="4038"/>
                    <a:pt x="1236" y="4044"/>
                  </a:cubicBezTo>
                  <a:lnTo>
                    <a:pt x="1147" y="4222"/>
                  </a:lnTo>
                  <a:cubicBezTo>
                    <a:pt x="1135" y="4240"/>
                    <a:pt x="1129" y="4246"/>
                    <a:pt x="1129" y="4264"/>
                  </a:cubicBezTo>
                  <a:cubicBezTo>
                    <a:pt x="1105" y="4306"/>
                    <a:pt x="1076" y="4359"/>
                    <a:pt x="1058" y="4401"/>
                  </a:cubicBezTo>
                  <a:cubicBezTo>
                    <a:pt x="1046" y="4418"/>
                    <a:pt x="1040" y="4442"/>
                    <a:pt x="1028" y="4454"/>
                  </a:cubicBezTo>
                  <a:cubicBezTo>
                    <a:pt x="1004" y="4501"/>
                    <a:pt x="981" y="4549"/>
                    <a:pt x="957" y="4597"/>
                  </a:cubicBezTo>
                  <a:lnTo>
                    <a:pt x="939" y="4638"/>
                  </a:lnTo>
                  <a:cubicBezTo>
                    <a:pt x="909" y="4697"/>
                    <a:pt x="886" y="4757"/>
                    <a:pt x="856" y="4816"/>
                  </a:cubicBezTo>
                  <a:cubicBezTo>
                    <a:pt x="850" y="4834"/>
                    <a:pt x="850" y="4840"/>
                    <a:pt x="838" y="4858"/>
                  </a:cubicBezTo>
                  <a:cubicBezTo>
                    <a:pt x="820" y="4905"/>
                    <a:pt x="797" y="4953"/>
                    <a:pt x="773" y="5006"/>
                  </a:cubicBezTo>
                  <a:cubicBezTo>
                    <a:pt x="767" y="5018"/>
                    <a:pt x="761" y="5042"/>
                    <a:pt x="749" y="5054"/>
                  </a:cubicBezTo>
                  <a:cubicBezTo>
                    <a:pt x="731" y="5101"/>
                    <a:pt x="714" y="5155"/>
                    <a:pt x="690" y="5196"/>
                  </a:cubicBezTo>
                  <a:cubicBezTo>
                    <a:pt x="684" y="5214"/>
                    <a:pt x="678" y="5226"/>
                    <a:pt x="678" y="5244"/>
                  </a:cubicBezTo>
                  <a:cubicBezTo>
                    <a:pt x="654" y="5303"/>
                    <a:pt x="630" y="5362"/>
                    <a:pt x="601" y="5428"/>
                  </a:cubicBezTo>
                  <a:cubicBezTo>
                    <a:pt x="595" y="5434"/>
                    <a:pt x="595" y="5452"/>
                    <a:pt x="589" y="5458"/>
                  </a:cubicBezTo>
                  <a:cubicBezTo>
                    <a:pt x="565" y="5511"/>
                    <a:pt x="553" y="5558"/>
                    <a:pt x="535" y="5606"/>
                  </a:cubicBezTo>
                  <a:cubicBezTo>
                    <a:pt x="529" y="5618"/>
                    <a:pt x="524" y="5642"/>
                    <a:pt x="512" y="5659"/>
                  </a:cubicBezTo>
                  <a:cubicBezTo>
                    <a:pt x="500" y="5701"/>
                    <a:pt x="482" y="5754"/>
                    <a:pt x="464" y="5796"/>
                  </a:cubicBezTo>
                  <a:cubicBezTo>
                    <a:pt x="452" y="5814"/>
                    <a:pt x="452" y="5826"/>
                    <a:pt x="446" y="5843"/>
                  </a:cubicBezTo>
                  <a:cubicBezTo>
                    <a:pt x="423" y="5903"/>
                    <a:pt x="411" y="5968"/>
                    <a:pt x="387" y="6028"/>
                  </a:cubicBezTo>
                  <a:cubicBezTo>
                    <a:pt x="387" y="6033"/>
                    <a:pt x="381" y="6051"/>
                    <a:pt x="381" y="6057"/>
                  </a:cubicBezTo>
                  <a:lnTo>
                    <a:pt x="333" y="6212"/>
                  </a:lnTo>
                  <a:cubicBezTo>
                    <a:pt x="333" y="6224"/>
                    <a:pt x="328" y="6229"/>
                    <a:pt x="328" y="6235"/>
                  </a:cubicBezTo>
                  <a:cubicBezTo>
                    <a:pt x="328" y="6241"/>
                    <a:pt x="322" y="6259"/>
                    <a:pt x="322" y="6265"/>
                  </a:cubicBezTo>
                  <a:cubicBezTo>
                    <a:pt x="304" y="6313"/>
                    <a:pt x="292" y="6360"/>
                    <a:pt x="286" y="6408"/>
                  </a:cubicBezTo>
                  <a:cubicBezTo>
                    <a:pt x="274" y="6419"/>
                    <a:pt x="274" y="6437"/>
                    <a:pt x="268" y="6449"/>
                  </a:cubicBezTo>
                  <a:cubicBezTo>
                    <a:pt x="256" y="6509"/>
                    <a:pt x="238" y="6568"/>
                    <a:pt x="227" y="6639"/>
                  </a:cubicBezTo>
                  <a:cubicBezTo>
                    <a:pt x="227" y="6645"/>
                    <a:pt x="215" y="6657"/>
                    <a:pt x="215" y="6669"/>
                  </a:cubicBezTo>
                  <a:cubicBezTo>
                    <a:pt x="203" y="6716"/>
                    <a:pt x="197" y="6770"/>
                    <a:pt x="179" y="6817"/>
                  </a:cubicBezTo>
                  <a:cubicBezTo>
                    <a:pt x="173" y="6835"/>
                    <a:pt x="173" y="6853"/>
                    <a:pt x="167" y="6877"/>
                  </a:cubicBezTo>
                  <a:cubicBezTo>
                    <a:pt x="155" y="6918"/>
                    <a:pt x="143" y="6966"/>
                    <a:pt x="138" y="7013"/>
                  </a:cubicBezTo>
                  <a:cubicBezTo>
                    <a:pt x="138" y="7031"/>
                    <a:pt x="126" y="7043"/>
                    <a:pt x="126" y="7061"/>
                  </a:cubicBezTo>
                  <a:cubicBezTo>
                    <a:pt x="114" y="7120"/>
                    <a:pt x="108" y="7180"/>
                    <a:pt x="96" y="7239"/>
                  </a:cubicBezTo>
                  <a:cubicBezTo>
                    <a:pt x="96" y="7245"/>
                    <a:pt x="96" y="7263"/>
                    <a:pt x="90" y="7269"/>
                  </a:cubicBezTo>
                  <a:cubicBezTo>
                    <a:pt x="84" y="7322"/>
                    <a:pt x="78" y="7364"/>
                    <a:pt x="66" y="7417"/>
                  </a:cubicBezTo>
                  <a:cubicBezTo>
                    <a:pt x="66" y="7441"/>
                    <a:pt x="60" y="7453"/>
                    <a:pt x="60" y="7470"/>
                  </a:cubicBezTo>
                  <a:cubicBezTo>
                    <a:pt x="54" y="7512"/>
                    <a:pt x="48" y="7560"/>
                    <a:pt x="48" y="7601"/>
                  </a:cubicBezTo>
                  <a:cubicBezTo>
                    <a:pt x="48" y="7619"/>
                    <a:pt x="37" y="7631"/>
                    <a:pt x="37" y="7649"/>
                  </a:cubicBezTo>
                  <a:cubicBezTo>
                    <a:pt x="31" y="7708"/>
                    <a:pt x="25" y="7767"/>
                    <a:pt x="25" y="7827"/>
                  </a:cubicBezTo>
                  <a:lnTo>
                    <a:pt x="25" y="7833"/>
                  </a:lnTo>
                  <a:cubicBezTo>
                    <a:pt x="25" y="7856"/>
                    <a:pt x="19" y="7886"/>
                    <a:pt x="19" y="7904"/>
                  </a:cubicBezTo>
                  <a:cubicBezTo>
                    <a:pt x="19" y="7928"/>
                    <a:pt x="19" y="7951"/>
                    <a:pt x="7" y="7975"/>
                  </a:cubicBezTo>
                  <a:cubicBezTo>
                    <a:pt x="7" y="8005"/>
                    <a:pt x="7" y="8035"/>
                    <a:pt x="1" y="8064"/>
                  </a:cubicBezTo>
                  <a:lnTo>
                    <a:pt x="1" y="8124"/>
                  </a:lnTo>
                  <a:lnTo>
                    <a:pt x="1" y="8219"/>
                  </a:lnTo>
                  <a:lnTo>
                    <a:pt x="1" y="8260"/>
                  </a:lnTo>
                  <a:lnTo>
                    <a:pt x="1" y="8403"/>
                  </a:lnTo>
                  <a:lnTo>
                    <a:pt x="1" y="8539"/>
                  </a:lnTo>
                  <a:lnTo>
                    <a:pt x="1" y="8581"/>
                  </a:lnTo>
                  <a:lnTo>
                    <a:pt x="1" y="8670"/>
                  </a:lnTo>
                  <a:lnTo>
                    <a:pt x="1" y="8717"/>
                  </a:lnTo>
                  <a:cubicBezTo>
                    <a:pt x="1" y="8747"/>
                    <a:pt x="1" y="8777"/>
                    <a:pt x="7" y="8795"/>
                  </a:cubicBezTo>
                  <a:lnTo>
                    <a:pt x="7" y="8842"/>
                  </a:lnTo>
                  <a:cubicBezTo>
                    <a:pt x="7" y="8872"/>
                    <a:pt x="19" y="8902"/>
                    <a:pt x="19" y="8937"/>
                  </a:cubicBezTo>
                  <a:lnTo>
                    <a:pt x="19" y="8967"/>
                  </a:lnTo>
                  <a:cubicBezTo>
                    <a:pt x="19" y="9014"/>
                    <a:pt x="25" y="9050"/>
                    <a:pt x="31" y="9092"/>
                  </a:cubicBezTo>
                  <a:lnTo>
                    <a:pt x="31" y="9115"/>
                  </a:lnTo>
                  <a:cubicBezTo>
                    <a:pt x="37" y="9145"/>
                    <a:pt x="37" y="9181"/>
                    <a:pt x="48" y="9210"/>
                  </a:cubicBezTo>
                  <a:cubicBezTo>
                    <a:pt x="48" y="9228"/>
                    <a:pt x="48" y="9234"/>
                    <a:pt x="54" y="9252"/>
                  </a:cubicBezTo>
                  <a:cubicBezTo>
                    <a:pt x="54" y="9264"/>
                    <a:pt x="60" y="9282"/>
                    <a:pt x="60" y="9293"/>
                  </a:cubicBezTo>
                  <a:cubicBezTo>
                    <a:pt x="60" y="9311"/>
                    <a:pt x="66" y="9317"/>
                    <a:pt x="66" y="9329"/>
                  </a:cubicBezTo>
                  <a:cubicBezTo>
                    <a:pt x="66" y="9347"/>
                    <a:pt x="78" y="9353"/>
                    <a:pt x="78" y="9371"/>
                  </a:cubicBezTo>
                  <a:cubicBezTo>
                    <a:pt x="84" y="9400"/>
                    <a:pt x="84" y="9430"/>
                    <a:pt x="90" y="9460"/>
                  </a:cubicBezTo>
                  <a:cubicBezTo>
                    <a:pt x="90" y="9466"/>
                    <a:pt x="90" y="9472"/>
                    <a:pt x="96" y="9489"/>
                  </a:cubicBezTo>
                  <a:lnTo>
                    <a:pt x="120" y="9596"/>
                  </a:lnTo>
                  <a:lnTo>
                    <a:pt x="120" y="9614"/>
                  </a:lnTo>
                  <a:cubicBezTo>
                    <a:pt x="126" y="9644"/>
                    <a:pt x="138" y="9679"/>
                    <a:pt x="143" y="9709"/>
                  </a:cubicBezTo>
                  <a:cubicBezTo>
                    <a:pt x="143" y="9715"/>
                    <a:pt x="149" y="9733"/>
                    <a:pt x="149" y="9739"/>
                  </a:cubicBezTo>
                  <a:cubicBezTo>
                    <a:pt x="155" y="9763"/>
                    <a:pt x="167" y="9792"/>
                    <a:pt x="173" y="9816"/>
                  </a:cubicBezTo>
                  <a:cubicBezTo>
                    <a:pt x="173" y="9828"/>
                    <a:pt x="179" y="9834"/>
                    <a:pt x="179" y="9852"/>
                  </a:cubicBezTo>
                  <a:cubicBezTo>
                    <a:pt x="185" y="9881"/>
                    <a:pt x="197" y="9905"/>
                    <a:pt x="203" y="9935"/>
                  </a:cubicBezTo>
                  <a:cubicBezTo>
                    <a:pt x="203" y="9941"/>
                    <a:pt x="209" y="9947"/>
                    <a:pt x="209" y="9953"/>
                  </a:cubicBezTo>
                  <a:cubicBezTo>
                    <a:pt x="215" y="9994"/>
                    <a:pt x="233" y="10024"/>
                    <a:pt x="238" y="10059"/>
                  </a:cubicBezTo>
                  <a:cubicBezTo>
                    <a:pt x="238" y="10065"/>
                    <a:pt x="244" y="10071"/>
                    <a:pt x="244" y="10071"/>
                  </a:cubicBezTo>
                  <a:cubicBezTo>
                    <a:pt x="256" y="10101"/>
                    <a:pt x="268" y="10125"/>
                    <a:pt x="274" y="10154"/>
                  </a:cubicBezTo>
                  <a:cubicBezTo>
                    <a:pt x="286" y="10160"/>
                    <a:pt x="286" y="10178"/>
                    <a:pt x="292" y="10184"/>
                  </a:cubicBezTo>
                  <a:cubicBezTo>
                    <a:pt x="298" y="10208"/>
                    <a:pt x="304" y="10232"/>
                    <a:pt x="322" y="10249"/>
                  </a:cubicBezTo>
                  <a:cubicBezTo>
                    <a:pt x="328" y="10261"/>
                    <a:pt x="328" y="10273"/>
                    <a:pt x="333" y="10279"/>
                  </a:cubicBezTo>
                  <a:cubicBezTo>
                    <a:pt x="345" y="10303"/>
                    <a:pt x="357" y="10333"/>
                    <a:pt x="363" y="10356"/>
                  </a:cubicBezTo>
                  <a:cubicBezTo>
                    <a:pt x="363" y="10362"/>
                    <a:pt x="375" y="10368"/>
                    <a:pt x="375" y="10380"/>
                  </a:cubicBezTo>
                  <a:lnTo>
                    <a:pt x="417" y="10469"/>
                  </a:lnTo>
                  <a:cubicBezTo>
                    <a:pt x="417" y="10475"/>
                    <a:pt x="423" y="10481"/>
                    <a:pt x="423" y="10487"/>
                  </a:cubicBezTo>
                  <a:cubicBezTo>
                    <a:pt x="440" y="10511"/>
                    <a:pt x="446" y="10534"/>
                    <a:pt x="464" y="10558"/>
                  </a:cubicBezTo>
                  <a:cubicBezTo>
                    <a:pt x="470" y="10564"/>
                    <a:pt x="470" y="10570"/>
                    <a:pt x="476" y="10588"/>
                  </a:cubicBezTo>
                  <a:cubicBezTo>
                    <a:pt x="482" y="10606"/>
                    <a:pt x="500" y="10624"/>
                    <a:pt x="512" y="10647"/>
                  </a:cubicBezTo>
                  <a:cubicBezTo>
                    <a:pt x="524" y="10653"/>
                    <a:pt x="524" y="10659"/>
                    <a:pt x="529" y="10677"/>
                  </a:cubicBezTo>
                  <a:lnTo>
                    <a:pt x="571" y="10742"/>
                  </a:lnTo>
                  <a:cubicBezTo>
                    <a:pt x="571" y="10748"/>
                    <a:pt x="583" y="10748"/>
                    <a:pt x="583" y="10754"/>
                  </a:cubicBezTo>
                  <a:cubicBezTo>
                    <a:pt x="595" y="10784"/>
                    <a:pt x="619" y="10808"/>
                    <a:pt x="630" y="10837"/>
                  </a:cubicBezTo>
                  <a:cubicBezTo>
                    <a:pt x="642" y="10843"/>
                    <a:pt x="642" y="10855"/>
                    <a:pt x="648" y="10861"/>
                  </a:cubicBezTo>
                  <a:cubicBezTo>
                    <a:pt x="660" y="10885"/>
                    <a:pt x="678" y="10897"/>
                    <a:pt x="690" y="10920"/>
                  </a:cubicBezTo>
                  <a:cubicBezTo>
                    <a:pt x="702" y="10926"/>
                    <a:pt x="708" y="10932"/>
                    <a:pt x="708" y="10944"/>
                  </a:cubicBezTo>
                  <a:cubicBezTo>
                    <a:pt x="719" y="10956"/>
                    <a:pt x="737" y="10980"/>
                    <a:pt x="743" y="10992"/>
                  </a:cubicBezTo>
                  <a:cubicBezTo>
                    <a:pt x="749" y="11004"/>
                    <a:pt x="761" y="11009"/>
                    <a:pt x="761" y="11015"/>
                  </a:cubicBezTo>
                  <a:cubicBezTo>
                    <a:pt x="773" y="11039"/>
                    <a:pt x="797" y="11051"/>
                    <a:pt x="809" y="11075"/>
                  </a:cubicBezTo>
                  <a:lnTo>
                    <a:pt x="820" y="11081"/>
                  </a:lnTo>
                  <a:cubicBezTo>
                    <a:pt x="838" y="11104"/>
                    <a:pt x="856" y="11128"/>
                    <a:pt x="880" y="11152"/>
                  </a:cubicBezTo>
                  <a:lnTo>
                    <a:pt x="892" y="11164"/>
                  </a:lnTo>
                  <a:lnTo>
                    <a:pt x="939" y="11211"/>
                  </a:lnTo>
                  <a:lnTo>
                    <a:pt x="957" y="11229"/>
                  </a:lnTo>
                  <a:lnTo>
                    <a:pt x="1004" y="11277"/>
                  </a:lnTo>
                  <a:lnTo>
                    <a:pt x="1028" y="11300"/>
                  </a:lnTo>
                  <a:cubicBezTo>
                    <a:pt x="1046" y="11312"/>
                    <a:pt x="1064" y="11336"/>
                    <a:pt x="1088" y="11348"/>
                  </a:cubicBezTo>
                  <a:lnTo>
                    <a:pt x="1094" y="11360"/>
                  </a:lnTo>
                  <a:cubicBezTo>
                    <a:pt x="1117" y="11378"/>
                    <a:pt x="1135" y="11395"/>
                    <a:pt x="1159" y="11407"/>
                  </a:cubicBezTo>
                  <a:cubicBezTo>
                    <a:pt x="1165" y="11419"/>
                    <a:pt x="1177" y="11419"/>
                    <a:pt x="1183" y="11425"/>
                  </a:cubicBezTo>
                  <a:cubicBezTo>
                    <a:pt x="1194" y="11437"/>
                    <a:pt x="1218" y="11449"/>
                    <a:pt x="1236" y="11461"/>
                  </a:cubicBezTo>
                  <a:cubicBezTo>
                    <a:pt x="1242" y="11467"/>
                    <a:pt x="1248" y="11479"/>
                    <a:pt x="1254" y="11479"/>
                  </a:cubicBezTo>
                  <a:cubicBezTo>
                    <a:pt x="1272" y="11490"/>
                    <a:pt x="1295" y="11496"/>
                    <a:pt x="1307" y="11514"/>
                  </a:cubicBezTo>
                  <a:cubicBezTo>
                    <a:pt x="1313" y="11520"/>
                    <a:pt x="1325" y="11520"/>
                    <a:pt x="1331" y="11526"/>
                  </a:cubicBezTo>
                  <a:cubicBezTo>
                    <a:pt x="1355" y="11544"/>
                    <a:pt x="1385" y="11556"/>
                    <a:pt x="1402" y="11574"/>
                  </a:cubicBezTo>
                  <a:lnTo>
                    <a:pt x="8605" y="15819"/>
                  </a:lnTo>
                  <a:lnTo>
                    <a:pt x="8605" y="15819"/>
                  </a:lnTo>
                  <a:cubicBezTo>
                    <a:pt x="8605" y="15807"/>
                    <a:pt x="8599" y="15807"/>
                    <a:pt x="8587" y="15795"/>
                  </a:cubicBezTo>
                  <a:cubicBezTo>
                    <a:pt x="8575" y="15784"/>
                    <a:pt x="8552" y="15778"/>
                    <a:pt x="8540" y="15760"/>
                  </a:cubicBezTo>
                  <a:cubicBezTo>
                    <a:pt x="8528" y="15754"/>
                    <a:pt x="8522" y="15748"/>
                    <a:pt x="8516" y="15748"/>
                  </a:cubicBezTo>
                  <a:cubicBezTo>
                    <a:pt x="8498" y="15730"/>
                    <a:pt x="8480" y="15724"/>
                    <a:pt x="8463" y="15706"/>
                  </a:cubicBezTo>
                  <a:cubicBezTo>
                    <a:pt x="8457" y="15700"/>
                    <a:pt x="8451" y="15700"/>
                    <a:pt x="8439" y="15695"/>
                  </a:cubicBezTo>
                  <a:cubicBezTo>
                    <a:pt x="8421" y="15677"/>
                    <a:pt x="8397" y="15653"/>
                    <a:pt x="8373" y="15641"/>
                  </a:cubicBezTo>
                  <a:cubicBezTo>
                    <a:pt x="8373" y="15641"/>
                    <a:pt x="8368" y="15641"/>
                    <a:pt x="8368" y="15635"/>
                  </a:cubicBezTo>
                  <a:cubicBezTo>
                    <a:pt x="8344" y="15617"/>
                    <a:pt x="8332" y="15594"/>
                    <a:pt x="8308" y="15582"/>
                  </a:cubicBezTo>
                  <a:lnTo>
                    <a:pt x="8284" y="15558"/>
                  </a:lnTo>
                  <a:lnTo>
                    <a:pt x="8243" y="15516"/>
                  </a:lnTo>
                  <a:lnTo>
                    <a:pt x="8219" y="15493"/>
                  </a:lnTo>
                  <a:lnTo>
                    <a:pt x="8172" y="15445"/>
                  </a:lnTo>
                  <a:lnTo>
                    <a:pt x="8160" y="15433"/>
                  </a:lnTo>
                  <a:cubicBezTo>
                    <a:pt x="8136" y="15409"/>
                    <a:pt x="8124" y="15386"/>
                    <a:pt x="8100" y="15368"/>
                  </a:cubicBezTo>
                  <a:cubicBezTo>
                    <a:pt x="8100" y="15368"/>
                    <a:pt x="8094" y="15356"/>
                    <a:pt x="8094" y="15350"/>
                  </a:cubicBezTo>
                  <a:cubicBezTo>
                    <a:pt x="8077" y="15326"/>
                    <a:pt x="8065" y="15314"/>
                    <a:pt x="8041" y="15291"/>
                  </a:cubicBezTo>
                  <a:lnTo>
                    <a:pt x="8017" y="15267"/>
                  </a:lnTo>
                  <a:cubicBezTo>
                    <a:pt x="8005" y="15255"/>
                    <a:pt x="7993" y="15237"/>
                    <a:pt x="7982" y="15219"/>
                  </a:cubicBezTo>
                  <a:lnTo>
                    <a:pt x="7958" y="15196"/>
                  </a:lnTo>
                  <a:cubicBezTo>
                    <a:pt x="7946" y="15178"/>
                    <a:pt x="7928" y="15160"/>
                    <a:pt x="7922" y="15142"/>
                  </a:cubicBezTo>
                  <a:cubicBezTo>
                    <a:pt x="7916" y="15136"/>
                    <a:pt x="7916" y="15130"/>
                    <a:pt x="7904" y="15119"/>
                  </a:cubicBezTo>
                  <a:cubicBezTo>
                    <a:pt x="7892" y="15101"/>
                    <a:pt x="7869" y="15071"/>
                    <a:pt x="7857" y="15047"/>
                  </a:cubicBezTo>
                  <a:cubicBezTo>
                    <a:pt x="7845" y="15041"/>
                    <a:pt x="7845" y="15029"/>
                    <a:pt x="7845" y="15029"/>
                  </a:cubicBezTo>
                  <a:cubicBezTo>
                    <a:pt x="7833" y="15012"/>
                    <a:pt x="7815" y="14988"/>
                    <a:pt x="7809" y="14964"/>
                  </a:cubicBezTo>
                  <a:cubicBezTo>
                    <a:pt x="7803" y="14958"/>
                    <a:pt x="7797" y="14940"/>
                    <a:pt x="7797" y="14934"/>
                  </a:cubicBezTo>
                  <a:cubicBezTo>
                    <a:pt x="7786" y="14923"/>
                    <a:pt x="7774" y="14899"/>
                    <a:pt x="7768" y="14875"/>
                  </a:cubicBezTo>
                  <a:cubicBezTo>
                    <a:pt x="7756" y="14869"/>
                    <a:pt x="7750" y="14851"/>
                    <a:pt x="7750" y="14845"/>
                  </a:cubicBezTo>
                  <a:cubicBezTo>
                    <a:pt x="7738" y="14822"/>
                    <a:pt x="7726" y="14804"/>
                    <a:pt x="7720" y="14780"/>
                  </a:cubicBezTo>
                  <a:cubicBezTo>
                    <a:pt x="7714" y="14774"/>
                    <a:pt x="7714" y="14762"/>
                    <a:pt x="7708" y="14756"/>
                  </a:cubicBezTo>
                  <a:lnTo>
                    <a:pt x="7661" y="14667"/>
                  </a:lnTo>
                  <a:cubicBezTo>
                    <a:pt x="7655" y="14661"/>
                    <a:pt x="7655" y="14655"/>
                    <a:pt x="7655" y="14644"/>
                  </a:cubicBezTo>
                  <a:cubicBezTo>
                    <a:pt x="7649" y="14626"/>
                    <a:pt x="7631" y="14602"/>
                    <a:pt x="7625" y="14578"/>
                  </a:cubicBezTo>
                  <a:cubicBezTo>
                    <a:pt x="7619" y="14566"/>
                    <a:pt x="7619" y="14554"/>
                    <a:pt x="7607" y="14543"/>
                  </a:cubicBezTo>
                  <a:cubicBezTo>
                    <a:pt x="7602" y="14519"/>
                    <a:pt x="7596" y="14495"/>
                    <a:pt x="7590" y="14483"/>
                  </a:cubicBezTo>
                  <a:cubicBezTo>
                    <a:pt x="7578" y="14465"/>
                    <a:pt x="7578" y="14459"/>
                    <a:pt x="7572" y="14448"/>
                  </a:cubicBezTo>
                  <a:cubicBezTo>
                    <a:pt x="7566" y="14424"/>
                    <a:pt x="7560" y="14400"/>
                    <a:pt x="7542" y="14370"/>
                  </a:cubicBezTo>
                  <a:cubicBezTo>
                    <a:pt x="7542" y="14364"/>
                    <a:pt x="7536" y="14358"/>
                    <a:pt x="7536" y="14341"/>
                  </a:cubicBezTo>
                  <a:cubicBezTo>
                    <a:pt x="7518" y="14311"/>
                    <a:pt x="7512" y="14275"/>
                    <a:pt x="7507" y="14246"/>
                  </a:cubicBezTo>
                  <a:cubicBezTo>
                    <a:pt x="7507" y="14240"/>
                    <a:pt x="7501" y="14222"/>
                    <a:pt x="7501" y="14216"/>
                  </a:cubicBezTo>
                  <a:cubicBezTo>
                    <a:pt x="7489" y="14192"/>
                    <a:pt x="7483" y="14168"/>
                    <a:pt x="7477" y="14139"/>
                  </a:cubicBezTo>
                  <a:cubicBezTo>
                    <a:pt x="7471" y="14127"/>
                    <a:pt x="7471" y="14115"/>
                    <a:pt x="7459" y="14103"/>
                  </a:cubicBezTo>
                  <a:cubicBezTo>
                    <a:pt x="7453" y="14079"/>
                    <a:pt x="7447" y="14062"/>
                    <a:pt x="7447" y="14038"/>
                  </a:cubicBezTo>
                  <a:cubicBezTo>
                    <a:pt x="7447" y="14026"/>
                    <a:pt x="7441" y="14008"/>
                    <a:pt x="7441" y="14002"/>
                  </a:cubicBezTo>
                  <a:cubicBezTo>
                    <a:pt x="7429" y="13973"/>
                    <a:pt x="7423" y="13949"/>
                    <a:pt x="7417" y="13919"/>
                  </a:cubicBezTo>
                  <a:cubicBezTo>
                    <a:pt x="7417" y="13913"/>
                    <a:pt x="7411" y="13895"/>
                    <a:pt x="7411" y="13889"/>
                  </a:cubicBezTo>
                  <a:cubicBezTo>
                    <a:pt x="7400" y="13854"/>
                    <a:pt x="7394" y="13818"/>
                    <a:pt x="7388" y="13788"/>
                  </a:cubicBezTo>
                  <a:cubicBezTo>
                    <a:pt x="7388" y="13771"/>
                    <a:pt x="7382" y="13759"/>
                    <a:pt x="7382" y="13747"/>
                  </a:cubicBezTo>
                  <a:cubicBezTo>
                    <a:pt x="7370" y="13729"/>
                    <a:pt x="7370" y="13699"/>
                    <a:pt x="7364" y="13676"/>
                  </a:cubicBezTo>
                  <a:cubicBezTo>
                    <a:pt x="7364" y="13658"/>
                    <a:pt x="7358" y="13646"/>
                    <a:pt x="7358" y="13628"/>
                  </a:cubicBezTo>
                  <a:cubicBezTo>
                    <a:pt x="7352" y="13610"/>
                    <a:pt x="7352" y="13587"/>
                    <a:pt x="7352" y="13563"/>
                  </a:cubicBezTo>
                  <a:cubicBezTo>
                    <a:pt x="7352" y="13551"/>
                    <a:pt x="7340" y="13533"/>
                    <a:pt x="7340" y="13521"/>
                  </a:cubicBezTo>
                  <a:cubicBezTo>
                    <a:pt x="7340" y="13492"/>
                    <a:pt x="7334" y="13468"/>
                    <a:pt x="7334" y="13438"/>
                  </a:cubicBezTo>
                  <a:cubicBezTo>
                    <a:pt x="7334" y="13420"/>
                    <a:pt x="7334" y="13414"/>
                    <a:pt x="7328" y="13397"/>
                  </a:cubicBezTo>
                  <a:cubicBezTo>
                    <a:pt x="7322" y="13361"/>
                    <a:pt x="7322" y="13319"/>
                    <a:pt x="7311" y="13278"/>
                  </a:cubicBezTo>
                  <a:lnTo>
                    <a:pt x="7311" y="13242"/>
                  </a:lnTo>
                  <a:cubicBezTo>
                    <a:pt x="7311" y="13212"/>
                    <a:pt x="7305" y="13183"/>
                    <a:pt x="7305" y="13153"/>
                  </a:cubicBezTo>
                  <a:lnTo>
                    <a:pt x="7305" y="13112"/>
                  </a:lnTo>
                  <a:cubicBezTo>
                    <a:pt x="7305" y="13082"/>
                    <a:pt x="7305" y="13058"/>
                    <a:pt x="7299" y="13028"/>
                  </a:cubicBezTo>
                  <a:lnTo>
                    <a:pt x="7299" y="12981"/>
                  </a:lnTo>
                  <a:lnTo>
                    <a:pt x="7299" y="12892"/>
                  </a:lnTo>
                  <a:lnTo>
                    <a:pt x="7299" y="12850"/>
                  </a:lnTo>
                  <a:lnTo>
                    <a:pt x="7299" y="12714"/>
                  </a:lnTo>
                  <a:lnTo>
                    <a:pt x="7299" y="12565"/>
                  </a:lnTo>
                  <a:lnTo>
                    <a:pt x="7299" y="12524"/>
                  </a:lnTo>
                  <a:cubicBezTo>
                    <a:pt x="7299" y="12488"/>
                    <a:pt x="7299" y="12458"/>
                    <a:pt x="7305" y="12417"/>
                  </a:cubicBezTo>
                  <a:lnTo>
                    <a:pt x="7305" y="12369"/>
                  </a:lnTo>
                  <a:cubicBezTo>
                    <a:pt x="7305" y="12340"/>
                    <a:pt x="7305" y="12298"/>
                    <a:pt x="7311" y="12268"/>
                  </a:cubicBezTo>
                  <a:cubicBezTo>
                    <a:pt x="7311" y="12256"/>
                    <a:pt x="7311" y="12233"/>
                    <a:pt x="7322" y="12221"/>
                  </a:cubicBezTo>
                  <a:cubicBezTo>
                    <a:pt x="7322" y="12191"/>
                    <a:pt x="7328" y="12161"/>
                    <a:pt x="7328" y="12132"/>
                  </a:cubicBezTo>
                  <a:cubicBezTo>
                    <a:pt x="7334" y="12072"/>
                    <a:pt x="7340" y="12013"/>
                    <a:pt x="7340" y="11954"/>
                  </a:cubicBezTo>
                  <a:cubicBezTo>
                    <a:pt x="7340" y="11936"/>
                    <a:pt x="7352" y="11912"/>
                    <a:pt x="7352" y="11900"/>
                  </a:cubicBezTo>
                  <a:cubicBezTo>
                    <a:pt x="7358" y="11853"/>
                    <a:pt x="7358" y="11811"/>
                    <a:pt x="7364" y="11764"/>
                  </a:cubicBezTo>
                  <a:cubicBezTo>
                    <a:pt x="7364" y="11746"/>
                    <a:pt x="7370" y="11728"/>
                    <a:pt x="7370" y="11704"/>
                  </a:cubicBezTo>
                  <a:cubicBezTo>
                    <a:pt x="7382" y="11663"/>
                    <a:pt x="7388" y="11609"/>
                    <a:pt x="7394" y="11568"/>
                  </a:cubicBezTo>
                  <a:cubicBezTo>
                    <a:pt x="7394" y="11550"/>
                    <a:pt x="7400" y="11538"/>
                    <a:pt x="7400" y="11526"/>
                  </a:cubicBezTo>
                  <a:cubicBezTo>
                    <a:pt x="7411" y="11467"/>
                    <a:pt x="7423" y="11407"/>
                    <a:pt x="7429" y="11348"/>
                  </a:cubicBezTo>
                  <a:cubicBezTo>
                    <a:pt x="7429" y="11336"/>
                    <a:pt x="7441" y="11312"/>
                    <a:pt x="7441" y="11300"/>
                  </a:cubicBezTo>
                  <a:cubicBezTo>
                    <a:pt x="7447" y="11253"/>
                    <a:pt x="7453" y="11211"/>
                    <a:pt x="7471" y="11164"/>
                  </a:cubicBezTo>
                  <a:cubicBezTo>
                    <a:pt x="7477" y="11140"/>
                    <a:pt x="7477" y="11128"/>
                    <a:pt x="7483" y="11104"/>
                  </a:cubicBezTo>
                  <a:cubicBezTo>
                    <a:pt x="7489" y="11063"/>
                    <a:pt x="7507" y="11009"/>
                    <a:pt x="7512" y="10962"/>
                  </a:cubicBezTo>
                  <a:cubicBezTo>
                    <a:pt x="7512" y="10950"/>
                    <a:pt x="7518" y="10938"/>
                    <a:pt x="7518" y="10920"/>
                  </a:cubicBezTo>
                  <a:lnTo>
                    <a:pt x="7566" y="10742"/>
                  </a:lnTo>
                  <a:cubicBezTo>
                    <a:pt x="7572" y="10724"/>
                    <a:pt x="7572" y="10707"/>
                    <a:pt x="7578" y="10689"/>
                  </a:cubicBezTo>
                  <a:cubicBezTo>
                    <a:pt x="7596" y="10647"/>
                    <a:pt x="7602" y="10600"/>
                    <a:pt x="7619" y="10558"/>
                  </a:cubicBezTo>
                  <a:cubicBezTo>
                    <a:pt x="7625" y="10534"/>
                    <a:pt x="7631" y="10517"/>
                    <a:pt x="7631" y="10499"/>
                  </a:cubicBezTo>
                  <a:cubicBezTo>
                    <a:pt x="7649" y="10451"/>
                    <a:pt x="7661" y="10398"/>
                    <a:pt x="7679" y="10356"/>
                  </a:cubicBezTo>
                  <a:cubicBezTo>
                    <a:pt x="7685" y="10344"/>
                    <a:pt x="7685" y="10327"/>
                    <a:pt x="7691" y="10309"/>
                  </a:cubicBezTo>
                  <a:cubicBezTo>
                    <a:pt x="7714" y="10249"/>
                    <a:pt x="7726" y="10190"/>
                    <a:pt x="7750" y="10131"/>
                  </a:cubicBezTo>
                  <a:cubicBezTo>
                    <a:pt x="7756" y="10119"/>
                    <a:pt x="7768" y="10095"/>
                    <a:pt x="7768" y="10083"/>
                  </a:cubicBezTo>
                  <a:lnTo>
                    <a:pt x="7809" y="9947"/>
                  </a:lnTo>
                  <a:cubicBezTo>
                    <a:pt x="7815" y="9923"/>
                    <a:pt x="7827" y="9911"/>
                    <a:pt x="7833" y="9887"/>
                  </a:cubicBezTo>
                  <a:cubicBezTo>
                    <a:pt x="7845" y="9846"/>
                    <a:pt x="7869" y="9792"/>
                    <a:pt x="7887" y="9751"/>
                  </a:cubicBezTo>
                  <a:cubicBezTo>
                    <a:pt x="7892" y="9733"/>
                    <a:pt x="7892" y="9721"/>
                    <a:pt x="7898" y="9703"/>
                  </a:cubicBezTo>
                  <a:lnTo>
                    <a:pt x="7964" y="9525"/>
                  </a:lnTo>
                  <a:cubicBezTo>
                    <a:pt x="7976" y="9513"/>
                    <a:pt x="7982" y="9489"/>
                    <a:pt x="7987" y="9472"/>
                  </a:cubicBezTo>
                  <a:cubicBezTo>
                    <a:pt x="8005" y="9430"/>
                    <a:pt x="8023" y="9382"/>
                    <a:pt x="8041" y="9341"/>
                  </a:cubicBezTo>
                  <a:cubicBezTo>
                    <a:pt x="8047" y="9317"/>
                    <a:pt x="8053" y="9305"/>
                    <a:pt x="8065" y="9282"/>
                  </a:cubicBezTo>
                  <a:cubicBezTo>
                    <a:pt x="8082" y="9234"/>
                    <a:pt x="8100" y="9192"/>
                    <a:pt x="8124" y="9145"/>
                  </a:cubicBezTo>
                  <a:lnTo>
                    <a:pt x="8142" y="9103"/>
                  </a:lnTo>
                  <a:cubicBezTo>
                    <a:pt x="8172" y="9044"/>
                    <a:pt x="8195" y="8985"/>
                    <a:pt x="8225" y="8925"/>
                  </a:cubicBezTo>
                  <a:cubicBezTo>
                    <a:pt x="8231" y="8907"/>
                    <a:pt x="8243" y="8884"/>
                    <a:pt x="8249" y="8872"/>
                  </a:cubicBezTo>
                  <a:cubicBezTo>
                    <a:pt x="8272" y="8824"/>
                    <a:pt x="8290" y="8783"/>
                    <a:pt x="8308" y="8747"/>
                  </a:cubicBezTo>
                  <a:cubicBezTo>
                    <a:pt x="8314" y="8723"/>
                    <a:pt x="8332" y="8711"/>
                    <a:pt x="8338" y="8688"/>
                  </a:cubicBezTo>
                  <a:lnTo>
                    <a:pt x="8403" y="8551"/>
                  </a:lnTo>
                  <a:lnTo>
                    <a:pt x="8427" y="8510"/>
                  </a:lnTo>
                  <a:cubicBezTo>
                    <a:pt x="8457" y="8450"/>
                    <a:pt x="8486" y="8397"/>
                    <a:pt x="8516" y="8337"/>
                  </a:cubicBezTo>
                  <a:cubicBezTo>
                    <a:pt x="8522" y="8320"/>
                    <a:pt x="8528" y="8308"/>
                    <a:pt x="8546" y="8284"/>
                  </a:cubicBezTo>
                  <a:cubicBezTo>
                    <a:pt x="8569" y="8242"/>
                    <a:pt x="8587" y="8201"/>
                    <a:pt x="8611" y="8159"/>
                  </a:cubicBezTo>
                  <a:cubicBezTo>
                    <a:pt x="8617" y="8136"/>
                    <a:pt x="8635" y="8124"/>
                    <a:pt x="8641" y="8100"/>
                  </a:cubicBezTo>
                  <a:cubicBezTo>
                    <a:pt x="8664" y="8052"/>
                    <a:pt x="8694" y="8011"/>
                    <a:pt x="8718" y="7975"/>
                  </a:cubicBezTo>
                  <a:lnTo>
                    <a:pt x="8736" y="7928"/>
                  </a:lnTo>
                  <a:cubicBezTo>
                    <a:pt x="8765" y="7868"/>
                    <a:pt x="8807" y="7815"/>
                    <a:pt x="8837" y="7767"/>
                  </a:cubicBezTo>
                  <a:cubicBezTo>
                    <a:pt x="8843" y="7750"/>
                    <a:pt x="8854" y="7738"/>
                    <a:pt x="8866" y="7720"/>
                  </a:cubicBezTo>
                  <a:cubicBezTo>
                    <a:pt x="8884" y="7678"/>
                    <a:pt x="8914" y="7637"/>
                    <a:pt x="8938" y="7595"/>
                  </a:cubicBezTo>
                  <a:cubicBezTo>
                    <a:pt x="8955" y="7571"/>
                    <a:pt x="8961" y="7560"/>
                    <a:pt x="8973" y="7536"/>
                  </a:cubicBezTo>
                  <a:cubicBezTo>
                    <a:pt x="9003" y="7488"/>
                    <a:pt x="9027" y="7453"/>
                    <a:pt x="9056" y="7411"/>
                  </a:cubicBezTo>
                  <a:cubicBezTo>
                    <a:pt x="9062" y="7393"/>
                    <a:pt x="9080" y="7381"/>
                    <a:pt x="9086" y="7364"/>
                  </a:cubicBezTo>
                  <a:cubicBezTo>
                    <a:pt x="9122" y="7310"/>
                    <a:pt x="9163" y="7263"/>
                    <a:pt x="9199" y="7203"/>
                  </a:cubicBezTo>
                  <a:cubicBezTo>
                    <a:pt x="9205" y="7185"/>
                    <a:pt x="9223" y="7174"/>
                    <a:pt x="9229" y="7156"/>
                  </a:cubicBezTo>
                  <a:cubicBezTo>
                    <a:pt x="9258" y="7120"/>
                    <a:pt x="9288" y="7073"/>
                    <a:pt x="9312" y="7037"/>
                  </a:cubicBezTo>
                  <a:cubicBezTo>
                    <a:pt x="9324" y="7025"/>
                    <a:pt x="9329" y="7001"/>
                    <a:pt x="9347" y="6984"/>
                  </a:cubicBezTo>
                  <a:cubicBezTo>
                    <a:pt x="9377" y="6948"/>
                    <a:pt x="9407" y="6906"/>
                    <a:pt x="9436" y="6865"/>
                  </a:cubicBezTo>
                  <a:cubicBezTo>
                    <a:pt x="9442" y="6853"/>
                    <a:pt x="9460" y="6835"/>
                    <a:pt x="9466" y="6829"/>
                  </a:cubicBezTo>
                  <a:cubicBezTo>
                    <a:pt x="9502" y="6776"/>
                    <a:pt x="9549" y="6728"/>
                    <a:pt x="9585" y="6675"/>
                  </a:cubicBezTo>
                  <a:cubicBezTo>
                    <a:pt x="9591" y="6657"/>
                    <a:pt x="9609" y="6651"/>
                    <a:pt x="9614" y="6639"/>
                  </a:cubicBezTo>
                  <a:cubicBezTo>
                    <a:pt x="9644" y="6598"/>
                    <a:pt x="9674" y="6556"/>
                    <a:pt x="9704" y="6520"/>
                  </a:cubicBezTo>
                  <a:cubicBezTo>
                    <a:pt x="9715" y="6503"/>
                    <a:pt x="9733" y="6491"/>
                    <a:pt x="9739" y="6467"/>
                  </a:cubicBezTo>
                  <a:cubicBezTo>
                    <a:pt x="9769" y="6431"/>
                    <a:pt x="9804" y="6384"/>
                    <a:pt x="9834" y="6348"/>
                  </a:cubicBezTo>
                  <a:cubicBezTo>
                    <a:pt x="9846" y="6330"/>
                    <a:pt x="9858" y="6324"/>
                    <a:pt x="9864" y="6313"/>
                  </a:cubicBezTo>
                  <a:cubicBezTo>
                    <a:pt x="9911" y="6259"/>
                    <a:pt x="9947" y="6212"/>
                    <a:pt x="9994" y="6164"/>
                  </a:cubicBezTo>
                  <a:cubicBezTo>
                    <a:pt x="10000" y="6146"/>
                    <a:pt x="10012" y="6140"/>
                    <a:pt x="10024" y="6123"/>
                  </a:cubicBezTo>
                  <a:cubicBezTo>
                    <a:pt x="10054" y="6087"/>
                    <a:pt x="10090" y="6051"/>
                    <a:pt x="10125" y="6016"/>
                  </a:cubicBezTo>
                  <a:cubicBezTo>
                    <a:pt x="10143" y="5998"/>
                    <a:pt x="10155" y="5986"/>
                    <a:pt x="10161" y="5968"/>
                  </a:cubicBezTo>
                  <a:cubicBezTo>
                    <a:pt x="10202" y="5933"/>
                    <a:pt x="10232" y="5897"/>
                    <a:pt x="10268" y="5855"/>
                  </a:cubicBezTo>
                  <a:lnTo>
                    <a:pt x="10297" y="5826"/>
                  </a:lnTo>
                  <a:cubicBezTo>
                    <a:pt x="10339" y="5784"/>
                    <a:pt x="10386" y="5737"/>
                    <a:pt x="10428" y="5689"/>
                  </a:cubicBezTo>
                  <a:lnTo>
                    <a:pt x="10458" y="5659"/>
                  </a:lnTo>
                  <a:lnTo>
                    <a:pt x="10570" y="5547"/>
                  </a:lnTo>
                  <a:lnTo>
                    <a:pt x="10606" y="5511"/>
                  </a:lnTo>
                  <a:cubicBezTo>
                    <a:pt x="10648" y="5469"/>
                    <a:pt x="10683" y="5434"/>
                    <a:pt x="10719" y="5404"/>
                  </a:cubicBezTo>
                  <a:cubicBezTo>
                    <a:pt x="10725" y="5398"/>
                    <a:pt x="10743" y="5392"/>
                    <a:pt x="10749" y="5374"/>
                  </a:cubicBezTo>
                  <a:cubicBezTo>
                    <a:pt x="10796" y="5333"/>
                    <a:pt x="10844" y="5285"/>
                    <a:pt x="10891" y="5250"/>
                  </a:cubicBezTo>
                  <a:cubicBezTo>
                    <a:pt x="10897" y="5244"/>
                    <a:pt x="10903" y="5232"/>
                    <a:pt x="10921" y="5226"/>
                  </a:cubicBezTo>
                  <a:cubicBezTo>
                    <a:pt x="10956" y="5190"/>
                    <a:pt x="10992" y="5161"/>
                    <a:pt x="11040" y="5125"/>
                  </a:cubicBezTo>
                  <a:cubicBezTo>
                    <a:pt x="11051" y="5107"/>
                    <a:pt x="11069" y="5101"/>
                    <a:pt x="11075" y="5083"/>
                  </a:cubicBezTo>
                  <a:cubicBezTo>
                    <a:pt x="11111" y="5054"/>
                    <a:pt x="11158" y="5018"/>
                    <a:pt x="11194" y="4988"/>
                  </a:cubicBezTo>
                  <a:cubicBezTo>
                    <a:pt x="11200" y="4982"/>
                    <a:pt x="11212" y="4977"/>
                    <a:pt x="11224" y="4965"/>
                  </a:cubicBezTo>
                  <a:cubicBezTo>
                    <a:pt x="11277" y="4929"/>
                    <a:pt x="11319" y="4887"/>
                    <a:pt x="11372" y="4846"/>
                  </a:cubicBezTo>
                  <a:lnTo>
                    <a:pt x="11461" y="4781"/>
                  </a:lnTo>
                  <a:cubicBezTo>
                    <a:pt x="11479" y="4775"/>
                    <a:pt x="11485" y="4769"/>
                    <a:pt x="11497" y="4757"/>
                  </a:cubicBezTo>
                  <a:cubicBezTo>
                    <a:pt x="11538" y="4739"/>
                    <a:pt x="11568" y="4709"/>
                    <a:pt x="11604" y="4686"/>
                  </a:cubicBezTo>
                  <a:cubicBezTo>
                    <a:pt x="11616" y="4680"/>
                    <a:pt x="11633" y="4662"/>
                    <a:pt x="11645" y="4656"/>
                  </a:cubicBezTo>
                  <a:cubicBezTo>
                    <a:pt x="11669" y="4638"/>
                    <a:pt x="11699" y="4620"/>
                    <a:pt x="11722" y="4602"/>
                  </a:cubicBezTo>
                  <a:cubicBezTo>
                    <a:pt x="11734" y="4597"/>
                    <a:pt x="11752" y="4579"/>
                    <a:pt x="11764" y="4573"/>
                  </a:cubicBezTo>
                  <a:lnTo>
                    <a:pt x="11835" y="4531"/>
                  </a:lnTo>
                  <a:cubicBezTo>
                    <a:pt x="11847" y="4519"/>
                    <a:pt x="11865" y="4507"/>
                    <a:pt x="11883" y="4501"/>
                  </a:cubicBezTo>
                  <a:lnTo>
                    <a:pt x="11954" y="4454"/>
                  </a:lnTo>
                  <a:cubicBezTo>
                    <a:pt x="11966" y="4448"/>
                    <a:pt x="11984" y="4430"/>
                    <a:pt x="11996" y="4424"/>
                  </a:cubicBezTo>
                  <a:cubicBezTo>
                    <a:pt x="12019" y="4412"/>
                    <a:pt x="12049" y="4395"/>
                    <a:pt x="12073" y="4383"/>
                  </a:cubicBezTo>
                  <a:lnTo>
                    <a:pt x="12114" y="4359"/>
                  </a:lnTo>
                  <a:cubicBezTo>
                    <a:pt x="12150" y="4335"/>
                    <a:pt x="12197" y="4311"/>
                    <a:pt x="12233" y="4294"/>
                  </a:cubicBezTo>
                  <a:lnTo>
                    <a:pt x="4959" y="1"/>
                  </a:lnTo>
                  <a:close/>
                  <a:moveTo>
                    <a:pt x="8605" y="15819"/>
                  </a:moveTo>
                  <a:cubicBezTo>
                    <a:pt x="8605" y="15819"/>
                    <a:pt x="8605" y="15819"/>
                    <a:pt x="8605" y="15819"/>
                  </a:cubicBezTo>
                  <a:cubicBezTo>
                    <a:pt x="8607" y="15820"/>
                    <a:pt x="8609" y="15821"/>
                    <a:pt x="8610" y="15822"/>
                  </a:cubicBezTo>
                  <a:lnTo>
                    <a:pt x="8610" y="15822"/>
                  </a:lnTo>
                  <a:lnTo>
                    <a:pt x="8605" y="15819"/>
                  </a:lnTo>
                  <a:close/>
                  <a:moveTo>
                    <a:pt x="8610" y="15822"/>
                  </a:moveTo>
                  <a:lnTo>
                    <a:pt x="8676" y="15861"/>
                  </a:lnTo>
                  <a:cubicBezTo>
                    <a:pt x="8660" y="15850"/>
                    <a:pt x="8633" y="15834"/>
                    <a:pt x="8610" y="15822"/>
                  </a:cubicBezTo>
                  <a:close/>
                </a:path>
              </a:pathLst>
            </a:custGeom>
            <a:solidFill>
              <a:srgbClr val="979797">
                <a:alpha val="4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5"/>
            <p:cNvSpPr/>
            <p:nvPr/>
          </p:nvSpPr>
          <p:spPr>
            <a:xfrm>
              <a:off x="9706338" y="-1666865"/>
              <a:ext cx="130405" cy="2622401"/>
            </a:xfrm>
            <a:custGeom>
              <a:avLst/>
              <a:gdLst/>
              <a:ahLst/>
              <a:cxnLst/>
              <a:rect l="l" t="t" r="r" b="b"/>
              <a:pathLst>
                <a:path w="601" h="12459" extrusionOk="0">
                  <a:moveTo>
                    <a:pt x="1" y="1"/>
                  </a:moveTo>
                  <a:lnTo>
                    <a:pt x="30" y="12132"/>
                  </a:lnTo>
                  <a:lnTo>
                    <a:pt x="600" y="12458"/>
                  </a:lnTo>
                  <a:lnTo>
                    <a:pt x="565" y="32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5"/>
            <p:cNvSpPr/>
            <p:nvPr/>
          </p:nvSpPr>
          <p:spPr>
            <a:xfrm>
              <a:off x="9706338" y="-4241474"/>
              <a:ext cx="4718447" cy="2643660"/>
            </a:xfrm>
            <a:custGeom>
              <a:avLst/>
              <a:gdLst/>
              <a:ahLst/>
              <a:cxnLst/>
              <a:rect l="l" t="t" r="r" b="b"/>
              <a:pathLst>
                <a:path w="21746" h="12560" extrusionOk="0">
                  <a:moveTo>
                    <a:pt x="21175" y="0"/>
                  </a:moveTo>
                  <a:lnTo>
                    <a:pt x="1" y="12233"/>
                  </a:lnTo>
                  <a:lnTo>
                    <a:pt x="565" y="12559"/>
                  </a:lnTo>
                  <a:lnTo>
                    <a:pt x="21745" y="333"/>
                  </a:lnTo>
                  <a:lnTo>
                    <a:pt x="211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5"/>
            <p:cNvSpPr/>
            <p:nvPr/>
          </p:nvSpPr>
          <p:spPr>
            <a:xfrm>
              <a:off x="9828714" y="-4171594"/>
              <a:ext cx="4602363" cy="5127143"/>
            </a:xfrm>
            <a:custGeom>
              <a:avLst/>
              <a:gdLst/>
              <a:ahLst/>
              <a:cxnLst/>
              <a:rect l="l" t="t" r="r" b="b"/>
              <a:pathLst>
                <a:path w="21211" h="24359" extrusionOk="0">
                  <a:moveTo>
                    <a:pt x="21181" y="1"/>
                  </a:moveTo>
                  <a:lnTo>
                    <a:pt x="1" y="12227"/>
                  </a:lnTo>
                  <a:lnTo>
                    <a:pt x="36" y="24358"/>
                  </a:lnTo>
                  <a:lnTo>
                    <a:pt x="21211" y="12132"/>
                  </a:lnTo>
                  <a:lnTo>
                    <a:pt x="21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5"/>
            <p:cNvSpPr/>
            <p:nvPr/>
          </p:nvSpPr>
          <p:spPr>
            <a:xfrm>
              <a:off x="9931779" y="-4022784"/>
              <a:ext cx="4396232" cy="4830784"/>
            </a:xfrm>
            <a:custGeom>
              <a:avLst/>
              <a:gdLst/>
              <a:ahLst/>
              <a:cxnLst/>
              <a:rect l="l" t="t" r="r" b="b"/>
              <a:pathLst>
                <a:path w="20261" h="22951" extrusionOk="0">
                  <a:moveTo>
                    <a:pt x="20261" y="0"/>
                  </a:moveTo>
                  <a:lnTo>
                    <a:pt x="1" y="11698"/>
                  </a:lnTo>
                  <a:lnTo>
                    <a:pt x="1" y="22951"/>
                  </a:lnTo>
                  <a:lnTo>
                    <a:pt x="20261" y="11253"/>
                  </a:lnTo>
                  <a:lnTo>
                    <a:pt x="202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5"/>
            <p:cNvSpPr/>
            <p:nvPr/>
          </p:nvSpPr>
          <p:spPr>
            <a:xfrm>
              <a:off x="9875147" y="-3484162"/>
              <a:ext cx="4508410" cy="2543681"/>
            </a:xfrm>
            <a:custGeom>
              <a:avLst/>
              <a:gdLst/>
              <a:ahLst/>
              <a:cxnLst/>
              <a:rect l="l" t="t" r="r" b="b"/>
              <a:pathLst>
                <a:path w="20778" h="12085" extrusionOk="0">
                  <a:moveTo>
                    <a:pt x="20700" y="1"/>
                  </a:moveTo>
                  <a:lnTo>
                    <a:pt x="0" y="11948"/>
                  </a:lnTo>
                  <a:lnTo>
                    <a:pt x="78" y="12084"/>
                  </a:lnTo>
                  <a:lnTo>
                    <a:pt x="20777" y="143"/>
                  </a:lnTo>
                  <a:lnTo>
                    <a:pt x="20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5"/>
            <p:cNvSpPr/>
            <p:nvPr/>
          </p:nvSpPr>
          <p:spPr>
            <a:xfrm>
              <a:off x="9875147" y="-2879238"/>
              <a:ext cx="4508410" cy="2543681"/>
            </a:xfrm>
            <a:custGeom>
              <a:avLst/>
              <a:gdLst/>
              <a:ahLst/>
              <a:cxnLst/>
              <a:rect l="l" t="t" r="r" b="b"/>
              <a:pathLst>
                <a:path w="20778" h="12085" extrusionOk="0">
                  <a:moveTo>
                    <a:pt x="20700" y="1"/>
                  </a:moveTo>
                  <a:lnTo>
                    <a:pt x="0" y="11942"/>
                  </a:lnTo>
                  <a:lnTo>
                    <a:pt x="78" y="12084"/>
                  </a:lnTo>
                  <a:lnTo>
                    <a:pt x="20777" y="143"/>
                  </a:lnTo>
                  <a:lnTo>
                    <a:pt x="20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5"/>
            <p:cNvSpPr/>
            <p:nvPr/>
          </p:nvSpPr>
          <p:spPr>
            <a:xfrm>
              <a:off x="9873845" y="-2275577"/>
              <a:ext cx="4509712" cy="2544944"/>
            </a:xfrm>
            <a:custGeom>
              <a:avLst/>
              <a:gdLst/>
              <a:ahLst/>
              <a:cxnLst/>
              <a:rect l="l" t="t" r="r" b="b"/>
              <a:pathLst>
                <a:path w="20784" h="12091" extrusionOk="0">
                  <a:moveTo>
                    <a:pt x="20700" y="1"/>
                  </a:moveTo>
                  <a:lnTo>
                    <a:pt x="1" y="11948"/>
                  </a:lnTo>
                  <a:lnTo>
                    <a:pt x="84" y="12090"/>
                  </a:lnTo>
                  <a:lnTo>
                    <a:pt x="20783" y="143"/>
                  </a:lnTo>
                  <a:lnTo>
                    <a:pt x="20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5"/>
            <p:cNvSpPr/>
            <p:nvPr/>
          </p:nvSpPr>
          <p:spPr>
            <a:xfrm>
              <a:off x="13607610" y="-3656546"/>
              <a:ext cx="36236" cy="2419917"/>
            </a:xfrm>
            <a:custGeom>
              <a:avLst/>
              <a:gdLst/>
              <a:ahLst/>
              <a:cxnLst/>
              <a:rect l="l" t="t" r="r" b="b"/>
              <a:pathLst>
                <a:path w="167" h="11497" extrusionOk="0">
                  <a:moveTo>
                    <a:pt x="1" y="0"/>
                  </a:moveTo>
                  <a:lnTo>
                    <a:pt x="1" y="11496"/>
                  </a:lnTo>
                  <a:lnTo>
                    <a:pt x="167" y="11496"/>
                  </a:lnTo>
                  <a:lnTo>
                    <a:pt x="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5"/>
            <p:cNvSpPr/>
            <p:nvPr/>
          </p:nvSpPr>
          <p:spPr>
            <a:xfrm>
              <a:off x="12860336" y="-3237899"/>
              <a:ext cx="36236" cy="2419917"/>
            </a:xfrm>
            <a:custGeom>
              <a:avLst/>
              <a:gdLst/>
              <a:ahLst/>
              <a:cxnLst/>
              <a:rect l="l" t="t" r="r" b="b"/>
              <a:pathLst>
                <a:path w="167" h="11497" extrusionOk="0">
                  <a:moveTo>
                    <a:pt x="1" y="1"/>
                  </a:moveTo>
                  <a:lnTo>
                    <a:pt x="1" y="11496"/>
                  </a:lnTo>
                  <a:lnTo>
                    <a:pt x="167" y="11496"/>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5"/>
            <p:cNvSpPr/>
            <p:nvPr/>
          </p:nvSpPr>
          <p:spPr>
            <a:xfrm>
              <a:off x="12111761" y="-2816725"/>
              <a:ext cx="36236" cy="2419917"/>
            </a:xfrm>
            <a:custGeom>
              <a:avLst/>
              <a:gdLst/>
              <a:ahLst/>
              <a:cxnLst/>
              <a:rect l="l" t="t" r="r" b="b"/>
              <a:pathLst>
                <a:path w="167" h="11497" extrusionOk="0">
                  <a:moveTo>
                    <a:pt x="1" y="1"/>
                  </a:moveTo>
                  <a:lnTo>
                    <a:pt x="1" y="11496"/>
                  </a:lnTo>
                  <a:lnTo>
                    <a:pt x="167" y="11496"/>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5"/>
            <p:cNvSpPr/>
            <p:nvPr/>
          </p:nvSpPr>
          <p:spPr>
            <a:xfrm>
              <a:off x="11363185" y="-2399340"/>
              <a:ext cx="35151" cy="2421180"/>
            </a:xfrm>
            <a:custGeom>
              <a:avLst/>
              <a:gdLst/>
              <a:ahLst/>
              <a:cxnLst/>
              <a:rect l="l" t="t" r="r" b="b"/>
              <a:pathLst>
                <a:path w="162" h="11503" extrusionOk="0">
                  <a:moveTo>
                    <a:pt x="1" y="1"/>
                  </a:moveTo>
                  <a:lnTo>
                    <a:pt x="1" y="11503"/>
                  </a:lnTo>
                  <a:lnTo>
                    <a:pt x="161" y="11503"/>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5"/>
            <p:cNvSpPr/>
            <p:nvPr/>
          </p:nvSpPr>
          <p:spPr>
            <a:xfrm>
              <a:off x="10614610" y="-1979219"/>
              <a:ext cx="35151" cy="2419707"/>
            </a:xfrm>
            <a:custGeom>
              <a:avLst/>
              <a:gdLst/>
              <a:ahLst/>
              <a:cxnLst/>
              <a:rect l="l" t="t" r="r" b="b"/>
              <a:pathLst>
                <a:path w="162" h="11496" extrusionOk="0">
                  <a:moveTo>
                    <a:pt x="1" y="0"/>
                  </a:moveTo>
                  <a:lnTo>
                    <a:pt x="1" y="11496"/>
                  </a:lnTo>
                  <a:lnTo>
                    <a:pt x="161" y="11496"/>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5"/>
            <p:cNvSpPr/>
            <p:nvPr/>
          </p:nvSpPr>
          <p:spPr>
            <a:xfrm>
              <a:off x="9042818" y="-851881"/>
              <a:ext cx="768109" cy="505368"/>
            </a:xfrm>
            <a:custGeom>
              <a:avLst/>
              <a:gdLst/>
              <a:ahLst/>
              <a:cxnLst/>
              <a:rect l="l" t="t" r="r" b="b"/>
              <a:pathLst>
                <a:path w="3540" h="2401" extrusionOk="0">
                  <a:moveTo>
                    <a:pt x="476" y="2292"/>
                  </a:moveTo>
                  <a:cubicBezTo>
                    <a:pt x="482" y="2292"/>
                    <a:pt x="482" y="2292"/>
                    <a:pt x="476" y="2304"/>
                  </a:cubicBezTo>
                  <a:lnTo>
                    <a:pt x="476" y="2292"/>
                  </a:lnTo>
                  <a:close/>
                  <a:moveTo>
                    <a:pt x="470" y="2316"/>
                  </a:moveTo>
                  <a:cubicBezTo>
                    <a:pt x="476" y="2316"/>
                    <a:pt x="470" y="2316"/>
                    <a:pt x="470" y="2322"/>
                  </a:cubicBezTo>
                  <a:lnTo>
                    <a:pt x="470" y="2316"/>
                  </a:lnTo>
                  <a:close/>
                  <a:moveTo>
                    <a:pt x="3154" y="0"/>
                  </a:moveTo>
                  <a:cubicBezTo>
                    <a:pt x="3148" y="0"/>
                    <a:pt x="3142" y="6"/>
                    <a:pt x="3142" y="6"/>
                  </a:cubicBezTo>
                  <a:lnTo>
                    <a:pt x="72" y="1787"/>
                  </a:lnTo>
                  <a:cubicBezTo>
                    <a:pt x="30" y="1811"/>
                    <a:pt x="1" y="1871"/>
                    <a:pt x="1" y="1942"/>
                  </a:cubicBezTo>
                  <a:cubicBezTo>
                    <a:pt x="6" y="2102"/>
                    <a:pt x="107" y="2286"/>
                    <a:pt x="244" y="2369"/>
                  </a:cubicBezTo>
                  <a:cubicBezTo>
                    <a:pt x="281" y="2390"/>
                    <a:pt x="320" y="2400"/>
                    <a:pt x="354" y="2400"/>
                  </a:cubicBezTo>
                  <a:cubicBezTo>
                    <a:pt x="381" y="2400"/>
                    <a:pt x="404" y="2394"/>
                    <a:pt x="422" y="2381"/>
                  </a:cubicBezTo>
                  <a:lnTo>
                    <a:pt x="416" y="2381"/>
                  </a:lnTo>
                  <a:lnTo>
                    <a:pt x="3480" y="600"/>
                  </a:lnTo>
                  <a:cubicBezTo>
                    <a:pt x="3486" y="600"/>
                    <a:pt x="3486" y="594"/>
                    <a:pt x="3498" y="594"/>
                  </a:cubicBezTo>
                  <a:lnTo>
                    <a:pt x="3504" y="588"/>
                  </a:lnTo>
                  <a:lnTo>
                    <a:pt x="3510" y="576"/>
                  </a:lnTo>
                  <a:lnTo>
                    <a:pt x="3516" y="570"/>
                  </a:lnTo>
                  <a:lnTo>
                    <a:pt x="3528" y="564"/>
                  </a:lnTo>
                  <a:lnTo>
                    <a:pt x="3528" y="558"/>
                  </a:lnTo>
                  <a:cubicBezTo>
                    <a:pt x="3528" y="546"/>
                    <a:pt x="3534" y="546"/>
                    <a:pt x="3534" y="540"/>
                  </a:cubicBezTo>
                  <a:lnTo>
                    <a:pt x="3534" y="534"/>
                  </a:lnTo>
                  <a:cubicBezTo>
                    <a:pt x="3534" y="529"/>
                    <a:pt x="3540" y="529"/>
                    <a:pt x="3540" y="517"/>
                  </a:cubicBezTo>
                  <a:lnTo>
                    <a:pt x="3540" y="511"/>
                  </a:lnTo>
                  <a:lnTo>
                    <a:pt x="3540" y="499"/>
                  </a:lnTo>
                  <a:lnTo>
                    <a:pt x="3540" y="487"/>
                  </a:lnTo>
                  <a:lnTo>
                    <a:pt x="3540" y="481"/>
                  </a:lnTo>
                  <a:lnTo>
                    <a:pt x="3540" y="475"/>
                  </a:lnTo>
                  <a:lnTo>
                    <a:pt x="3540" y="469"/>
                  </a:lnTo>
                  <a:lnTo>
                    <a:pt x="3540" y="445"/>
                  </a:lnTo>
                  <a:lnTo>
                    <a:pt x="3540" y="416"/>
                  </a:lnTo>
                  <a:cubicBezTo>
                    <a:pt x="3540" y="410"/>
                    <a:pt x="3540" y="392"/>
                    <a:pt x="3534" y="386"/>
                  </a:cubicBezTo>
                  <a:lnTo>
                    <a:pt x="3534" y="368"/>
                  </a:lnTo>
                  <a:cubicBezTo>
                    <a:pt x="3534" y="362"/>
                    <a:pt x="3534" y="356"/>
                    <a:pt x="3528" y="350"/>
                  </a:cubicBezTo>
                  <a:lnTo>
                    <a:pt x="3528" y="339"/>
                  </a:lnTo>
                  <a:lnTo>
                    <a:pt x="3528" y="333"/>
                  </a:lnTo>
                  <a:cubicBezTo>
                    <a:pt x="3528" y="327"/>
                    <a:pt x="3516" y="309"/>
                    <a:pt x="3516" y="303"/>
                  </a:cubicBezTo>
                  <a:lnTo>
                    <a:pt x="3516" y="297"/>
                  </a:lnTo>
                  <a:cubicBezTo>
                    <a:pt x="3510" y="279"/>
                    <a:pt x="3510" y="273"/>
                    <a:pt x="3504" y="261"/>
                  </a:cubicBezTo>
                  <a:cubicBezTo>
                    <a:pt x="3504" y="249"/>
                    <a:pt x="3504" y="249"/>
                    <a:pt x="3498" y="244"/>
                  </a:cubicBezTo>
                  <a:cubicBezTo>
                    <a:pt x="3486" y="238"/>
                    <a:pt x="3486" y="232"/>
                    <a:pt x="3480" y="220"/>
                  </a:cubicBezTo>
                  <a:cubicBezTo>
                    <a:pt x="3480" y="214"/>
                    <a:pt x="3474" y="214"/>
                    <a:pt x="3474" y="208"/>
                  </a:cubicBezTo>
                  <a:cubicBezTo>
                    <a:pt x="3468" y="202"/>
                    <a:pt x="3456" y="184"/>
                    <a:pt x="3456" y="178"/>
                  </a:cubicBezTo>
                  <a:lnTo>
                    <a:pt x="3456" y="172"/>
                  </a:lnTo>
                  <a:cubicBezTo>
                    <a:pt x="3450" y="160"/>
                    <a:pt x="3445" y="148"/>
                    <a:pt x="3439" y="143"/>
                  </a:cubicBezTo>
                  <a:lnTo>
                    <a:pt x="3427" y="131"/>
                  </a:lnTo>
                  <a:cubicBezTo>
                    <a:pt x="3421" y="125"/>
                    <a:pt x="3415" y="119"/>
                    <a:pt x="3415" y="113"/>
                  </a:cubicBezTo>
                  <a:lnTo>
                    <a:pt x="3409" y="101"/>
                  </a:lnTo>
                  <a:lnTo>
                    <a:pt x="3385" y="83"/>
                  </a:lnTo>
                  <a:cubicBezTo>
                    <a:pt x="3379" y="71"/>
                    <a:pt x="3361" y="65"/>
                    <a:pt x="3355" y="59"/>
                  </a:cubicBezTo>
                  <a:lnTo>
                    <a:pt x="3350" y="53"/>
                  </a:lnTo>
                  <a:lnTo>
                    <a:pt x="3338" y="42"/>
                  </a:lnTo>
                  <a:cubicBezTo>
                    <a:pt x="3332" y="36"/>
                    <a:pt x="3326" y="36"/>
                    <a:pt x="3320" y="30"/>
                  </a:cubicBezTo>
                  <a:cubicBezTo>
                    <a:pt x="3308" y="24"/>
                    <a:pt x="3302" y="24"/>
                    <a:pt x="3296" y="12"/>
                  </a:cubicBezTo>
                  <a:cubicBezTo>
                    <a:pt x="3290" y="6"/>
                    <a:pt x="3272" y="6"/>
                    <a:pt x="3266" y="6"/>
                  </a:cubicBezTo>
                  <a:lnTo>
                    <a:pt x="3260" y="6"/>
                  </a:lnTo>
                  <a:cubicBezTo>
                    <a:pt x="3249" y="6"/>
                    <a:pt x="3243" y="6"/>
                    <a:pt x="3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5"/>
            <p:cNvSpPr/>
            <p:nvPr/>
          </p:nvSpPr>
          <p:spPr>
            <a:xfrm>
              <a:off x="6390040" y="-975644"/>
              <a:ext cx="4133469" cy="3953703"/>
            </a:xfrm>
            <a:custGeom>
              <a:avLst/>
              <a:gdLst/>
              <a:ahLst/>
              <a:cxnLst/>
              <a:rect l="l" t="t" r="r" b="b"/>
              <a:pathLst>
                <a:path w="19050" h="18784" extrusionOk="0">
                  <a:moveTo>
                    <a:pt x="16442" y="4780"/>
                  </a:moveTo>
                  <a:cubicBezTo>
                    <a:pt x="16448" y="4780"/>
                    <a:pt x="16454" y="4780"/>
                    <a:pt x="16472" y="4792"/>
                  </a:cubicBezTo>
                  <a:cubicBezTo>
                    <a:pt x="16454" y="4792"/>
                    <a:pt x="16448" y="4792"/>
                    <a:pt x="16442" y="4780"/>
                  </a:cubicBezTo>
                  <a:close/>
                  <a:moveTo>
                    <a:pt x="15534" y="4792"/>
                  </a:moveTo>
                  <a:cubicBezTo>
                    <a:pt x="15522" y="4798"/>
                    <a:pt x="15504" y="4798"/>
                    <a:pt x="15492" y="4798"/>
                  </a:cubicBezTo>
                  <a:cubicBezTo>
                    <a:pt x="15504" y="4798"/>
                    <a:pt x="15522" y="4792"/>
                    <a:pt x="15534" y="4792"/>
                  </a:cubicBezTo>
                  <a:close/>
                  <a:moveTo>
                    <a:pt x="16561" y="4804"/>
                  </a:moveTo>
                  <a:cubicBezTo>
                    <a:pt x="16566" y="4804"/>
                    <a:pt x="16571" y="4804"/>
                    <a:pt x="16580" y="4808"/>
                  </a:cubicBezTo>
                  <a:lnTo>
                    <a:pt x="16580" y="4808"/>
                  </a:lnTo>
                  <a:cubicBezTo>
                    <a:pt x="16572" y="4806"/>
                    <a:pt x="16562" y="4804"/>
                    <a:pt x="16555" y="4804"/>
                  </a:cubicBezTo>
                  <a:close/>
                  <a:moveTo>
                    <a:pt x="16680" y="4828"/>
                  </a:moveTo>
                  <a:cubicBezTo>
                    <a:pt x="16692" y="4828"/>
                    <a:pt x="16704" y="4834"/>
                    <a:pt x="16716" y="4834"/>
                  </a:cubicBezTo>
                  <a:cubicBezTo>
                    <a:pt x="16704" y="4834"/>
                    <a:pt x="16686" y="4828"/>
                    <a:pt x="16674" y="4828"/>
                  </a:cubicBezTo>
                  <a:close/>
                  <a:moveTo>
                    <a:pt x="16799" y="4857"/>
                  </a:moveTo>
                  <a:cubicBezTo>
                    <a:pt x="16805" y="4857"/>
                    <a:pt x="16822" y="4863"/>
                    <a:pt x="16828" y="4863"/>
                  </a:cubicBezTo>
                  <a:cubicBezTo>
                    <a:pt x="16811" y="4863"/>
                    <a:pt x="16805" y="4857"/>
                    <a:pt x="16793" y="4857"/>
                  </a:cubicBezTo>
                  <a:close/>
                  <a:moveTo>
                    <a:pt x="16912" y="4887"/>
                  </a:moveTo>
                  <a:cubicBezTo>
                    <a:pt x="16918" y="4887"/>
                    <a:pt x="16923" y="4893"/>
                    <a:pt x="16929" y="4893"/>
                  </a:cubicBezTo>
                  <a:cubicBezTo>
                    <a:pt x="16923" y="4893"/>
                    <a:pt x="16912" y="4887"/>
                    <a:pt x="16900" y="4887"/>
                  </a:cubicBezTo>
                  <a:close/>
                  <a:moveTo>
                    <a:pt x="15023" y="4893"/>
                  </a:moveTo>
                  <a:cubicBezTo>
                    <a:pt x="15011" y="4893"/>
                    <a:pt x="14994" y="4899"/>
                    <a:pt x="14982" y="4899"/>
                  </a:cubicBezTo>
                  <a:cubicBezTo>
                    <a:pt x="14994" y="4893"/>
                    <a:pt x="15011" y="4893"/>
                    <a:pt x="15023" y="4893"/>
                  </a:cubicBezTo>
                  <a:close/>
                  <a:moveTo>
                    <a:pt x="17018" y="4923"/>
                  </a:moveTo>
                  <a:cubicBezTo>
                    <a:pt x="17030" y="4923"/>
                    <a:pt x="17030" y="4923"/>
                    <a:pt x="17036" y="4929"/>
                  </a:cubicBezTo>
                  <a:cubicBezTo>
                    <a:pt x="17030" y="4923"/>
                    <a:pt x="17018" y="4923"/>
                    <a:pt x="17018" y="4923"/>
                  </a:cubicBezTo>
                  <a:close/>
                  <a:moveTo>
                    <a:pt x="14893" y="4929"/>
                  </a:moveTo>
                  <a:cubicBezTo>
                    <a:pt x="14875" y="4941"/>
                    <a:pt x="14863" y="4941"/>
                    <a:pt x="14845" y="4947"/>
                  </a:cubicBezTo>
                  <a:cubicBezTo>
                    <a:pt x="14845" y="4941"/>
                    <a:pt x="14851" y="4941"/>
                    <a:pt x="14851" y="4941"/>
                  </a:cubicBezTo>
                  <a:cubicBezTo>
                    <a:pt x="14869" y="4941"/>
                    <a:pt x="14875" y="4929"/>
                    <a:pt x="14893" y="4929"/>
                  </a:cubicBezTo>
                  <a:close/>
                  <a:moveTo>
                    <a:pt x="14750" y="4970"/>
                  </a:moveTo>
                  <a:cubicBezTo>
                    <a:pt x="14744" y="4976"/>
                    <a:pt x="14726" y="4982"/>
                    <a:pt x="14715" y="4982"/>
                  </a:cubicBezTo>
                  <a:cubicBezTo>
                    <a:pt x="14726" y="4976"/>
                    <a:pt x="14732" y="4976"/>
                    <a:pt x="14750" y="4970"/>
                  </a:cubicBezTo>
                  <a:close/>
                  <a:moveTo>
                    <a:pt x="14607" y="5016"/>
                  </a:moveTo>
                  <a:lnTo>
                    <a:pt x="14607" y="5016"/>
                  </a:lnTo>
                  <a:cubicBezTo>
                    <a:pt x="14599" y="5022"/>
                    <a:pt x="14593" y="5030"/>
                    <a:pt x="14584" y="5030"/>
                  </a:cubicBezTo>
                  <a:cubicBezTo>
                    <a:pt x="14592" y="5021"/>
                    <a:pt x="14601" y="5019"/>
                    <a:pt x="14607" y="5016"/>
                  </a:cubicBezTo>
                  <a:close/>
                  <a:moveTo>
                    <a:pt x="14483" y="5065"/>
                  </a:moveTo>
                  <a:cubicBezTo>
                    <a:pt x="14465" y="5071"/>
                    <a:pt x="14459" y="5077"/>
                    <a:pt x="14447" y="5077"/>
                  </a:cubicBezTo>
                  <a:cubicBezTo>
                    <a:pt x="14459" y="5071"/>
                    <a:pt x="14465" y="5071"/>
                    <a:pt x="14483" y="5065"/>
                  </a:cubicBezTo>
                  <a:close/>
                  <a:moveTo>
                    <a:pt x="17466" y="5131"/>
                  </a:moveTo>
                  <a:lnTo>
                    <a:pt x="17476" y="5137"/>
                  </a:lnTo>
                  <a:cubicBezTo>
                    <a:pt x="17476" y="5132"/>
                    <a:pt x="17469" y="5131"/>
                    <a:pt x="17466" y="5131"/>
                  </a:cubicBezTo>
                  <a:close/>
                  <a:moveTo>
                    <a:pt x="14177" y="5192"/>
                  </a:moveTo>
                  <a:lnTo>
                    <a:pt x="14177" y="5192"/>
                  </a:lnTo>
                  <a:cubicBezTo>
                    <a:pt x="14174" y="5193"/>
                    <a:pt x="14171" y="5194"/>
                    <a:pt x="14168" y="5196"/>
                  </a:cubicBezTo>
                  <a:cubicBezTo>
                    <a:pt x="14170" y="5194"/>
                    <a:pt x="14173" y="5193"/>
                    <a:pt x="14177" y="5192"/>
                  </a:cubicBezTo>
                  <a:close/>
                  <a:moveTo>
                    <a:pt x="8123" y="15552"/>
                  </a:moveTo>
                  <a:cubicBezTo>
                    <a:pt x="8129" y="15575"/>
                    <a:pt x="8129" y="15599"/>
                    <a:pt x="8129" y="15617"/>
                  </a:cubicBezTo>
                  <a:cubicBezTo>
                    <a:pt x="8129" y="15599"/>
                    <a:pt x="8123" y="15575"/>
                    <a:pt x="8123" y="15552"/>
                  </a:cubicBezTo>
                  <a:close/>
                  <a:moveTo>
                    <a:pt x="8135" y="15700"/>
                  </a:moveTo>
                  <a:cubicBezTo>
                    <a:pt x="8141" y="15724"/>
                    <a:pt x="8141" y="15736"/>
                    <a:pt x="8141" y="15754"/>
                  </a:cubicBezTo>
                  <a:cubicBezTo>
                    <a:pt x="8141" y="15736"/>
                    <a:pt x="8135" y="15718"/>
                    <a:pt x="8135" y="15700"/>
                  </a:cubicBezTo>
                  <a:close/>
                  <a:moveTo>
                    <a:pt x="8159" y="15849"/>
                  </a:moveTo>
                  <a:cubicBezTo>
                    <a:pt x="8165" y="15855"/>
                    <a:pt x="8165" y="15872"/>
                    <a:pt x="8165" y="15884"/>
                  </a:cubicBezTo>
                  <a:cubicBezTo>
                    <a:pt x="8165" y="15872"/>
                    <a:pt x="8159" y="15855"/>
                    <a:pt x="8159" y="15849"/>
                  </a:cubicBezTo>
                  <a:close/>
                  <a:moveTo>
                    <a:pt x="8242" y="16258"/>
                  </a:moveTo>
                  <a:lnTo>
                    <a:pt x="8242" y="16258"/>
                  </a:lnTo>
                  <a:cubicBezTo>
                    <a:pt x="8242" y="16270"/>
                    <a:pt x="8248" y="16288"/>
                    <a:pt x="8248" y="16300"/>
                  </a:cubicBezTo>
                  <a:cubicBezTo>
                    <a:pt x="8242" y="16288"/>
                    <a:pt x="8242" y="16270"/>
                    <a:pt x="8242" y="16258"/>
                  </a:cubicBezTo>
                  <a:close/>
                  <a:moveTo>
                    <a:pt x="8308" y="16508"/>
                  </a:moveTo>
                  <a:cubicBezTo>
                    <a:pt x="8312" y="16522"/>
                    <a:pt x="8313" y="16539"/>
                    <a:pt x="8316" y="16552"/>
                  </a:cubicBezTo>
                  <a:lnTo>
                    <a:pt x="8316" y="16552"/>
                  </a:lnTo>
                  <a:cubicBezTo>
                    <a:pt x="8316" y="16551"/>
                    <a:pt x="8315" y="16550"/>
                    <a:pt x="8313" y="16549"/>
                  </a:cubicBezTo>
                  <a:cubicBezTo>
                    <a:pt x="8313" y="16531"/>
                    <a:pt x="8308" y="16525"/>
                    <a:pt x="8308" y="16508"/>
                  </a:cubicBezTo>
                  <a:close/>
                  <a:moveTo>
                    <a:pt x="8391" y="16761"/>
                  </a:moveTo>
                  <a:cubicBezTo>
                    <a:pt x="8399" y="16777"/>
                    <a:pt x="8403" y="16794"/>
                    <a:pt x="8403" y="16799"/>
                  </a:cubicBezTo>
                  <a:cubicBezTo>
                    <a:pt x="8398" y="16784"/>
                    <a:pt x="8397" y="16774"/>
                    <a:pt x="8391" y="16761"/>
                  </a:cubicBezTo>
                  <a:close/>
                  <a:moveTo>
                    <a:pt x="8438" y="16887"/>
                  </a:moveTo>
                  <a:lnTo>
                    <a:pt x="8438" y="16887"/>
                  </a:lnTo>
                  <a:cubicBezTo>
                    <a:pt x="8440" y="16891"/>
                    <a:pt x="8443" y="16895"/>
                    <a:pt x="8444" y="16899"/>
                  </a:cubicBezTo>
                  <a:lnTo>
                    <a:pt x="8444" y="16899"/>
                  </a:lnTo>
                  <a:cubicBezTo>
                    <a:pt x="8442" y="16895"/>
                    <a:pt x="8440" y="16891"/>
                    <a:pt x="8438" y="16887"/>
                  </a:cubicBezTo>
                  <a:close/>
                  <a:moveTo>
                    <a:pt x="8485" y="17000"/>
                  </a:moveTo>
                  <a:cubicBezTo>
                    <a:pt x="8487" y="17004"/>
                    <a:pt x="8490" y="17008"/>
                    <a:pt x="8492" y="17012"/>
                  </a:cubicBezTo>
                  <a:lnTo>
                    <a:pt x="8492" y="17012"/>
                  </a:lnTo>
                  <a:cubicBezTo>
                    <a:pt x="8489" y="17009"/>
                    <a:pt x="8487" y="17005"/>
                    <a:pt x="8485" y="17000"/>
                  </a:cubicBezTo>
                  <a:close/>
                  <a:moveTo>
                    <a:pt x="8492" y="17012"/>
                  </a:moveTo>
                  <a:cubicBezTo>
                    <a:pt x="8498" y="17025"/>
                    <a:pt x="8503" y="17035"/>
                    <a:pt x="8509" y="17042"/>
                  </a:cubicBezTo>
                  <a:cubicBezTo>
                    <a:pt x="8498" y="17036"/>
                    <a:pt x="8498" y="17030"/>
                    <a:pt x="8492" y="17012"/>
                  </a:cubicBezTo>
                  <a:close/>
                  <a:moveTo>
                    <a:pt x="8527" y="17096"/>
                  </a:moveTo>
                  <a:cubicBezTo>
                    <a:pt x="8539" y="17119"/>
                    <a:pt x="8551" y="17131"/>
                    <a:pt x="8551" y="17143"/>
                  </a:cubicBezTo>
                  <a:lnTo>
                    <a:pt x="8527" y="17096"/>
                  </a:lnTo>
                  <a:close/>
                  <a:moveTo>
                    <a:pt x="8551" y="17143"/>
                  </a:moveTo>
                  <a:cubicBezTo>
                    <a:pt x="8554" y="17146"/>
                    <a:pt x="8554" y="17147"/>
                    <a:pt x="8553" y="17147"/>
                  </a:cubicBezTo>
                  <a:cubicBezTo>
                    <a:pt x="8552" y="17147"/>
                    <a:pt x="8551" y="17146"/>
                    <a:pt x="8551" y="17143"/>
                  </a:cubicBezTo>
                  <a:close/>
                  <a:moveTo>
                    <a:pt x="8587" y="17202"/>
                  </a:moveTo>
                  <a:lnTo>
                    <a:pt x="8610" y="17244"/>
                  </a:lnTo>
                  <a:cubicBezTo>
                    <a:pt x="8604" y="17244"/>
                    <a:pt x="8604" y="17244"/>
                    <a:pt x="8604" y="17238"/>
                  </a:cubicBezTo>
                  <a:cubicBezTo>
                    <a:pt x="8598" y="17220"/>
                    <a:pt x="8587" y="17214"/>
                    <a:pt x="8587" y="17202"/>
                  </a:cubicBezTo>
                  <a:close/>
                  <a:moveTo>
                    <a:pt x="8644" y="17312"/>
                  </a:moveTo>
                  <a:cubicBezTo>
                    <a:pt x="8650" y="17325"/>
                    <a:pt x="8659" y="17334"/>
                    <a:pt x="8664" y="17339"/>
                  </a:cubicBezTo>
                  <a:cubicBezTo>
                    <a:pt x="8664" y="17343"/>
                    <a:pt x="8664" y="17344"/>
                    <a:pt x="8664" y="17344"/>
                  </a:cubicBezTo>
                  <a:cubicBezTo>
                    <a:pt x="8663" y="17344"/>
                    <a:pt x="8662" y="17337"/>
                    <a:pt x="8658" y="17333"/>
                  </a:cubicBezTo>
                  <a:cubicBezTo>
                    <a:pt x="8649" y="17329"/>
                    <a:pt x="8647" y="17321"/>
                    <a:pt x="8644" y="17312"/>
                  </a:cubicBezTo>
                  <a:close/>
                  <a:moveTo>
                    <a:pt x="8699" y="17410"/>
                  </a:moveTo>
                  <a:lnTo>
                    <a:pt x="8699" y="17410"/>
                  </a:lnTo>
                  <a:cubicBezTo>
                    <a:pt x="8717" y="17428"/>
                    <a:pt x="8723" y="17446"/>
                    <a:pt x="8729" y="17458"/>
                  </a:cubicBezTo>
                  <a:cubicBezTo>
                    <a:pt x="8723" y="17452"/>
                    <a:pt x="8723" y="17446"/>
                    <a:pt x="8717" y="17440"/>
                  </a:cubicBezTo>
                  <a:cubicBezTo>
                    <a:pt x="8705" y="17428"/>
                    <a:pt x="8699" y="17416"/>
                    <a:pt x="8699" y="17410"/>
                  </a:cubicBezTo>
                  <a:close/>
                  <a:moveTo>
                    <a:pt x="8765" y="17511"/>
                  </a:moveTo>
                  <a:cubicBezTo>
                    <a:pt x="8767" y="17519"/>
                    <a:pt x="8772" y="17525"/>
                    <a:pt x="8777" y="17531"/>
                  </a:cubicBezTo>
                  <a:lnTo>
                    <a:pt x="8777" y="17531"/>
                  </a:lnTo>
                  <a:cubicBezTo>
                    <a:pt x="8772" y="17526"/>
                    <a:pt x="8768" y="17520"/>
                    <a:pt x="8765" y="17511"/>
                  </a:cubicBezTo>
                  <a:close/>
                  <a:moveTo>
                    <a:pt x="8788" y="17547"/>
                  </a:moveTo>
                  <a:cubicBezTo>
                    <a:pt x="8791" y="17551"/>
                    <a:pt x="8793" y="17554"/>
                    <a:pt x="8794" y="17559"/>
                  </a:cubicBezTo>
                  <a:lnTo>
                    <a:pt x="8788" y="17547"/>
                  </a:lnTo>
                  <a:close/>
                  <a:moveTo>
                    <a:pt x="8901" y="17689"/>
                  </a:moveTo>
                  <a:lnTo>
                    <a:pt x="8901" y="17689"/>
                  </a:lnTo>
                  <a:cubicBezTo>
                    <a:pt x="8907" y="17707"/>
                    <a:pt x="8919" y="17719"/>
                    <a:pt x="8931" y="17725"/>
                  </a:cubicBezTo>
                  <a:cubicBezTo>
                    <a:pt x="8919" y="17725"/>
                    <a:pt x="8913" y="17719"/>
                    <a:pt x="8913" y="17713"/>
                  </a:cubicBezTo>
                  <a:cubicBezTo>
                    <a:pt x="8907" y="17707"/>
                    <a:pt x="8901" y="17695"/>
                    <a:pt x="8901" y="17689"/>
                  </a:cubicBezTo>
                  <a:close/>
                  <a:moveTo>
                    <a:pt x="8964" y="17779"/>
                  </a:moveTo>
                  <a:cubicBezTo>
                    <a:pt x="8976" y="17798"/>
                    <a:pt x="8991" y="17809"/>
                    <a:pt x="8996" y="17814"/>
                  </a:cubicBezTo>
                  <a:lnTo>
                    <a:pt x="8978" y="17802"/>
                  </a:lnTo>
                  <a:cubicBezTo>
                    <a:pt x="8974" y="17793"/>
                    <a:pt x="8969" y="17787"/>
                    <a:pt x="8964" y="17779"/>
                  </a:cubicBezTo>
                  <a:close/>
                  <a:moveTo>
                    <a:pt x="9032" y="17862"/>
                  </a:moveTo>
                  <a:cubicBezTo>
                    <a:pt x="9041" y="17867"/>
                    <a:pt x="9047" y="17875"/>
                    <a:pt x="9052" y="17882"/>
                  </a:cubicBezTo>
                  <a:lnTo>
                    <a:pt x="9052" y="17882"/>
                  </a:lnTo>
                  <a:lnTo>
                    <a:pt x="9032" y="17862"/>
                  </a:lnTo>
                  <a:close/>
                  <a:moveTo>
                    <a:pt x="9353" y="18158"/>
                  </a:moveTo>
                  <a:lnTo>
                    <a:pt x="9353" y="18158"/>
                  </a:lnTo>
                  <a:cubicBezTo>
                    <a:pt x="9356" y="18160"/>
                    <a:pt x="9360" y="18163"/>
                    <a:pt x="9364" y="18166"/>
                  </a:cubicBezTo>
                  <a:lnTo>
                    <a:pt x="9364" y="18166"/>
                  </a:lnTo>
                  <a:cubicBezTo>
                    <a:pt x="9359" y="18163"/>
                    <a:pt x="9355" y="18161"/>
                    <a:pt x="9353" y="18158"/>
                  </a:cubicBezTo>
                  <a:close/>
                  <a:moveTo>
                    <a:pt x="9463" y="18238"/>
                  </a:moveTo>
                  <a:lnTo>
                    <a:pt x="9463" y="18238"/>
                  </a:lnTo>
                  <a:cubicBezTo>
                    <a:pt x="9468" y="18243"/>
                    <a:pt x="9472" y="18248"/>
                    <a:pt x="9477" y="18253"/>
                  </a:cubicBezTo>
                  <a:cubicBezTo>
                    <a:pt x="9471" y="18247"/>
                    <a:pt x="9465" y="18247"/>
                    <a:pt x="9465" y="18242"/>
                  </a:cubicBezTo>
                  <a:cubicBezTo>
                    <a:pt x="9465" y="18240"/>
                    <a:pt x="9464" y="18239"/>
                    <a:pt x="9463" y="18238"/>
                  </a:cubicBezTo>
                  <a:close/>
                  <a:moveTo>
                    <a:pt x="9596" y="18378"/>
                  </a:moveTo>
                  <a:cubicBezTo>
                    <a:pt x="9612" y="18389"/>
                    <a:pt x="9618" y="18394"/>
                    <a:pt x="9632" y="18400"/>
                  </a:cubicBezTo>
                  <a:lnTo>
                    <a:pt x="9632" y="18400"/>
                  </a:lnTo>
                  <a:cubicBezTo>
                    <a:pt x="9620" y="18393"/>
                    <a:pt x="9608" y="18385"/>
                    <a:pt x="9596" y="18378"/>
                  </a:cubicBezTo>
                  <a:close/>
                  <a:moveTo>
                    <a:pt x="7785" y="0"/>
                  </a:moveTo>
                  <a:cubicBezTo>
                    <a:pt x="7755" y="0"/>
                    <a:pt x="7732" y="0"/>
                    <a:pt x="7708" y="12"/>
                  </a:cubicBezTo>
                  <a:lnTo>
                    <a:pt x="7654" y="12"/>
                  </a:lnTo>
                  <a:cubicBezTo>
                    <a:pt x="7625" y="12"/>
                    <a:pt x="7601" y="18"/>
                    <a:pt x="7571" y="18"/>
                  </a:cubicBezTo>
                  <a:cubicBezTo>
                    <a:pt x="7559" y="18"/>
                    <a:pt x="7542" y="18"/>
                    <a:pt x="7518" y="24"/>
                  </a:cubicBezTo>
                  <a:cubicBezTo>
                    <a:pt x="7488" y="24"/>
                    <a:pt x="7458" y="30"/>
                    <a:pt x="7423" y="42"/>
                  </a:cubicBezTo>
                  <a:cubicBezTo>
                    <a:pt x="7417" y="42"/>
                    <a:pt x="7399" y="42"/>
                    <a:pt x="7393" y="48"/>
                  </a:cubicBezTo>
                  <a:lnTo>
                    <a:pt x="7363" y="48"/>
                  </a:lnTo>
                  <a:cubicBezTo>
                    <a:pt x="7334" y="54"/>
                    <a:pt x="7304" y="54"/>
                    <a:pt x="7268" y="60"/>
                  </a:cubicBezTo>
                  <a:cubicBezTo>
                    <a:pt x="7262" y="60"/>
                    <a:pt x="7251" y="60"/>
                    <a:pt x="7239" y="71"/>
                  </a:cubicBezTo>
                  <a:lnTo>
                    <a:pt x="7126" y="89"/>
                  </a:lnTo>
                  <a:cubicBezTo>
                    <a:pt x="7120" y="89"/>
                    <a:pt x="7114" y="89"/>
                    <a:pt x="7102" y="101"/>
                  </a:cubicBezTo>
                  <a:cubicBezTo>
                    <a:pt x="7072" y="107"/>
                    <a:pt x="7037" y="113"/>
                    <a:pt x="7007" y="119"/>
                  </a:cubicBezTo>
                  <a:cubicBezTo>
                    <a:pt x="7001" y="119"/>
                    <a:pt x="6995" y="131"/>
                    <a:pt x="6983" y="131"/>
                  </a:cubicBezTo>
                  <a:cubicBezTo>
                    <a:pt x="6948" y="137"/>
                    <a:pt x="6912" y="149"/>
                    <a:pt x="6876" y="161"/>
                  </a:cubicBezTo>
                  <a:cubicBezTo>
                    <a:pt x="6865" y="161"/>
                    <a:pt x="6859" y="166"/>
                    <a:pt x="6853" y="166"/>
                  </a:cubicBezTo>
                  <a:cubicBezTo>
                    <a:pt x="6817" y="172"/>
                    <a:pt x="6787" y="190"/>
                    <a:pt x="6746" y="196"/>
                  </a:cubicBezTo>
                  <a:cubicBezTo>
                    <a:pt x="6740" y="196"/>
                    <a:pt x="6734" y="202"/>
                    <a:pt x="6728" y="202"/>
                  </a:cubicBezTo>
                  <a:cubicBezTo>
                    <a:pt x="6686" y="220"/>
                    <a:pt x="6645" y="226"/>
                    <a:pt x="6609" y="238"/>
                  </a:cubicBezTo>
                  <a:cubicBezTo>
                    <a:pt x="6597" y="238"/>
                    <a:pt x="6591" y="250"/>
                    <a:pt x="6580" y="250"/>
                  </a:cubicBezTo>
                  <a:cubicBezTo>
                    <a:pt x="6538" y="261"/>
                    <a:pt x="6508" y="267"/>
                    <a:pt x="6473" y="285"/>
                  </a:cubicBezTo>
                  <a:cubicBezTo>
                    <a:pt x="6467" y="285"/>
                    <a:pt x="6461" y="291"/>
                    <a:pt x="6449" y="291"/>
                  </a:cubicBezTo>
                  <a:cubicBezTo>
                    <a:pt x="6413" y="309"/>
                    <a:pt x="6372" y="321"/>
                    <a:pt x="6330" y="339"/>
                  </a:cubicBezTo>
                  <a:cubicBezTo>
                    <a:pt x="6324" y="339"/>
                    <a:pt x="6312" y="345"/>
                    <a:pt x="6300" y="351"/>
                  </a:cubicBezTo>
                  <a:cubicBezTo>
                    <a:pt x="6265" y="368"/>
                    <a:pt x="6229" y="380"/>
                    <a:pt x="6200" y="398"/>
                  </a:cubicBezTo>
                  <a:cubicBezTo>
                    <a:pt x="6194" y="398"/>
                    <a:pt x="6182" y="404"/>
                    <a:pt x="6182" y="404"/>
                  </a:cubicBezTo>
                  <a:cubicBezTo>
                    <a:pt x="6146" y="416"/>
                    <a:pt x="6105" y="440"/>
                    <a:pt x="6063" y="457"/>
                  </a:cubicBezTo>
                  <a:cubicBezTo>
                    <a:pt x="6057" y="463"/>
                    <a:pt x="6045" y="463"/>
                    <a:pt x="6033" y="469"/>
                  </a:cubicBezTo>
                  <a:cubicBezTo>
                    <a:pt x="6021" y="475"/>
                    <a:pt x="6015" y="475"/>
                    <a:pt x="5998" y="487"/>
                  </a:cubicBezTo>
                  <a:lnTo>
                    <a:pt x="5956" y="505"/>
                  </a:lnTo>
                  <a:cubicBezTo>
                    <a:pt x="5932" y="517"/>
                    <a:pt x="5915" y="523"/>
                    <a:pt x="5897" y="535"/>
                  </a:cubicBezTo>
                  <a:cubicBezTo>
                    <a:pt x="5867" y="552"/>
                    <a:pt x="5843" y="564"/>
                    <a:pt x="5814" y="576"/>
                  </a:cubicBezTo>
                  <a:cubicBezTo>
                    <a:pt x="5796" y="582"/>
                    <a:pt x="5778" y="588"/>
                    <a:pt x="5760" y="606"/>
                  </a:cubicBezTo>
                  <a:lnTo>
                    <a:pt x="5671" y="647"/>
                  </a:lnTo>
                  <a:lnTo>
                    <a:pt x="5629" y="671"/>
                  </a:lnTo>
                  <a:cubicBezTo>
                    <a:pt x="5582" y="695"/>
                    <a:pt x="5540" y="725"/>
                    <a:pt x="5493" y="742"/>
                  </a:cubicBezTo>
                  <a:cubicBezTo>
                    <a:pt x="5451" y="766"/>
                    <a:pt x="5404" y="796"/>
                    <a:pt x="5362" y="820"/>
                  </a:cubicBezTo>
                  <a:lnTo>
                    <a:pt x="5315" y="843"/>
                  </a:lnTo>
                  <a:cubicBezTo>
                    <a:pt x="5285" y="855"/>
                    <a:pt x="5255" y="879"/>
                    <a:pt x="5226" y="891"/>
                  </a:cubicBezTo>
                  <a:cubicBezTo>
                    <a:pt x="5214" y="903"/>
                    <a:pt x="5196" y="915"/>
                    <a:pt x="5172" y="921"/>
                  </a:cubicBezTo>
                  <a:cubicBezTo>
                    <a:pt x="5143" y="938"/>
                    <a:pt x="5113" y="962"/>
                    <a:pt x="5095" y="974"/>
                  </a:cubicBezTo>
                  <a:cubicBezTo>
                    <a:pt x="5077" y="980"/>
                    <a:pt x="5065" y="998"/>
                    <a:pt x="5042" y="1004"/>
                  </a:cubicBezTo>
                  <a:cubicBezTo>
                    <a:pt x="5012" y="1027"/>
                    <a:pt x="4982" y="1039"/>
                    <a:pt x="4959" y="1063"/>
                  </a:cubicBezTo>
                  <a:cubicBezTo>
                    <a:pt x="4947" y="1069"/>
                    <a:pt x="4929" y="1087"/>
                    <a:pt x="4917" y="1093"/>
                  </a:cubicBezTo>
                  <a:cubicBezTo>
                    <a:pt x="4887" y="1117"/>
                    <a:pt x="4858" y="1140"/>
                    <a:pt x="4816" y="1158"/>
                  </a:cubicBezTo>
                  <a:cubicBezTo>
                    <a:pt x="4804" y="1170"/>
                    <a:pt x="4798" y="1176"/>
                    <a:pt x="4780" y="1182"/>
                  </a:cubicBezTo>
                  <a:lnTo>
                    <a:pt x="4537" y="1360"/>
                  </a:lnTo>
                  <a:lnTo>
                    <a:pt x="4531" y="1366"/>
                  </a:lnTo>
                  <a:cubicBezTo>
                    <a:pt x="4478" y="1413"/>
                    <a:pt x="4424" y="1449"/>
                    <a:pt x="4371" y="1497"/>
                  </a:cubicBezTo>
                  <a:cubicBezTo>
                    <a:pt x="4359" y="1502"/>
                    <a:pt x="4341" y="1514"/>
                    <a:pt x="4335" y="1526"/>
                  </a:cubicBezTo>
                  <a:cubicBezTo>
                    <a:pt x="4299" y="1556"/>
                    <a:pt x="4252" y="1592"/>
                    <a:pt x="4216" y="1621"/>
                  </a:cubicBezTo>
                  <a:cubicBezTo>
                    <a:pt x="4204" y="1633"/>
                    <a:pt x="4181" y="1651"/>
                    <a:pt x="4163" y="1663"/>
                  </a:cubicBezTo>
                  <a:cubicBezTo>
                    <a:pt x="4127" y="1704"/>
                    <a:pt x="4086" y="1734"/>
                    <a:pt x="4044" y="1770"/>
                  </a:cubicBezTo>
                  <a:cubicBezTo>
                    <a:pt x="4032" y="1776"/>
                    <a:pt x="4026" y="1793"/>
                    <a:pt x="4008" y="1799"/>
                  </a:cubicBezTo>
                  <a:cubicBezTo>
                    <a:pt x="3955" y="1841"/>
                    <a:pt x="3907" y="1888"/>
                    <a:pt x="3854" y="1942"/>
                  </a:cubicBezTo>
                  <a:lnTo>
                    <a:pt x="3818" y="1978"/>
                  </a:lnTo>
                  <a:cubicBezTo>
                    <a:pt x="3777" y="2013"/>
                    <a:pt x="3735" y="2049"/>
                    <a:pt x="3700" y="2090"/>
                  </a:cubicBezTo>
                  <a:cubicBezTo>
                    <a:pt x="3682" y="2102"/>
                    <a:pt x="3670" y="2120"/>
                    <a:pt x="3646" y="2132"/>
                  </a:cubicBezTo>
                  <a:lnTo>
                    <a:pt x="3527" y="2251"/>
                  </a:lnTo>
                  <a:lnTo>
                    <a:pt x="3492" y="2286"/>
                  </a:lnTo>
                  <a:cubicBezTo>
                    <a:pt x="3438" y="2340"/>
                    <a:pt x="3391" y="2393"/>
                    <a:pt x="3343" y="2435"/>
                  </a:cubicBezTo>
                  <a:lnTo>
                    <a:pt x="3302" y="2476"/>
                  </a:lnTo>
                  <a:cubicBezTo>
                    <a:pt x="3266" y="2512"/>
                    <a:pt x="3231" y="2554"/>
                    <a:pt x="3195" y="2595"/>
                  </a:cubicBezTo>
                  <a:cubicBezTo>
                    <a:pt x="3177" y="2607"/>
                    <a:pt x="3165" y="2631"/>
                    <a:pt x="3147" y="2643"/>
                  </a:cubicBezTo>
                  <a:cubicBezTo>
                    <a:pt x="3112" y="2690"/>
                    <a:pt x="3076" y="2726"/>
                    <a:pt x="3035" y="2773"/>
                  </a:cubicBezTo>
                  <a:lnTo>
                    <a:pt x="2999" y="2809"/>
                  </a:lnTo>
                  <a:cubicBezTo>
                    <a:pt x="2957" y="2862"/>
                    <a:pt x="2904" y="2922"/>
                    <a:pt x="2856" y="2969"/>
                  </a:cubicBezTo>
                  <a:cubicBezTo>
                    <a:pt x="2851" y="2987"/>
                    <a:pt x="2839" y="2993"/>
                    <a:pt x="2827" y="3011"/>
                  </a:cubicBezTo>
                  <a:lnTo>
                    <a:pt x="2720" y="3141"/>
                  </a:lnTo>
                  <a:cubicBezTo>
                    <a:pt x="2702" y="3159"/>
                    <a:pt x="2690" y="3177"/>
                    <a:pt x="2672" y="3195"/>
                  </a:cubicBezTo>
                  <a:cubicBezTo>
                    <a:pt x="2637" y="3236"/>
                    <a:pt x="2601" y="3284"/>
                    <a:pt x="2571" y="3325"/>
                  </a:cubicBezTo>
                  <a:cubicBezTo>
                    <a:pt x="2560" y="3343"/>
                    <a:pt x="2548" y="3355"/>
                    <a:pt x="2542" y="3367"/>
                  </a:cubicBezTo>
                  <a:cubicBezTo>
                    <a:pt x="2494" y="3426"/>
                    <a:pt x="2453" y="3486"/>
                    <a:pt x="2405" y="3533"/>
                  </a:cubicBezTo>
                  <a:cubicBezTo>
                    <a:pt x="2399" y="3551"/>
                    <a:pt x="2381" y="3557"/>
                    <a:pt x="2376" y="3575"/>
                  </a:cubicBezTo>
                  <a:cubicBezTo>
                    <a:pt x="2340" y="3616"/>
                    <a:pt x="2310" y="3670"/>
                    <a:pt x="2275" y="3711"/>
                  </a:cubicBezTo>
                  <a:cubicBezTo>
                    <a:pt x="2257" y="3729"/>
                    <a:pt x="2251" y="3753"/>
                    <a:pt x="2233" y="3765"/>
                  </a:cubicBezTo>
                  <a:cubicBezTo>
                    <a:pt x="2197" y="3812"/>
                    <a:pt x="2168" y="3860"/>
                    <a:pt x="2138" y="3907"/>
                  </a:cubicBezTo>
                  <a:cubicBezTo>
                    <a:pt x="2132" y="3919"/>
                    <a:pt x="2114" y="3937"/>
                    <a:pt x="2108" y="3943"/>
                  </a:cubicBezTo>
                  <a:cubicBezTo>
                    <a:pt x="2067" y="4002"/>
                    <a:pt x="2025" y="4062"/>
                    <a:pt x="1984" y="4127"/>
                  </a:cubicBezTo>
                  <a:cubicBezTo>
                    <a:pt x="1978" y="4145"/>
                    <a:pt x="1966" y="4151"/>
                    <a:pt x="1960" y="4169"/>
                  </a:cubicBezTo>
                  <a:cubicBezTo>
                    <a:pt x="1930" y="4216"/>
                    <a:pt x="1895" y="4264"/>
                    <a:pt x="1865" y="4317"/>
                  </a:cubicBezTo>
                  <a:cubicBezTo>
                    <a:pt x="1847" y="4329"/>
                    <a:pt x="1841" y="4353"/>
                    <a:pt x="1829" y="4365"/>
                  </a:cubicBezTo>
                  <a:cubicBezTo>
                    <a:pt x="1800" y="4418"/>
                    <a:pt x="1770" y="4466"/>
                    <a:pt x="1728" y="4513"/>
                  </a:cubicBezTo>
                  <a:lnTo>
                    <a:pt x="1710" y="4561"/>
                  </a:lnTo>
                  <a:cubicBezTo>
                    <a:pt x="1669" y="4626"/>
                    <a:pt x="1633" y="4685"/>
                    <a:pt x="1598" y="4751"/>
                  </a:cubicBezTo>
                  <a:cubicBezTo>
                    <a:pt x="1592" y="4768"/>
                    <a:pt x="1580" y="4774"/>
                    <a:pt x="1574" y="4792"/>
                  </a:cubicBezTo>
                  <a:lnTo>
                    <a:pt x="1485" y="4947"/>
                  </a:lnTo>
                  <a:cubicBezTo>
                    <a:pt x="1479" y="4970"/>
                    <a:pt x="1461" y="4982"/>
                    <a:pt x="1455" y="5006"/>
                  </a:cubicBezTo>
                  <a:cubicBezTo>
                    <a:pt x="1425" y="5059"/>
                    <a:pt x="1396" y="5107"/>
                    <a:pt x="1372" y="5160"/>
                  </a:cubicBezTo>
                  <a:lnTo>
                    <a:pt x="1354" y="5208"/>
                  </a:lnTo>
                  <a:cubicBezTo>
                    <a:pt x="1313" y="5273"/>
                    <a:pt x="1283" y="5338"/>
                    <a:pt x="1247" y="5404"/>
                  </a:cubicBezTo>
                  <a:cubicBezTo>
                    <a:pt x="1241" y="5422"/>
                    <a:pt x="1235" y="5427"/>
                    <a:pt x="1235" y="5445"/>
                  </a:cubicBezTo>
                  <a:cubicBezTo>
                    <a:pt x="1206" y="5493"/>
                    <a:pt x="1182" y="5552"/>
                    <a:pt x="1152" y="5606"/>
                  </a:cubicBezTo>
                  <a:cubicBezTo>
                    <a:pt x="1146" y="5629"/>
                    <a:pt x="1129" y="5641"/>
                    <a:pt x="1123" y="5665"/>
                  </a:cubicBezTo>
                  <a:cubicBezTo>
                    <a:pt x="1099" y="5718"/>
                    <a:pt x="1069" y="5772"/>
                    <a:pt x="1045" y="5819"/>
                  </a:cubicBezTo>
                  <a:lnTo>
                    <a:pt x="1028" y="5867"/>
                  </a:lnTo>
                  <a:lnTo>
                    <a:pt x="939" y="6069"/>
                  </a:lnTo>
                  <a:cubicBezTo>
                    <a:pt x="927" y="6081"/>
                    <a:pt x="927" y="6087"/>
                    <a:pt x="921" y="6104"/>
                  </a:cubicBezTo>
                  <a:cubicBezTo>
                    <a:pt x="897" y="6164"/>
                    <a:pt x="867" y="6217"/>
                    <a:pt x="849" y="6277"/>
                  </a:cubicBezTo>
                  <a:cubicBezTo>
                    <a:pt x="838" y="6294"/>
                    <a:pt x="832" y="6312"/>
                    <a:pt x="826" y="6336"/>
                  </a:cubicBezTo>
                  <a:cubicBezTo>
                    <a:pt x="802" y="6383"/>
                    <a:pt x="778" y="6437"/>
                    <a:pt x="760" y="6496"/>
                  </a:cubicBezTo>
                  <a:cubicBezTo>
                    <a:pt x="749" y="6514"/>
                    <a:pt x="743" y="6526"/>
                    <a:pt x="743" y="6544"/>
                  </a:cubicBezTo>
                  <a:cubicBezTo>
                    <a:pt x="713" y="6609"/>
                    <a:pt x="689" y="6674"/>
                    <a:pt x="659" y="6752"/>
                  </a:cubicBezTo>
                  <a:cubicBezTo>
                    <a:pt x="654" y="6764"/>
                    <a:pt x="654" y="6769"/>
                    <a:pt x="648" y="6787"/>
                  </a:cubicBezTo>
                  <a:cubicBezTo>
                    <a:pt x="624" y="6847"/>
                    <a:pt x="600" y="6900"/>
                    <a:pt x="588" y="6959"/>
                  </a:cubicBezTo>
                  <a:cubicBezTo>
                    <a:pt x="582" y="6977"/>
                    <a:pt x="570" y="6995"/>
                    <a:pt x="564" y="7019"/>
                  </a:cubicBezTo>
                  <a:cubicBezTo>
                    <a:pt x="541" y="7066"/>
                    <a:pt x="529" y="7126"/>
                    <a:pt x="511" y="7179"/>
                  </a:cubicBezTo>
                  <a:cubicBezTo>
                    <a:pt x="505" y="7197"/>
                    <a:pt x="505" y="7209"/>
                    <a:pt x="499" y="7227"/>
                  </a:cubicBezTo>
                  <a:cubicBezTo>
                    <a:pt x="475" y="7292"/>
                    <a:pt x="452" y="7357"/>
                    <a:pt x="434" y="7434"/>
                  </a:cubicBezTo>
                  <a:cubicBezTo>
                    <a:pt x="434" y="7446"/>
                    <a:pt x="422" y="7452"/>
                    <a:pt x="422" y="7470"/>
                  </a:cubicBezTo>
                  <a:cubicBezTo>
                    <a:pt x="410" y="7530"/>
                    <a:pt x="386" y="7583"/>
                    <a:pt x="374" y="7642"/>
                  </a:cubicBezTo>
                  <a:cubicBezTo>
                    <a:pt x="374" y="7648"/>
                    <a:pt x="363" y="7660"/>
                    <a:pt x="363" y="7672"/>
                  </a:cubicBezTo>
                  <a:lnTo>
                    <a:pt x="345" y="7737"/>
                  </a:lnTo>
                  <a:cubicBezTo>
                    <a:pt x="345" y="7749"/>
                    <a:pt x="333" y="7761"/>
                    <a:pt x="333" y="7773"/>
                  </a:cubicBezTo>
                  <a:cubicBezTo>
                    <a:pt x="321" y="7826"/>
                    <a:pt x="303" y="7868"/>
                    <a:pt x="297" y="7921"/>
                  </a:cubicBezTo>
                  <a:cubicBezTo>
                    <a:pt x="297" y="7939"/>
                    <a:pt x="291" y="7951"/>
                    <a:pt x="291" y="7957"/>
                  </a:cubicBezTo>
                  <a:cubicBezTo>
                    <a:pt x="285" y="8005"/>
                    <a:pt x="268" y="8040"/>
                    <a:pt x="262" y="8088"/>
                  </a:cubicBezTo>
                  <a:cubicBezTo>
                    <a:pt x="262" y="8094"/>
                    <a:pt x="256" y="8105"/>
                    <a:pt x="256" y="8117"/>
                  </a:cubicBezTo>
                  <a:cubicBezTo>
                    <a:pt x="238" y="8165"/>
                    <a:pt x="232" y="8212"/>
                    <a:pt x="214" y="8266"/>
                  </a:cubicBezTo>
                  <a:cubicBezTo>
                    <a:pt x="214" y="8278"/>
                    <a:pt x="208" y="8284"/>
                    <a:pt x="208" y="8301"/>
                  </a:cubicBezTo>
                  <a:cubicBezTo>
                    <a:pt x="202" y="8343"/>
                    <a:pt x="196" y="8385"/>
                    <a:pt x="178" y="8426"/>
                  </a:cubicBezTo>
                  <a:cubicBezTo>
                    <a:pt x="178" y="8432"/>
                    <a:pt x="173" y="8450"/>
                    <a:pt x="173" y="8456"/>
                  </a:cubicBezTo>
                  <a:cubicBezTo>
                    <a:pt x="167" y="8509"/>
                    <a:pt x="149" y="8551"/>
                    <a:pt x="143" y="8604"/>
                  </a:cubicBezTo>
                  <a:cubicBezTo>
                    <a:pt x="143" y="8622"/>
                    <a:pt x="137" y="8628"/>
                    <a:pt x="137" y="8640"/>
                  </a:cubicBezTo>
                  <a:cubicBezTo>
                    <a:pt x="125" y="8687"/>
                    <a:pt x="119" y="8723"/>
                    <a:pt x="113" y="8771"/>
                  </a:cubicBezTo>
                  <a:cubicBezTo>
                    <a:pt x="113" y="8776"/>
                    <a:pt x="113" y="8782"/>
                    <a:pt x="107" y="8788"/>
                  </a:cubicBezTo>
                  <a:cubicBezTo>
                    <a:pt x="95" y="8842"/>
                    <a:pt x="89" y="8889"/>
                    <a:pt x="83" y="8937"/>
                  </a:cubicBezTo>
                  <a:cubicBezTo>
                    <a:pt x="83" y="8955"/>
                    <a:pt x="83" y="8961"/>
                    <a:pt x="78" y="8978"/>
                  </a:cubicBezTo>
                  <a:cubicBezTo>
                    <a:pt x="66" y="9020"/>
                    <a:pt x="60" y="9067"/>
                    <a:pt x="60" y="9109"/>
                  </a:cubicBezTo>
                  <a:lnTo>
                    <a:pt x="60" y="9133"/>
                  </a:lnTo>
                  <a:cubicBezTo>
                    <a:pt x="54" y="9186"/>
                    <a:pt x="48" y="9228"/>
                    <a:pt x="48" y="9281"/>
                  </a:cubicBezTo>
                  <a:lnTo>
                    <a:pt x="48" y="9311"/>
                  </a:lnTo>
                  <a:cubicBezTo>
                    <a:pt x="36" y="9352"/>
                    <a:pt x="36" y="9400"/>
                    <a:pt x="30" y="9442"/>
                  </a:cubicBezTo>
                  <a:lnTo>
                    <a:pt x="30" y="9459"/>
                  </a:lnTo>
                  <a:lnTo>
                    <a:pt x="30" y="9465"/>
                  </a:lnTo>
                  <a:cubicBezTo>
                    <a:pt x="30" y="9495"/>
                    <a:pt x="24" y="9525"/>
                    <a:pt x="24" y="9560"/>
                  </a:cubicBezTo>
                  <a:cubicBezTo>
                    <a:pt x="24" y="9584"/>
                    <a:pt x="24" y="9608"/>
                    <a:pt x="18" y="9620"/>
                  </a:cubicBezTo>
                  <a:cubicBezTo>
                    <a:pt x="18" y="9661"/>
                    <a:pt x="6" y="9691"/>
                    <a:pt x="6" y="9727"/>
                  </a:cubicBezTo>
                  <a:lnTo>
                    <a:pt x="6" y="9786"/>
                  </a:lnTo>
                  <a:cubicBezTo>
                    <a:pt x="6" y="9822"/>
                    <a:pt x="6" y="9869"/>
                    <a:pt x="0" y="9905"/>
                  </a:cubicBezTo>
                  <a:lnTo>
                    <a:pt x="0" y="9940"/>
                  </a:lnTo>
                  <a:lnTo>
                    <a:pt x="0" y="10107"/>
                  </a:lnTo>
                  <a:lnTo>
                    <a:pt x="0" y="10255"/>
                  </a:lnTo>
                  <a:lnTo>
                    <a:pt x="0" y="10297"/>
                  </a:lnTo>
                  <a:lnTo>
                    <a:pt x="0" y="10403"/>
                  </a:lnTo>
                  <a:lnTo>
                    <a:pt x="0" y="10445"/>
                  </a:lnTo>
                  <a:cubicBezTo>
                    <a:pt x="0" y="10481"/>
                    <a:pt x="0" y="10510"/>
                    <a:pt x="6" y="10540"/>
                  </a:cubicBezTo>
                  <a:lnTo>
                    <a:pt x="6" y="10588"/>
                  </a:lnTo>
                  <a:cubicBezTo>
                    <a:pt x="6" y="10623"/>
                    <a:pt x="18" y="10659"/>
                    <a:pt x="18" y="10700"/>
                  </a:cubicBezTo>
                  <a:lnTo>
                    <a:pt x="18" y="10730"/>
                  </a:lnTo>
                  <a:cubicBezTo>
                    <a:pt x="24" y="10772"/>
                    <a:pt x="24" y="10819"/>
                    <a:pt x="30" y="10867"/>
                  </a:cubicBezTo>
                  <a:lnTo>
                    <a:pt x="30" y="10896"/>
                  </a:lnTo>
                  <a:cubicBezTo>
                    <a:pt x="36" y="10938"/>
                    <a:pt x="36" y="10974"/>
                    <a:pt x="48" y="11003"/>
                  </a:cubicBezTo>
                  <a:cubicBezTo>
                    <a:pt x="48" y="11015"/>
                    <a:pt x="54" y="11033"/>
                    <a:pt x="54" y="11045"/>
                  </a:cubicBezTo>
                  <a:cubicBezTo>
                    <a:pt x="54" y="11063"/>
                    <a:pt x="60" y="11086"/>
                    <a:pt x="60" y="11098"/>
                  </a:cubicBezTo>
                  <a:cubicBezTo>
                    <a:pt x="60" y="11116"/>
                    <a:pt x="66" y="11122"/>
                    <a:pt x="66" y="11134"/>
                  </a:cubicBezTo>
                  <a:cubicBezTo>
                    <a:pt x="66" y="11152"/>
                    <a:pt x="78" y="11164"/>
                    <a:pt x="78" y="11181"/>
                  </a:cubicBezTo>
                  <a:cubicBezTo>
                    <a:pt x="83" y="11211"/>
                    <a:pt x="83" y="11241"/>
                    <a:pt x="89" y="11276"/>
                  </a:cubicBezTo>
                  <a:cubicBezTo>
                    <a:pt x="89" y="11294"/>
                    <a:pt x="95" y="11300"/>
                    <a:pt x="95" y="11312"/>
                  </a:cubicBezTo>
                  <a:cubicBezTo>
                    <a:pt x="107" y="11359"/>
                    <a:pt x="113" y="11395"/>
                    <a:pt x="119" y="11443"/>
                  </a:cubicBezTo>
                  <a:cubicBezTo>
                    <a:pt x="119" y="11449"/>
                    <a:pt x="119" y="11454"/>
                    <a:pt x="125" y="11460"/>
                  </a:cubicBezTo>
                  <a:cubicBezTo>
                    <a:pt x="137" y="11502"/>
                    <a:pt x="143" y="11532"/>
                    <a:pt x="149" y="11561"/>
                  </a:cubicBezTo>
                  <a:cubicBezTo>
                    <a:pt x="149" y="11573"/>
                    <a:pt x="155" y="11591"/>
                    <a:pt x="155" y="11597"/>
                  </a:cubicBezTo>
                  <a:cubicBezTo>
                    <a:pt x="167" y="11627"/>
                    <a:pt x="173" y="11650"/>
                    <a:pt x="178" y="11680"/>
                  </a:cubicBezTo>
                  <a:cubicBezTo>
                    <a:pt x="178" y="11692"/>
                    <a:pt x="184" y="11710"/>
                    <a:pt x="184" y="11716"/>
                  </a:cubicBezTo>
                  <a:lnTo>
                    <a:pt x="208" y="11805"/>
                  </a:lnTo>
                  <a:cubicBezTo>
                    <a:pt x="208" y="11811"/>
                    <a:pt x="214" y="11829"/>
                    <a:pt x="214" y="11835"/>
                  </a:cubicBezTo>
                  <a:cubicBezTo>
                    <a:pt x="232" y="11870"/>
                    <a:pt x="238" y="11906"/>
                    <a:pt x="256" y="11947"/>
                  </a:cubicBezTo>
                  <a:cubicBezTo>
                    <a:pt x="256" y="11953"/>
                    <a:pt x="262" y="11959"/>
                    <a:pt x="262" y="11965"/>
                  </a:cubicBezTo>
                  <a:cubicBezTo>
                    <a:pt x="268" y="11995"/>
                    <a:pt x="285" y="12025"/>
                    <a:pt x="291" y="12054"/>
                  </a:cubicBezTo>
                  <a:cubicBezTo>
                    <a:pt x="297" y="12072"/>
                    <a:pt x="297" y="12078"/>
                    <a:pt x="303" y="12096"/>
                  </a:cubicBezTo>
                  <a:cubicBezTo>
                    <a:pt x="315" y="12114"/>
                    <a:pt x="327" y="12143"/>
                    <a:pt x="333" y="12167"/>
                  </a:cubicBezTo>
                  <a:cubicBezTo>
                    <a:pt x="345" y="12185"/>
                    <a:pt x="345" y="12191"/>
                    <a:pt x="351" y="12203"/>
                  </a:cubicBezTo>
                  <a:cubicBezTo>
                    <a:pt x="363" y="12232"/>
                    <a:pt x="374" y="12256"/>
                    <a:pt x="386" y="12286"/>
                  </a:cubicBezTo>
                  <a:cubicBezTo>
                    <a:pt x="386" y="12292"/>
                    <a:pt x="392" y="12304"/>
                    <a:pt x="392" y="12310"/>
                  </a:cubicBezTo>
                  <a:cubicBezTo>
                    <a:pt x="410" y="12345"/>
                    <a:pt x="422" y="12375"/>
                    <a:pt x="440" y="12405"/>
                  </a:cubicBezTo>
                  <a:cubicBezTo>
                    <a:pt x="446" y="12410"/>
                    <a:pt x="446" y="12422"/>
                    <a:pt x="452" y="12428"/>
                  </a:cubicBezTo>
                  <a:cubicBezTo>
                    <a:pt x="469" y="12452"/>
                    <a:pt x="475" y="12482"/>
                    <a:pt x="493" y="12500"/>
                  </a:cubicBezTo>
                  <a:cubicBezTo>
                    <a:pt x="499" y="12511"/>
                    <a:pt x="505" y="12523"/>
                    <a:pt x="505" y="12529"/>
                  </a:cubicBezTo>
                  <a:cubicBezTo>
                    <a:pt x="523" y="12553"/>
                    <a:pt x="529" y="12577"/>
                    <a:pt x="541" y="12601"/>
                  </a:cubicBezTo>
                  <a:cubicBezTo>
                    <a:pt x="553" y="12606"/>
                    <a:pt x="559" y="12618"/>
                    <a:pt x="559" y="12630"/>
                  </a:cubicBezTo>
                  <a:cubicBezTo>
                    <a:pt x="570" y="12648"/>
                    <a:pt x="588" y="12678"/>
                    <a:pt x="600" y="12701"/>
                  </a:cubicBezTo>
                  <a:cubicBezTo>
                    <a:pt x="600" y="12707"/>
                    <a:pt x="612" y="12707"/>
                    <a:pt x="612" y="12719"/>
                  </a:cubicBezTo>
                  <a:cubicBezTo>
                    <a:pt x="630" y="12749"/>
                    <a:pt x="648" y="12779"/>
                    <a:pt x="671" y="12808"/>
                  </a:cubicBezTo>
                  <a:cubicBezTo>
                    <a:pt x="677" y="12814"/>
                    <a:pt x="677" y="12820"/>
                    <a:pt x="683" y="12826"/>
                  </a:cubicBezTo>
                  <a:lnTo>
                    <a:pt x="731" y="12897"/>
                  </a:lnTo>
                  <a:cubicBezTo>
                    <a:pt x="737" y="12903"/>
                    <a:pt x="743" y="12909"/>
                    <a:pt x="749" y="12927"/>
                  </a:cubicBezTo>
                  <a:cubicBezTo>
                    <a:pt x="766" y="12945"/>
                    <a:pt x="778" y="12963"/>
                    <a:pt x="796" y="12986"/>
                  </a:cubicBezTo>
                  <a:lnTo>
                    <a:pt x="820" y="13004"/>
                  </a:lnTo>
                  <a:cubicBezTo>
                    <a:pt x="832" y="13028"/>
                    <a:pt x="855" y="13052"/>
                    <a:pt x="879" y="13076"/>
                  </a:cubicBezTo>
                  <a:lnTo>
                    <a:pt x="885" y="13081"/>
                  </a:lnTo>
                  <a:cubicBezTo>
                    <a:pt x="909" y="13105"/>
                    <a:pt x="927" y="13135"/>
                    <a:pt x="950" y="13153"/>
                  </a:cubicBezTo>
                  <a:lnTo>
                    <a:pt x="974" y="13176"/>
                  </a:lnTo>
                  <a:lnTo>
                    <a:pt x="1028" y="13230"/>
                  </a:lnTo>
                  <a:lnTo>
                    <a:pt x="1045" y="13254"/>
                  </a:lnTo>
                  <a:cubicBezTo>
                    <a:pt x="1063" y="13266"/>
                    <a:pt x="1087" y="13283"/>
                    <a:pt x="1099" y="13295"/>
                  </a:cubicBezTo>
                  <a:lnTo>
                    <a:pt x="1123" y="13319"/>
                  </a:lnTo>
                  <a:cubicBezTo>
                    <a:pt x="1146" y="13343"/>
                    <a:pt x="1164" y="13355"/>
                    <a:pt x="1188" y="13378"/>
                  </a:cubicBezTo>
                  <a:cubicBezTo>
                    <a:pt x="1188" y="13378"/>
                    <a:pt x="1194" y="13378"/>
                    <a:pt x="1194" y="13384"/>
                  </a:cubicBezTo>
                  <a:cubicBezTo>
                    <a:pt x="1218" y="13408"/>
                    <a:pt x="1247" y="13432"/>
                    <a:pt x="1271" y="13444"/>
                  </a:cubicBezTo>
                  <a:cubicBezTo>
                    <a:pt x="1277" y="13450"/>
                    <a:pt x="1283" y="13462"/>
                    <a:pt x="1295" y="13462"/>
                  </a:cubicBezTo>
                  <a:cubicBezTo>
                    <a:pt x="1313" y="13473"/>
                    <a:pt x="1330" y="13491"/>
                    <a:pt x="1354" y="13503"/>
                  </a:cubicBezTo>
                  <a:cubicBezTo>
                    <a:pt x="1360" y="13509"/>
                    <a:pt x="1366" y="13521"/>
                    <a:pt x="1384" y="13527"/>
                  </a:cubicBezTo>
                  <a:cubicBezTo>
                    <a:pt x="1402" y="13539"/>
                    <a:pt x="1420" y="13551"/>
                    <a:pt x="1443" y="13562"/>
                  </a:cubicBezTo>
                  <a:cubicBezTo>
                    <a:pt x="1449" y="13568"/>
                    <a:pt x="1455" y="13568"/>
                    <a:pt x="1461" y="13580"/>
                  </a:cubicBezTo>
                  <a:cubicBezTo>
                    <a:pt x="1491" y="13592"/>
                    <a:pt x="1515" y="13616"/>
                    <a:pt x="1544" y="13628"/>
                  </a:cubicBezTo>
                  <a:lnTo>
                    <a:pt x="9638" y="18402"/>
                  </a:lnTo>
                  <a:cubicBezTo>
                    <a:pt x="9636" y="18401"/>
                    <a:pt x="9634" y="18400"/>
                    <a:pt x="9632" y="18400"/>
                  </a:cubicBezTo>
                  <a:lnTo>
                    <a:pt x="9632" y="18400"/>
                  </a:lnTo>
                  <a:cubicBezTo>
                    <a:pt x="10055" y="18652"/>
                    <a:pt x="10548" y="18783"/>
                    <a:pt x="11093" y="18783"/>
                  </a:cubicBezTo>
                  <a:cubicBezTo>
                    <a:pt x="11821" y="18783"/>
                    <a:pt x="12643" y="18548"/>
                    <a:pt x="13515" y="18052"/>
                  </a:cubicBezTo>
                  <a:cubicBezTo>
                    <a:pt x="16537" y="16341"/>
                    <a:pt x="19002" y="12143"/>
                    <a:pt x="19025" y="8687"/>
                  </a:cubicBezTo>
                  <a:cubicBezTo>
                    <a:pt x="19049" y="6918"/>
                    <a:pt x="18444" y="5701"/>
                    <a:pt x="17464" y="5131"/>
                  </a:cubicBezTo>
                  <a:lnTo>
                    <a:pt x="17464" y="5131"/>
                  </a:lnTo>
                  <a:cubicBezTo>
                    <a:pt x="17464" y="5131"/>
                    <a:pt x="17465" y="5131"/>
                    <a:pt x="17466" y="5131"/>
                  </a:cubicBezTo>
                  <a:lnTo>
                    <a:pt x="17466" y="5131"/>
                  </a:lnTo>
                  <a:lnTo>
                    <a:pt x="9382" y="368"/>
                  </a:lnTo>
                  <a:cubicBezTo>
                    <a:pt x="9353" y="345"/>
                    <a:pt x="9317" y="327"/>
                    <a:pt x="9287" y="309"/>
                  </a:cubicBezTo>
                  <a:cubicBezTo>
                    <a:pt x="9281" y="297"/>
                    <a:pt x="9264" y="291"/>
                    <a:pt x="9252" y="291"/>
                  </a:cubicBezTo>
                  <a:cubicBezTo>
                    <a:pt x="9228" y="279"/>
                    <a:pt x="9204" y="267"/>
                    <a:pt x="9180" y="256"/>
                  </a:cubicBezTo>
                  <a:lnTo>
                    <a:pt x="9139" y="232"/>
                  </a:lnTo>
                  <a:cubicBezTo>
                    <a:pt x="9115" y="226"/>
                    <a:pt x="9091" y="208"/>
                    <a:pt x="9068" y="202"/>
                  </a:cubicBezTo>
                  <a:cubicBezTo>
                    <a:pt x="9056" y="196"/>
                    <a:pt x="9038" y="190"/>
                    <a:pt x="9026" y="190"/>
                  </a:cubicBezTo>
                  <a:lnTo>
                    <a:pt x="8961" y="166"/>
                  </a:lnTo>
                  <a:cubicBezTo>
                    <a:pt x="8943" y="161"/>
                    <a:pt x="8931" y="149"/>
                    <a:pt x="8913" y="149"/>
                  </a:cubicBezTo>
                  <a:lnTo>
                    <a:pt x="8848" y="131"/>
                  </a:lnTo>
                  <a:cubicBezTo>
                    <a:pt x="8830" y="119"/>
                    <a:pt x="8818" y="119"/>
                    <a:pt x="8806" y="113"/>
                  </a:cubicBezTo>
                  <a:lnTo>
                    <a:pt x="8735" y="89"/>
                  </a:lnTo>
                  <a:cubicBezTo>
                    <a:pt x="8723" y="83"/>
                    <a:pt x="8705" y="83"/>
                    <a:pt x="8693" y="77"/>
                  </a:cubicBezTo>
                  <a:cubicBezTo>
                    <a:pt x="8670" y="71"/>
                    <a:pt x="8646" y="60"/>
                    <a:pt x="8616" y="60"/>
                  </a:cubicBezTo>
                  <a:cubicBezTo>
                    <a:pt x="8604" y="60"/>
                    <a:pt x="8587" y="54"/>
                    <a:pt x="8575" y="54"/>
                  </a:cubicBezTo>
                  <a:cubicBezTo>
                    <a:pt x="8545" y="48"/>
                    <a:pt x="8515" y="42"/>
                    <a:pt x="8486" y="42"/>
                  </a:cubicBezTo>
                  <a:cubicBezTo>
                    <a:pt x="8480" y="42"/>
                    <a:pt x="8462" y="30"/>
                    <a:pt x="8456" y="30"/>
                  </a:cubicBezTo>
                  <a:cubicBezTo>
                    <a:pt x="8420" y="24"/>
                    <a:pt x="8373" y="18"/>
                    <a:pt x="8337" y="18"/>
                  </a:cubicBezTo>
                  <a:lnTo>
                    <a:pt x="8308" y="18"/>
                  </a:lnTo>
                  <a:cubicBezTo>
                    <a:pt x="8278" y="12"/>
                    <a:pt x="8248" y="12"/>
                    <a:pt x="8218" y="12"/>
                  </a:cubicBezTo>
                  <a:lnTo>
                    <a:pt x="8171" y="12"/>
                  </a:lnTo>
                  <a:cubicBezTo>
                    <a:pt x="8141" y="12"/>
                    <a:pt x="8123" y="0"/>
                    <a:pt x="8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5"/>
            <p:cNvSpPr/>
            <p:nvPr/>
          </p:nvSpPr>
          <p:spPr>
            <a:xfrm>
              <a:off x="8246507" y="74659"/>
              <a:ext cx="3213691" cy="3186284"/>
            </a:xfrm>
            <a:custGeom>
              <a:avLst/>
              <a:gdLst/>
              <a:ahLst/>
              <a:cxnLst/>
              <a:rect l="l" t="t" r="r" b="b"/>
              <a:pathLst>
                <a:path w="14811" h="15138" extrusionOk="0">
                  <a:moveTo>
                    <a:pt x="7911" y="1"/>
                  </a:moveTo>
                  <a:cubicBezTo>
                    <a:pt x="7322" y="1"/>
                    <a:pt x="6672" y="154"/>
                    <a:pt x="5986" y="473"/>
                  </a:cubicBezTo>
                  <a:cubicBezTo>
                    <a:pt x="5980" y="473"/>
                    <a:pt x="5969" y="485"/>
                    <a:pt x="5963" y="485"/>
                  </a:cubicBezTo>
                  <a:lnTo>
                    <a:pt x="5743" y="592"/>
                  </a:lnTo>
                  <a:cubicBezTo>
                    <a:pt x="5731" y="604"/>
                    <a:pt x="5725" y="604"/>
                    <a:pt x="5707" y="610"/>
                  </a:cubicBezTo>
                  <a:cubicBezTo>
                    <a:pt x="5630" y="651"/>
                    <a:pt x="5553" y="693"/>
                    <a:pt x="5470" y="734"/>
                  </a:cubicBezTo>
                  <a:cubicBezTo>
                    <a:pt x="2453" y="2462"/>
                    <a:pt x="13" y="6666"/>
                    <a:pt x="1" y="10122"/>
                  </a:cubicBezTo>
                  <a:cubicBezTo>
                    <a:pt x="1" y="11844"/>
                    <a:pt x="601" y="13056"/>
                    <a:pt x="1574" y="13626"/>
                  </a:cubicBezTo>
                  <a:lnTo>
                    <a:pt x="8255" y="14879"/>
                  </a:lnTo>
                  <a:cubicBezTo>
                    <a:pt x="8249" y="14873"/>
                    <a:pt x="8243" y="14873"/>
                    <a:pt x="8237" y="14867"/>
                  </a:cubicBezTo>
                  <a:lnTo>
                    <a:pt x="8237" y="14867"/>
                  </a:lnTo>
                  <a:cubicBezTo>
                    <a:pt x="8532" y="15045"/>
                    <a:pt x="8880" y="15138"/>
                    <a:pt x="9265" y="15138"/>
                  </a:cubicBezTo>
                  <a:cubicBezTo>
                    <a:pt x="9779" y="15138"/>
                    <a:pt x="10360" y="14973"/>
                    <a:pt x="10974" y="14623"/>
                  </a:cubicBezTo>
                  <a:cubicBezTo>
                    <a:pt x="13088" y="13412"/>
                    <a:pt x="14804" y="10473"/>
                    <a:pt x="14804" y="8044"/>
                  </a:cubicBezTo>
                  <a:cubicBezTo>
                    <a:pt x="14810" y="6850"/>
                    <a:pt x="14388" y="5995"/>
                    <a:pt x="13700" y="5603"/>
                  </a:cubicBezTo>
                  <a:lnTo>
                    <a:pt x="9353" y="372"/>
                  </a:lnTo>
                  <a:cubicBezTo>
                    <a:pt x="8936" y="128"/>
                    <a:pt x="8449" y="1"/>
                    <a:pt x="7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5"/>
            <p:cNvSpPr/>
            <p:nvPr/>
          </p:nvSpPr>
          <p:spPr>
            <a:xfrm>
              <a:off x="9476992" y="111704"/>
              <a:ext cx="4583052" cy="5620725"/>
            </a:xfrm>
            <a:custGeom>
              <a:avLst/>
              <a:gdLst/>
              <a:ahLst/>
              <a:cxnLst/>
              <a:rect l="l" t="t" r="r" b="b"/>
              <a:pathLst>
                <a:path w="21122" h="26704" extrusionOk="0">
                  <a:moveTo>
                    <a:pt x="15077" y="0"/>
                  </a:moveTo>
                  <a:cubicBezTo>
                    <a:pt x="14798" y="0"/>
                    <a:pt x="14430" y="24"/>
                    <a:pt x="14157" y="54"/>
                  </a:cubicBezTo>
                  <a:cubicBezTo>
                    <a:pt x="13658" y="107"/>
                    <a:pt x="12999" y="238"/>
                    <a:pt x="12518" y="386"/>
                  </a:cubicBezTo>
                  <a:cubicBezTo>
                    <a:pt x="12215" y="481"/>
                    <a:pt x="11805" y="624"/>
                    <a:pt x="11502" y="742"/>
                  </a:cubicBezTo>
                  <a:cubicBezTo>
                    <a:pt x="11241" y="849"/>
                    <a:pt x="10897" y="998"/>
                    <a:pt x="10647" y="1122"/>
                  </a:cubicBezTo>
                  <a:cubicBezTo>
                    <a:pt x="10154" y="1366"/>
                    <a:pt x="9513" y="1716"/>
                    <a:pt x="9050" y="2019"/>
                  </a:cubicBezTo>
                  <a:cubicBezTo>
                    <a:pt x="8807" y="2185"/>
                    <a:pt x="8480" y="2399"/>
                    <a:pt x="8242" y="2577"/>
                  </a:cubicBezTo>
                  <a:cubicBezTo>
                    <a:pt x="7957" y="2791"/>
                    <a:pt x="7583" y="3076"/>
                    <a:pt x="7316" y="3308"/>
                  </a:cubicBezTo>
                  <a:cubicBezTo>
                    <a:pt x="7091" y="3498"/>
                    <a:pt x="6794" y="3753"/>
                    <a:pt x="6580" y="3949"/>
                  </a:cubicBezTo>
                  <a:cubicBezTo>
                    <a:pt x="6336" y="4181"/>
                    <a:pt x="6016" y="4483"/>
                    <a:pt x="5784" y="4727"/>
                  </a:cubicBezTo>
                  <a:cubicBezTo>
                    <a:pt x="5570" y="4958"/>
                    <a:pt x="5279" y="5261"/>
                    <a:pt x="5078" y="5499"/>
                  </a:cubicBezTo>
                  <a:cubicBezTo>
                    <a:pt x="4893" y="5724"/>
                    <a:pt x="4644" y="6021"/>
                    <a:pt x="4466" y="6241"/>
                  </a:cubicBezTo>
                  <a:cubicBezTo>
                    <a:pt x="4276" y="6473"/>
                    <a:pt x="4038" y="6787"/>
                    <a:pt x="3872" y="7031"/>
                  </a:cubicBezTo>
                  <a:cubicBezTo>
                    <a:pt x="3546" y="7500"/>
                    <a:pt x="3136" y="8135"/>
                    <a:pt x="2833" y="8616"/>
                  </a:cubicBezTo>
                  <a:cubicBezTo>
                    <a:pt x="2673" y="8866"/>
                    <a:pt x="2506" y="9204"/>
                    <a:pt x="2364" y="9453"/>
                  </a:cubicBezTo>
                  <a:cubicBezTo>
                    <a:pt x="2239" y="9673"/>
                    <a:pt x="1824" y="10504"/>
                    <a:pt x="1544" y="11164"/>
                  </a:cubicBezTo>
                  <a:cubicBezTo>
                    <a:pt x="1426" y="11431"/>
                    <a:pt x="1289" y="11805"/>
                    <a:pt x="1182" y="12078"/>
                  </a:cubicBezTo>
                  <a:cubicBezTo>
                    <a:pt x="1081" y="12351"/>
                    <a:pt x="969" y="12713"/>
                    <a:pt x="873" y="12992"/>
                  </a:cubicBezTo>
                  <a:cubicBezTo>
                    <a:pt x="784" y="13266"/>
                    <a:pt x="683" y="13646"/>
                    <a:pt x="606" y="13925"/>
                  </a:cubicBezTo>
                  <a:cubicBezTo>
                    <a:pt x="523" y="14228"/>
                    <a:pt x="434" y="14637"/>
                    <a:pt x="369" y="14952"/>
                  </a:cubicBezTo>
                  <a:cubicBezTo>
                    <a:pt x="309" y="15237"/>
                    <a:pt x="238" y="15635"/>
                    <a:pt x="197" y="15920"/>
                  </a:cubicBezTo>
                  <a:cubicBezTo>
                    <a:pt x="137" y="16258"/>
                    <a:pt x="90" y="16704"/>
                    <a:pt x="60" y="17036"/>
                  </a:cubicBezTo>
                  <a:cubicBezTo>
                    <a:pt x="42" y="17327"/>
                    <a:pt x="18" y="17719"/>
                    <a:pt x="12" y="18016"/>
                  </a:cubicBezTo>
                  <a:cubicBezTo>
                    <a:pt x="1" y="18366"/>
                    <a:pt x="12" y="18823"/>
                    <a:pt x="24" y="19174"/>
                  </a:cubicBezTo>
                  <a:cubicBezTo>
                    <a:pt x="36" y="19459"/>
                    <a:pt x="72" y="19833"/>
                    <a:pt x="108" y="20112"/>
                  </a:cubicBezTo>
                  <a:cubicBezTo>
                    <a:pt x="149" y="20456"/>
                    <a:pt x="238" y="21169"/>
                    <a:pt x="505" y="22030"/>
                  </a:cubicBezTo>
                  <a:cubicBezTo>
                    <a:pt x="755" y="22832"/>
                    <a:pt x="1010" y="23324"/>
                    <a:pt x="1200" y="23681"/>
                  </a:cubicBezTo>
                  <a:cubicBezTo>
                    <a:pt x="1325" y="23918"/>
                    <a:pt x="1509" y="24227"/>
                    <a:pt x="1681" y="24435"/>
                  </a:cubicBezTo>
                  <a:cubicBezTo>
                    <a:pt x="1717" y="24482"/>
                    <a:pt x="1752" y="24536"/>
                    <a:pt x="1800" y="24583"/>
                  </a:cubicBezTo>
                  <a:cubicBezTo>
                    <a:pt x="1919" y="24726"/>
                    <a:pt x="2037" y="24880"/>
                    <a:pt x="2150" y="24999"/>
                  </a:cubicBezTo>
                  <a:cubicBezTo>
                    <a:pt x="2310" y="25171"/>
                    <a:pt x="2542" y="25385"/>
                    <a:pt x="2726" y="25545"/>
                  </a:cubicBezTo>
                  <a:cubicBezTo>
                    <a:pt x="3647" y="26302"/>
                    <a:pt x="4799" y="26703"/>
                    <a:pt x="6110" y="26703"/>
                  </a:cubicBezTo>
                  <a:cubicBezTo>
                    <a:pt x="7455" y="26703"/>
                    <a:pt x="8968" y="26281"/>
                    <a:pt x="10570" y="25385"/>
                  </a:cubicBezTo>
                  <a:cubicBezTo>
                    <a:pt x="16294" y="22202"/>
                    <a:pt x="20991" y="14245"/>
                    <a:pt x="21074" y="7619"/>
                  </a:cubicBezTo>
                  <a:cubicBezTo>
                    <a:pt x="21122" y="3842"/>
                    <a:pt x="19655" y="1307"/>
                    <a:pt x="17322" y="404"/>
                  </a:cubicBezTo>
                  <a:cubicBezTo>
                    <a:pt x="17215" y="362"/>
                    <a:pt x="17090" y="321"/>
                    <a:pt x="16965" y="285"/>
                  </a:cubicBezTo>
                  <a:cubicBezTo>
                    <a:pt x="16852" y="244"/>
                    <a:pt x="16740" y="208"/>
                    <a:pt x="16645" y="184"/>
                  </a:cubicBezTo>
                  <a:cubicBezTo>
                    <a:pt x="16407" y="137"/>
                    <a:pt x="16081" y="77"/>
                    <a:pt x="15837" y="48"/>
                  </a:cubicBezTo>
                  <a:cubicBezTo>
                    <a:pt x="15605" y="24"/>
                    <a:pt x="15303" y="0"/>
                    <a:pt x="15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a:off x="9480897" y="111704"/>
              <a:ext cx="4000677" cy="5224386"/>
            </a:xfrm>
            <a:custGeom>
              <a:avLst/>
              <a:gdLst/>
              <a:ahLst/>
              <a:cxnLst/>
              <a:rect l="l" t="t" r="r" b="b"/>
              <a:pathLst>
                <a:path w="18438" h="24821" extrusionOk="0">
                  <a:moveTo>
                    <a:pt x="15077" y="0"/>
                  </a:moveTo>
                  <a:cubicBezTo>
                    <a:pt x="14792" y="0"/>
                    <a:pt x="14430" y="24"/>
                    <a:pt x="14156" y="54"/>
                  </a:cubicBezTo>
                  <a:cubicBezTo>
                    <a:pt x="13658" y="107"/>
                    <a:pt x="12999" y="238"/>
                    <a:pt x="12512" y="386"/>
                  </a:cubicBezTo>
                  <a:cubicBezTo>
                    <a:pt x="12209" y="481"/>
                    <a:pt x="11799" y="624"/>
                    <a:pt x="11496" y="742"/>
                  </a:cubicBezTo>
                  <a:cubicBezTo>
                    <a:pt x="11235" y="849"/>
                    <a:pt x="10897" y="998"/>
                    <a:pt x="10641" y="1122"/>
                  </a:cubicBezTo>
                  <a:cubicBezTo>
                    <a:pt x="10154" y="1366"/>
                    <a:pt x="9507" y="1716"/>
                    <a:pt x="9050" y="2019"/>
                  </a:cubicBezTo>
                  <a:cubicBezTo>
                    <a:pt x="8800" y="2185"/>
                    <a:pt x="8474" y="2399"/>
                    <a:pt x="8236" y="2577"/>
                  </a:cubicBezTo>
                  <a:cubicBezTo>
                    <a:pt x="7957" y="2791"/>
                    <a:pt x="7577" y="3076"/>
                    <a:pt x="7310" y="3308"/>
                  </a:cubicBezTo>
                  <a:cubicBezTo>
                    <a:pt x="7090" y="3498"/>
                    <a:pt x="6793" y="3753"/>
                    <a:pt x="6574" y="3949"/>
                  </a:cubicBezTo>
                  <a:cubicBezTo>
                    <a:pt x="6330" y="4181"/>
                    <a:pt x="6010" y="4483"/>
                    <a:pt x="5778" y="4727"/>
                  </a:cubicBezTo>
                  <a:cubicBezTo>
                    <a:pt x="5564" y="4958"/>
                    <a:pt x="5279" y="5261"/>
                    <a:pt x="5077" y="5499"/>
                  </a:cubicBezTo>
                  <a:cubicBezTo>
                    <a:pt x="4887" y="5724"/>
                    <a:pt x="4638" y="6021"/>
                    <a:pt x="4460" y="6241"/>
                  </a:cubicBezTo>
                  <a:cubicBezTo>
                    <a:pt x="4276" y="6473"/>
                    <a:pt x="4038" y="6787"/>
                    <a:pt x="3866" y="7031"/>
                  </a:cubicBezTo>
                  <a:cubicBezTo>
                    <a:pt x="3539" y="7500"/>
                    <a:pt x="3130" y="8135"/>
                    <a:pt x="2827" y="8616"/>
                  </a:cubicBezTo>
                  <a:cubicBezTo>
                    <a:pt x="2673" y="8866"/>
                    <a:pt x="2500" y="9204"/>
                    <a:pt x="2358" y="9453"/>
                  </a:cubicBezTo>
                  <a:cubicBezTo>
                    <a:pt x="2233" y="9673"/>
                    <a:pt x="1817" y="10504"/>
                    <a:pt x="1544" y="11164"/>
                  </a:cubicBezTo>
                  <a:cubicBezTo>
                    <a:pt x="1426" y="11431"/>
                    <a:pt x="1283" y="11805"/>
                    <a:pt x="1176" y="12078"/>
                  </a:cubicBezTo>
                  <a:cubicBezTo>
                    <a:pt x="1075" y="12351"/>
                    <a:pt x="962" y="12713"/>
                    <a:pt x="867" y="12992"/>
                  </a:cubicBezTo>
                  <a:cubicBezTo>
                    <a:pt x="778" y="13266"/>
                    <a:pt x="683" y="13646"/>
                    <a:pt x="600" y="13925"/>
                  </a:cubicBezTo>
                  <a:cubicBezTo>
                    <a:pt x="517" y="14228"/>
                    <a:pt x="428" y="14637"/>
                    <a:pt x="363" y="14952"/>
                  </a:cubicBezTo>
                  <a:cubicBezTo>
                    <a:pt x="303" y="15237"/>
                    <a:pt x="238" y="15635"/>
                    <a:pt x="190" y="15920"/>
                  </a:cubicBezTo>
                  <a:cubicBezTo>
                    <a:pt x="131" y="16258"/>
                    <a:pt x="90" y="16704"/>
                    <a:pt x="60" y="17036"/>
                  </a:cubicBezTo>
                  <a:cubicBezTo>
                    <a:pt x="36" y="17327"/>
                    <a:pt x="12" y="17719"/>
                    <a:pt x="6" y="18016"/>
                  </a:cubicBezTo>
                  <a:cubicBezTo>
                    <a:pt x="0" y="18366"/>
                    <a:pt x="6" y="18823"/>
                    <a:pt x="18" y="19174"/>
                  </a:cubicBezTo>
                  <a:cubicBezTo>
                    <a:pt x="36" y="19459"/>
                    <a:pt x="66" y="19833"/>
                    <a:pt x="101" y="20112"/>
                  </a:cubicBezTo>
                  <a:cubicBezTo>
                    <a:pt x="149" y="20456"/>
                    <a:pt x="238" y="21169"/>
                    <a:pt x="505" y="22030"/>
                  </a:cubicBezTo>
                  <a:cubicBezTo>
                    <a:pt x="749" y="22832"/>
                    <a:pt x="1010" y="23324"/>
                    <a:pt x="1194" y="23681"/>
                  </a:cubicBezTo>
                  <a:cubicBezTo>
                    <a:pt x="1319" y="23918"/>
                    <a:pt x="1509" y="24227"/>
                    <a:pt x="1675" y="24435"/>
                  </a:cubicBezTo>
                  <a:cubicBezTo>
                    <a:pt x="1716" y="24482"/>
                    <a:pt x="1752" y="24536"/>
                    <a:pt x="1794" y="24583"/>
                  </a:cubicBezTo>
                  <a:cubicBezTo>
                    <a:pt x="2310" y="24740"/>
                    <a:pt x="2865" y="24820"/>
                    <a:pt x="3450" y="24820"/>
                  </a:cubicBezTo>
                  <a:cubicBezTo>
                    <a:pt x="4797" y="24820"/>
                    <a:pt x="6308" y="24396"/>
                    <a:pt x="7910" y="23503"/>
                  </a:cubicBezTo>
                  <a:cubicBezTo>
                    <a:pt x="13628" y="20308"/>
                    <a:pt x="18325" y="12363"/>
                    <a:pt x="18408" y="5730"/>
                  </a:cubicBezTo>
                  <a:cubicBezTo>
                    <a:pt x="18438" y="3432"/>
                    <a:pt x="17903" y="1592"/>
                    <a:pt x="16959" y="285"/>
                  </a:cubicBezTo>
                  <a:cubicBezTo>
                    <a:pt x="16846" y="244"/>
                    <a:pt x="16739" y="208"/>
                    <a:pt x="16639" y="184"/>
                  </a:cubicBezTo>
                  <a:cubicBezTo>
                    <a:pt x="16401" y="137"/>
                    <a:pt x="16074" y="77"/>
                    <a:pt x="15831" y="48"/>
                  </a:cubicBezTo>
                  <a:cubicBezTo>
                    <a:pt x="15599" y="24"/>
                    <a:pt x="15297" y="0"/>
                    <a:pt x="15077" y="0"/>
                  </a:cubicBez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a:off x="9327494" y="12988"/>
              <a:ext cx="3954461" cy="5553160"/>
            </a:xfrm>
            <a:custGeom>
              <a:avLst/>
              <a:gdLst/>
              <a:ahLst/>
              <a:cxnLst/>
              <a:rect l="l" t="t" r="r" b="b"/>
              <a:pathLst>
                <a:path w="18225" h="26383" extrusionOk="0">
                  <a:moveTo>
                    <a:pt x="17813" y="343"/>
                  </a:moveTo>
                  <a:cubicBezTo>
                    <a:pt x="17955" y="390"/>
                    <a:pt x="18102" y="440"/>
                    <a:pt x="18224" y="481"/>
                  </a:cubicBezTo>
                  <a:cubicBezTo>
                    <a:pt x="18090" y="430"/>
                    <a:pt x="17953" y="383"/>
                    <a:pt x="17813" y="343"/>
                  </a:cubicBezTo>
                  <a:close/>
                  <a:moveTo>
                    <a:pt x="15695" y="0"/>
                  </a:moveTo>
                  <a:cubicBezTo>
                    <a:pt x="15338" y="0"/>
                    <a:pt x="14863" y="24"/>
                    <a:pt x="14507" y="65"/>
                  </a:cubicBezTo>
                  <a:cubicBezTo>
                    <a:pt x="14252" y="83"/>
                    <a:pt x="13913" y="137"/>
                    <a:pt x="13658" y="190"/>
                  </a:cubicBezTo>
                  <a:cubicBezTo>
                    <a:pt x="13278" y="273"/>
                    <a:pt x="12773" y="398"/>
                    <a:pt x="12405" y="511"/>
                  </a:cubicBezTo>
                  <a:cubicBezTo>
                    <a:pt x="11871" y="665"/>
                    <a:pt x="11182" y="956"/>
                    <a:pt x="10665" y="1188"/>
                  </a:cubicBezTo>
                  <a:cubicBezTo>
                    <a:pt x="10576" y="1229"/>
                    <a:pt x="9781" y="1597"/>
                    <a:pt x="8884" y="2179"/>
                  </a:cubicBezTo>
                  <a:cubicBezTo>
                    <a:pt x="8641" y="2334"/>
                    <a:pt x="8314" y="2559"/>
                    <a:pt x="8076" y="2726"/>
                  </a:cubicBezTo>
                  <a:cubicBezTo>
                    <a:pt x="7780" y="2939"/>
                    <a:pt x="7394" y="3230"/>
                    <a:pt x="7120" y="3468"/>
                  </a:cubicBezTo>
                  <a:cubicBezTo>
                    <a:pt x="6841" y="3699"/>
                    <a:pt x="6129" y="4317"/>
                    <a:pt x="5618" y="4863"/>
                  </a:cubicBezTo>
                  <a:cubicBezTo>
                    <a:pt x="5410" y="5089"/>
                    <a:pt x="5131" y="5374"/>
                    <a:pt x="4935" y="5606"/>
                  </a:cubicBezTo>
                  <a:cubicBezTo>
                    <a:pt x="4579" y="6039"/>
                    <a:pt x="4104" y="6615"/>
                    <a:pt x="3777" y="7066"/>
                  </a:cubicBezTo>
                  <a:cubicBezTo>
                    <a:pt x="3178" y="7909"/>
                    <a:pt x="2762" y="8628"/>
                    <a:pt x="2756" y="8634"/>
                  </a:cubicBezTo>
                  <a:cubicBezTo>
                    <a:pt x="2477" y="9115"/>
                    <a:pt x="2138" y="9774"/>
                    <a:pt x="1883" y="10267"/>
                  </a:cubicBezTo>
                  <a:cubicBezTo>
                    <a:pt x="1758" y="10522"/>
                    <a:pt x="1610" y="10861"/>
                    <a:pt x="1509" y="11116"/>
                  </a:cubicBezTo>
                  <a:cubicBezTo>
                    <a:pt x="1396" y="11383"/>
                    <a:pt x="1254" y="11728"/>
                    <a:pt x="1159" y="11995"/>
                  </a:cubicBezTo>
                  <a:cubicBezTo>
                    <a:pt x="1064" y="12262"/>
                    <a:pt x="945" y="12618"/>
                    <a:pt x="856" y="12885"/>
                  </a:cubicBezTo>
                  <a:cubicBezTo>
                    <a:pt x="767" y="13153"/>
                    <a:pt x="666" y="13527"/>
                    <a:pt x="589" y="13800"/>
                  </a:cubicBezTo>
                  <a:cubicBezTo>
                    <a:pt x="589" y="13806"/>
                    <a:pt x="339" y="14691"/>
                    <a:pt x="185" y="15753"/>
                  </a:cubicBezTo>
                  <a:cubicBezTo>
                    <a:pt x="66" y="16537"/>
                    <a:pt x="7" y="17309"/>
                    <a:pt x="1" y="18063"/>
                  </a:cubicBezTo>
                  <a:cubicBezTo>
                    <a:pt x="1" y="18348"/>
                    <a:pt x="1" y="18746"/>
                    <a:pt x="13" y="19031"/>
                  </a:cubicBezTo>
                  <a:cubicBezTo>
                    <a:pt x="36" y="19417"/>
                    <a:pt x="84" y="19922"/>
                    <a:pt x="131" y="20308"/>
                  </a:cubicBezTo>
                  <a:cubicBezTo>
                    <a:pt x="173" y="20587"/>
                    <a:pt x="232" y="20943"/>
                    <a:pt x="292" y="21216"/>
                  </a:cubicBezTo>
                  <a:cubicBezTo>
                    <a:pt x="369" y="21585"/>
                    <a:pt x="506" y="22083"/>
                    <a:pt x="618" y="22451"/>
                  </a:cubicBezTo>
                  <a:cubicBezTo>
                    <a:pt x="767" y="22932"/>
                    <a:pt x="1040" y="23544"/>
                    <a:pt x="1272" y="24001"/>
                  </a:cubicBezTo>
                  <a:cubicBezTo>
                    <a:pt x="1432" y="24310"/>
                    <a:pt x="1687" y="24702"/>
                    <a:pt x="1883" y="24999"/>
                  </a:cubicBezTo>
                  <a:cubicBezTo>
                    <a:pt x="2020" y="25195"/>
                    <a:pt x="2222" y="25426"/>
                    <a:pt x="2370" y="25610"/>
                  </a:cubicBezTo>
                  <a:cubicBezTo>
                    <a:pt x="2499" y="25772"/>
                    <a:pt x="2677" y="25948"/>
                    <a:pt x="2853" y="26108"/>
                  </a:cubicBezTo>
                  <a:lnTo>
                    <a:pt x="2853" y="26108"/>
                  </a:lnTo>
                  <a:cubicBezTo>
                    <a:pt x="1490" y="24795"/>
                    <a:pt x="698" y="22636"/>
                    <a:pt x="737" y="19791"/>
                  </a:cubicBezTo>
                  <a:cubicBezTo>
                    <a:pt x="814" y="12957"/>
                    <a:pt x="5672" y="4745"/>
                    <a:pt x="11562" y="1461"/>
                  </a:cubicBezTo>
                  <a:cubicBezTo>
                    <a:pt x="13215" y="551"/>
                    <a:pt x="14776" y="116"/>
                    <a:pt x="16163" y="116"/>
                  </a:cubicBezTo>
                  <a:cubicBezTo>
                    <a:pt x="16745" y="116"/>
                    <a:pt x="17297" y="192"/>
                    <a:pt x="17813" y="343"/>
                  </a:cubicBezTo>
                  <a:lnTo>
                    <a:pt x="17813" y="343"/>
                  </a:lnTo>
                  <a:cubicBezTo>
                    <a:pt x="17707" y="308"/>
                    <a:pt x="17603" y="275"/>
                    <a:pt x="17512" y="250"/>
                  </a:cubicBezTo>
                  <a:cubicBezTo>
                    <a:pt x="17209" y="172"/>
                    <a:pt x="16793" y="89"/>
                    <a:pt x="16479" y="54"/>
                  </a:cubicBezTo>
                  <a:cubicBezTo>
                    <a:pt x="16241" y="24"/>
                    <a:pt x="15932" y="0"/>
                    <a:pt x="15695" y="0"/>
                  </a:cubicBezTo>
                  <a:close/>
                  <a:moveTo>
                    <a:pt x="2853" y="26108"/>
                  </a:moveTo>
                  <a:lnTo>
                    <a:pt x="2853" y="26108"/>
                  </a:lnTo>
                  <a:cubicBezTo>
                    <a:pt x="2952" y="26204"/>
                    <a:pt x="3054" y="26296"/>
                    <a:pt x="3160" y="26382"/>
                  </a:cubicBezTo>
                  <a:cubicBezTo>
                    <a:pt x="3067" y="26301"/>
                    <a:pt x="2961" y="26207"/>
                    <a:pt x="2853" y="261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5"/>
            <p:cNvSpPr/>
            <p:nvPr/>
          </p:nvSpPr>
          <p:spPr>
            <a:xfrm>
              <a:off x="9473520" y="36562"/>
              <a:ext cx="4660947" cy="5784691"/>
            </a:xfrm>
            <a:custGeom>
              <a:avLst/>
              <a:gdLst/>
              <a:ahLst/>
              <a:cxnLst/>
              <a:rect l="l" t="t" r="r" b="b"/>
              <a:pathLst>
                <a:path w="21481" h="27483" extrusionOk="0">
                  <a:moveTo>
                    <a:pt x="15352" y="425"/>
                  </a:moveTo>
                  <a:cubicBezTo>
                    <a:pt x="18802" y="425"/>
                    <a:pt x="21150" y="3210"/>
                    <a:pt x="21090" y="7976"/>
                  </a:cubicBezTo>
                  <a:cubicBezTo>
                    <a:pt x="21007" y="14602"/>
                    <a:pt x="16310" y="22559"/>
                    <a:pt x="10598" y="25742"/>
                  </a:cubicBezTo>
                  <a:cubicBezTo>
                    <a:pt x="8991" y="26640"/>
                    <a:pt x="7474" y="27065"/>
                    <a:pt x="6126" y="27065"/>
                  </a:cubicBezTo>
                  <a:cubicBezTo>
                    <a:pt x="2677" y="27065"/>
                    <a:pt x="331" y="24283"/>
                    <a:pt x="391" y="19519"/>
                  </a:cubicBezTo>
                  <a:cubicBezTo>
                    <a:pt x="462" y="12886"/>
                    <a:pt x="5171" y="4929"/>
                    <a:pt x="10883" y="1747"/>
                  </a:cubicBezTo>
                  <a:cubicBezTo>
                    <a:pt x="12489" y="850"/>
                    <a:pt x="14004" y="425"/>
                    <a:pt x="15352" y="425"/>
                  </a:cubicBezTo>
                  <a:close/>
                  <a:moveTo>
                    <a:pt x="15501" y="0"/>
                  </a:moveTo>
                  <a:cubicBezTo>
                    <a:pt x="14112" y="0"/>
                    <a:pt x="12550" y="437"/>
                    <a:pt x="10895" y="1361"/>
                  </a:cubicBezTo>
                  <a:cubicBezTo>
                    <a:pt x="4999" y="4650"/>
                    <a:pt x="147" y="12857"/>
                    <a:pt x="64" y="19697"/>
                  </a:cubicBezTo>
                  <a:cubicBezTo>
                    <a:pt x="0" y="24613"/>
                    <a:pt x="2421" y="27483"/>
                    <a:pt x="5979" y="27483"/>
                  </a:cubicBezTo>
                  <a:cubicBezTo>
                    <a:pt x="7368" y="27483"/>
                    <a:pt x="8931" y="27046"/>
                    <a:pt x="10586" y="26122"/>
                  </a:cubicBezTo>
                  <a:cubicBezTo>
                    <a:pt x="16482" y="22832"/>
                    <a:pt x="21334" y="14632"/>
                    <a:pt x="21417" y="7792"/>
                  </a:cubicBezTo>
                  <a:cubicBezTo>
                    <a:pt x="21481" y="2871"/>
                    <a:pt x="19060" y="0"/>
                    <a:pt x="15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5"/>
            <p:cNvSpPr/>
            <p:nvPr/>
          </p:nvSpPr>
          <p:spPr>
            <a:xfrm>
              <a:off x="11382496" y="3155055"/>
              <a:ext cx="274697" cy="316355"/>
            </a:xfrm>
            <a:custGeom>
              <a:avLst/>
              <a:gdLst/>
              <a:ahLst/>
              <a:cxnLst/>
              <a:rect l="l" t="t" r="r" b="b"/>
              <a:pathLst>
                <a:path w="1266" h="1503" extrusionOk="0">
                  <a:moveTo>
                    <a:pt x="1" y="0"/>
                  </a:moveTo>
                  <a:lnTo>
                    <a:pt x="939" y="1306"/>
                  </a:lnTo>
                  <a:lnTo>
                    <a:pt x="1266" y="1502"/>
                  </a:lnTo>
                  <a:lnTo>
                    <a:pt x="1266" y="1502"/>
                  </a:lnTo>
                  <a:lnTo>
                    <a:pt x="333" y="19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5"/>
            <p:cNvSpPr/>
            <p:nvPr/>
          </p:nvSpPr>
          <p:spPr>
            <a:xfrm>
              <a:off x="11382496" y="2653688"/>
              <a:ext cx="272093" cy="541571"/>
            </a:xfrm>
            <a:custGeom>
              <a:avLst/>
              <a:gdLst/>
              <a:ahLst/>
              <a:cxnLst/>
              <a:rect l="l" t="t" r="r" b="b"/>
              <a:pathLst>
                <a:path w="1254" h="2573" extrusionOk="0">
                  <a:moveTo>
                    <a:pt x="927" y="1"/>
                  </a:moveTo>
                  <a:lnTo>
                    <a:pt x="1" y="2382"/>
                  </a:lnTo>
                  <a:lnTo>
                    <a:pt x="333" y="2572"/>
                  </a:lnTo>
                  <a:lnTo>
                    <a:pt x="1254" y="185"/>
                  </a:lnTo>
                  <a:lnTo>
                    <a:pt x="9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5"/>
            <p:cNvSpPr/>
            <p:nvPr/>
          </p:nvSpPr>
          <p:spPr>
            <a:xfrm>
              <a:off x="11583635" y="2427631"/>
              <a:ext cx="474318" cy="265208"/>
            </a:xfrm>
            <a:custGeom>
              <a:avLst/>
              <a:gdLst/>
              <a:ahLst/>
              <a:cxnLst/>
              <a:rect l="l" t="t" r="r" b="b"/>
              <a:pathLst>
                <a:path w="2186" h="1260" extrusionOk="0">
                  <a:moveTo>
                    <a:pt x="1859" y="0"/>
                  </a:moveTo>
                  <a:lnTo>
                    <a:pt x="0" y="1075"/>
                  </a:lnTo>
                  <a:lnTo>
                    <a:pt x="327" y="1259"/>
                  </a:lnTo>
                  <a:lnTo>
                    <a:pt x="2185" y="190"/>
                  </a:lnTo>
                  <a:lnTo>
                    <a:pt x="1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a:off x="11454750" y="2467623"/>
              <a:ext cx="805430" cy="1003791"/>
            </a:xfrm>
            <a:custGeom>
              <a:avLst/>
              <a:gdLst/>
              <a:ahLst/>
              <a:cxnLst/>
              <a:rect l="l" t="t" r="r" b="b"/>
              <a:pathLst>
                <a:path w="3712" h="4769" extrusionOk="0">
                  <a:moveTo>
                    <a:pt x="2779" y="0"/>
                  </a:moveTo>
                  <a:lnTo>
                    <a:pt x="921" y="1069"/>
                  </a:lnTo>
                  <a:lnTo>
                    <a:pt x="0" y="3456"/>
                  </a:lnTo>
                  <a:lnTo>
                    <a:pt x="933" y="4768"/>
                  </a:lnTo>
                  <a:lnTo>
                    <a:pt x="2791" y="3700"/>
                  </a:lnTo>
                  <a:lnTo>
                    <a:pt x="3712" y="1318"/>
                  </a:lnTo>
                  <a:lnTo>
                    <a:pt x="27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5"/>
            <p:cNvSpPr/>
            <p:nvPr/>
          </p:nvSpPr>
          <p:spPr>
            <a:xfrm>
              <a:off x="6449275" y="1983936"/>
              <a:ext cx="770713" cy="503685"/>
            </a:xfrm>
            <a:custGeom>
              <a:avLst/>
              <a:gdLst/>
              <a:ahLst/>
              <a:cxnLst/>
              <a:rect l="l" t="t" r="r" b="b"/>
              <a:pathLst>
                <a:path w="3552" h="2393" extrusionOk="0">
                  <a:moveTo>
                    <a:pt x="3159" y="0"/>
                  </a:moveTo>
                  <a:cubicBezTo>
                    <a:pt x="3148" y="0"/>
                    <a:pt x="3142" y="6"/>
                    <a:pt x="3142" y="6"/>
                  </a:cubicBezTo>
                  <a:lnTo>
                    <a:pt x="78" y="1788"/>
                  </a:lnTo>
                  <a:cubicBezTo>
                    <a:pt x="30" y="1811"/>
                    <a:pt x="12" y="1871"/>
                    <a:pt x="0" y="1942"/>
                  </a:cubicBezTo>
                  <a:cubicBezTo>
                    <a:pt x="0" y="2096"/>
                    <a:pt x="107" y="2286"/>
                    <a:pt x="238" y="2358"/>
                  </a:cubicBezTo>
                  <a:cubicBezTo>
                    <a:pt x="281" y="2379"/>
                    <a:pt x="323" y="2392"/>
                    <a:pt x="358" y="2392"/>
                  </a:cubicBezTo>
                  <a:cubicBezTo>
                    <a:pt x="380" y="2392"/>
                    <a:pt x="400" y="2387"/>
                    <a:pt x="416" y="2375"/>
                  </a:cubicBezTo>
                  <a:lnTo>
                    <a:pt x="410" y="2375"/>
                  </a:lnTo>
                  <a:lnTo>
                    <a:pt x="3474" y="594"/>
                  </a:lnTo>
                  <a:cubicBezTo>
                    <a:pt x="3486" y="594"/>
                    <a:pt x="3486" y="582"/>
                    <a:pt x="3492" y="582"/>
                  </a:cubicBezTo>
                  <a:lnTo>
                    <a:pt x="3498" y="582"/>
                  </a:lnTo>
                  <a:lnTo>
                    <a:pt x="3504" y="576"/>
                  </a:lnTo>
                  <a:lnTo>
                    <a:pt x="3516" y="570"/>
                  </a:lnTo>
                  <a:cubicBezTo>
                    <a:pt x="3522" y="547"/>
                    <a:pt x="3522" y="547"/>
                    <a:pt x="3528" y="541"/>
                  </a:cubicBezTo>
                  <a:cubicBezTo>
                    <a:pt x="3534" y="535"/>
                    <a:pt x="3545" y="517"/>
                    <a:pt x="3545" y="505"/>
                  </a:cubicBezTo>
                  <a:lnTo>
                    <a:pt x="3545" y="499"/>
                  </a:lnTo>
                  <a:cubicBezTo>
                    <a:pt x="3545" y="487"/>
                    <a:pt x="3545" y="487"/>
                    <a:pt x="3551" y="481"/>
                  </a:cubicBezTo>
                  <a:lnTo>
                    <a:pt x="3551" y="475"/>
                  </a:lnTo>
                  <a:lnTo>
                    <a:pt x="3551" y="463"/>
                  </a:lnTo>
                  <a:lnTo>
                    <a:pt x="3551" y="452"/>
                  </a:lnTo>
                  <a:lnTo>
                    <a:pt x="3551" y="446"/>
                  </a:lnTo>
                  <a:lnTo>
                    <a:pt x="3551" y="422"/>
                  </a:lnTo>
                  <a:lnTo>
                    <a:pt x="3551" y="392"/>
                  </a:lnTo>
                  <a:cubicBezTo>
                    <a:pt x="3551" y="374"/>
                    <a:pt x="3551" y="368"/>
                    <a:pt x="3545" y="357"/>
                  </a:cubicBezTo>
                  <a:lnTo>
                    <a:pt x="3545" y="345"/>
                  </a:lnTo>
                  <a:cubicBezTo>
                    <a:pt x="3545" y="339"/>
                    <a:pt x="3545" y="333"/>
                    <a:pt x="3534" y="327"/>
                  </a:cubicBezTo>
                  <a:lnTo>
                    <a:pt x="3534" y="315"/>
                  </a:lnTo>
                  <a:lnTo>
                    <a:pt x="3534" y="309"/>
                  </a:lnTo>
                  <a:cubicBezTo>
                    <a:pt x="3534" y="303"/>
                    <a:pt x="3528" y="285"/>
                    <a:pt x="3528" y="279"/>
                  </a:cubicBezTo>
                  <a:lnTo>
                    <a:pt x="3528" y="273"/>
                  </a:lnTo>
                  <a:cubicBezTo>
                    <a:pt x="3522" y="256"/>
                    <a:pt x="3522" y="250"/>
                    <a:pt x="3516" y="238"/>
                  </a:cubicBezTo>
                  <a:cubicBezTo>
                    <a:pt x="3516" y="238"/>
                    <a:pt x="3516" y="226"/>
                    <a:pt x="3504" y="226"/>
                  </a:cubicBezTo>
                  <a:cubicBezTo>
                    <a:pt x="3498" y="220"/>
                    <a:pt x="3498" y="214"/>
                    <a:pt x="3492" y="208"/>
                  </a:cubicBezTo>
                  <a:lnTo>
                    <a:pt x="3486" y="196"/>
                  </a:lnTo>
                  <a:cubicBezTo>
                    <a:pt x="3474" y="190"/>
                    <a:pt x="3468" y="178"/>
                    <a:pt x="3468" y="167"/>
                  </a:cubicBezTo>
                  <a:cubicBezTo>
                    <a:pt x="3462" y="161"/>
                    <a:pt x="3456" y="149"/>
                    <a:pt x="3444" y="137"/>
                  </a:cubicBezTo>
                  <a:lnTo>
                    <a:pt x="3439" y="131"/>
                  </a:lnTo>
                  <a:cubicBezTo>
                    <a:pt x="3433" y="125"/>
                    <a:pt x="3427" y="119"/>
                    <a:pt x="3427" y="113"/>
                  </a:cubicBezTo>
                  <a:lnTo>
                    <a:pt x="3415" y="101"/>
                  </a:lnTo>
                  <a:lnTo>
                    <a:pt x="3397" y="83"/>
                  </a:lnTo>
                  <a:cubicBezTo>
                    <a:pt x="3385" y="71"/>
                    <a:pt x="3379" y="66"/>
                    <a:pt x="3367" y="60"/>
                  </a:cubicBezTo>
                  <a:cubicBezTo>
                    <a:pt x="3355" y="60"/>
                    <a:pt x="3355" y="54"/>
                    <a:pt x="3349" y="54"/>
                  </a:cubicBezTo>
                  <a:cubicBezTo>
                    <a:pt x="3349" y="54"/>
                    <a:pt x="3344" y="54"/>
                    <a:pt x="3344" y="42"/>
                  </a:cubicBezTo>
                  <a:cubicBezTo>
                    <a:pt x="3338" y="36"/>
                    <a:pt x="3326" y="36"/>
                    <a:pt x="3320" y="30"/>
                  </a:cubicBezTo>
                  <a:cubicBezTo>
                    <a:pt x="3314" y="18"/>
                    <a:pt x="3308" y="18"/>
                    <a:pt x="3296" y="12"/>
                  </a:cubicBezTo>
                  <a:cubicBezTo>
                    <a:pt x="3290" y="6"/>
                    <a:pt x="3278" y="6"/>
                    <a:pt x="3266" y="6"/>
                  </a:cubicBezTo>
                  <a:lnTo>
                    <a:pt x="3260" y="6"/>
                  </a:lnTo>
                  <a:cubicBezTo>
                    <a:pt x="3254" y="6"/>
                    <a:pt x="3249" y="6"/>
                    <a:pt x="3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a:off x="6261154" y="711576"/>
              <a:ext cx="772015" cy="504527"/>
            </a:xfrm>
            <a:custGeom>
              <a:avLst/>
              <a:gdLst/>
              <a:ahLst/>
              <a:cxnLst/>
              <a:rect l="l" t="t" r="r" b="b"/>
              <a:pathLst>
                <a:path w="3558" h="2397" extrusionOk="0">
                  <a:moveTo>
                    <a:pt x="232" y="1776"/>
                  </a:moveTo>
                  <a:cubicBezTo>
                    <a:pt x="238" y="1776"/>
                    <a:pt x="244" y="1782"/>
                    <a:pt x="256" y="1794"/>
                  </a:cubicBezTo>
                  <a:cubicBezTo>
                    <a:pt x="244" y="1782"/>
                    <a:pt x="238" y="1782"/>
                    <a:pt x="232" y="1776"/>
                  </a:cubicBezTo>
                  <a:close/>
                  <a:moveTo>
                    <a:pt x="482" y="2275"/>
                  </a:moveTo>
                  <a:cubicBezTo>
                    <a:pt x="493" y="2275"/>
                    <a:pt x="493" y="2275"/>
                    <a:pt x="482" y="2281"/>
                  </a:cubicBezTo>
                  <a:lnTo>
                    <a:pt x="482" y="2275"/>
                  </a:lnTo>
                  <a:close/>
                  <a:moveTo>
                    <a:pt x="476" y="2298"/>
                  </a:moveTo>
                  <a:cubicBezTo>
                    <a:pt x="482" y="2298"/>
                    <a:pt x="476" y="2298"/>
                    <a:pt x="476" y="2304"/>
                  </a:cubicBezTo>
                  <a:lnTo>
                    <a:pt x="476" y="2298"/>
                  </a:lnTo>
                  <a:close/>
                  <a:moveTo>
                    <a:pt x="3154" y="0"/>
                  </a:moveTo>
                  <a:cubicBezTo>
                    <a:pt x="3148" y="0"/>
                    <a:pt x="3142" y="6"/>
                    <a:pt x="3142" y="6"/>
                  </a:cubicBezTo>
                  <a:lnTo>
                    <a:pt x="78" y="1788"/>
                  </a:lnTo>
                  <a:cubicBezTo>
                    <a:pt x="30" y="1811"/>
                    <a:pt x="6" y="1871"/>
                    <a:pt x="1" y="1948"/>
                  </a:cubicBezTo>
                  <a:cubicBezTo>
                    <a:pt x="1" y="2102"/>
                    <a:pt x="107" y="2287"/>
                    <a:pt x="238" y="2364"/>
                  </a:cubicBezTo>
                  <a:cubicBezTo>
                    <a:pt x="280" y="2386"/>
                    <a:pt x="317" y="2397"/>
                    <a:pt x="348" y="2397"/>
                  </a:cubicBezTo>
                  <a:cubicBezTo>
                    <a:pt x="372" y="2397"/>
                    <a:pt x="393" y="2391"/>
                    <a:pt x="411" y="2379"/>
                  </a:cubicBezTo>
                  <a:lnTo>
                    <a:pt x="411" y="2379"/>
                  </a:lnTo>
                  <a:cubicBezTo>
                    <a:pt x="410" y="2380"/>
                    <a:pt x="410" y="2381"/>
                    <a:pt x="410" y="2382"/>
                  </a:cubicBezTo>
                  <a:lnTo>
                    <a:pt x="3492" y="582"/>
                  </a:lnTo>
                  <a:cubicBezTo>
                    <a:pt x="3498" y="582"/>
                    <a:pt x="3498" y="576"/>
                    <a:pt x="3504" y="576"/>
                  </a:cubicBezTo>
                  <a:lnTo>
                    <a:pt x="3510" y="576"/>
                  </a:lnTo>
                  <a:lnTo>
                    <a:pt x="3522" y="565"/>
                  </a:lnTo>
                  <a:lnTo>
                    <a:pt x="3528" y="559"/>
                  </a:lnTo>
                  <a:lnTo>
                    <a:pt x="3534" y="553"/>
                  </a:lnTo>
                  <a:cubicBezTo>
                    <a:pt x="3540" y="541"/>
                    <a:pt x="3545" y="529"/>
                    <a:pt x="3545" y="511"/>
                  </a:cubicBezTo>
                  <a:lnTo>
                    <a:pt x="3545" y="505"/>
                  </a:lnTo>
                  <a:cubicBezTo>
                    <a:pt x="3545" y="499"/>
                    <a:pt x="3545" y="499"/>
                    <a:pt x="3557" y="493"/>
                  </a:cubicBezTo>
                  <a:lnTo>
                    <a:pt x="3557" y="481"/>
                  </a:lnTo>
                  <a:lnTo>
                    <a:pt x="3557" y="475"/>
                  </a:lnTo>
                  <a:lnTo>
                    <a:pt x="3557" y="470"/>
                  </a:lnTo>
                  <a:lnTo>
                    <a:pt x="3557" y="464"/>
                  </a:lnTo>
                  <a:lnTo>
                    <a:pt x="3557" y="440"/>
                  </a:lnTo>
                  <a:lnTo>
                    <a:pt x="3557" y="410"/>
                  </a:lnTo>
                  <a:cubicBezTo>
                    <a:pt x="3557" y="392"/>
                    <a:pt x="3557" y="386"/>
                    <a:pt x="3545" y="375"/>
                  </a:cubicBezTo>
                  <a:lnTo>
                    <a:pt x="3545" y="363"/>
                  </a:lnTo>
                  <a:cubicBezTo>
                    <a:pt x="3545" y="357"/>
                    <a:pt x="3540" y="351"/>
                    <a:pt x="3540" y="333"/>
                  </a:cubicBezTo>
                  <a:lnTo>
                    <a:pt x="3540" y="327"/>
                  </a:lnTo>
                  <a:lnTo>
                    <a:pt x="3540" y="321"/>
                  </a:lnTo>
                  <a:cubicBezTo>
                    <a:pt x="3540" y="303"/>
                    <a:pt x="3534" y="297"/>
                    <a:pt x="3528" y="285"/>
                  </a:cubicBezTo>
                  <a:cubicBezTo>
                    <a:pt x="3522" y="268"/>
                    <a:pt x="3522" y="262"/>
                    <a:pt x="3510" y="244"/>
                  </a:cubicBezTo>
                  <a:cubicBezTo>
                    <a:pt x="3510" y="244"/>
                    <a:pt x="3510" y="238"/>
                    <a:pt x="3504" y="238"/>
                  </a:cubicBezTo>
                  <a:cubicBezTo>
                    <a:pt x="3498" y="232"/>
                    <a:pt x="3498" y="226"/>
                    <a:pt x="3486" y="208"/>
                  </a:cubicBezTo>
                  <a:cubicBezTo>
                    <a:pt x="3486" y="208"/>
                    <a:pt x="3486" y="202"/>
                    <a:pt x="3480" y="202"/>
                  </a:cubicBezTo>
                  <a:cubicBezTo>
                    <a:pt x="3474" y="196"/>
                    <a:pt x="3468" y="179"/>
                    <a:pt x="3468" y="173"/>
                  </a:cubicBezTo>
                  <a:cubicBezTo>
                    <a:pt x="3462" y="167"/>
                    <a:pt x="3450" y="149"/>
                    <a:pt x="3445" y="143"/>
                  </a:cubicBezTo>
                  <a:lnTo>
                    <a:pt x="3439" y="137"/>
                  </a:lnTo>
                  <a:cubicBezTo>
                    <a:pt x="3433" y="125"/>
                    <a:pt x="3421" y="119"/>
                    <a:pt x="3421" y="113"/>
                  </a:cubicBezTo>
                  <a:lnTo>
                    <a:pt x="3415" y="107"/>
                  </a:lnTo>
                  <a:lnTo>
                    <a:pt x="3391" y="84"/>
                  </a:lnTo>
                  <a:cubicBezTo>
                    <a:pt x="3385" y="78"/>
                    <a:pt x="3379" y="66"/>
                    <a:pt x="3361" y="60"/>
                  </a:cubicBezTo>
                  <a:cubicBezTo>
                    <a:pt x="3355" y="60"/>
                    <a:pt x="3355" y="54"/>
                    <a:pt x="3350" y="54"/>
                  </a:cubicBezTo>
                  <a:cubicBezTo>
                    <a:pt x="3350" y="54"/>
                    <a:pt x="3344" y="54"/>
                    <a:pt x="3344" y="48"/>
                  </a:cubicBezTo>
                  <a:cubicBezTo>
                    <a:pt x="3332" y="36"/>
                    <a:pt x="3326" y="36"/>
                    <a:pt x="3320" y="30"/>
                  </a:cubicBezTo>
                  <a:cubicBezTo>
                    <a:pt x="3314" y="24"/>
                    <a:pt x="3302" y="24"/>
                    <a:pt x="3296" y="18"/>
                  </a:cubicBezTo>
                  <a:cubicBezTo>
                    <a:pt x="3290" y="6"/>
                    <a:pt x="3272" y="6"/>
                    <a:pt x="3266" y="6"/>
                  </a:cubicBezTo>
                  <a:lnTo>
                    <a:pt x="3260" y="6"/>
                  </a:lnTo>
                  <a:cubicBezTo>
                    <a:pt x="3255" y="6"/>
                    <a:pt x="3243" y="6"/>
                    <a:pt x="3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1880577" y="2777451"/>
              <a:ext cx="130405" cy="2623664"/>
            </a:xfrm>
            <a:custGeom>
              <a:avLst/>
              <a:gdLst/>
              <a:ahLst/>
              <a:cxnLst/>
              <a:rect l="l" t="t" r="r" b="b"/>
              <a:pathLst>
                <a:path w="601" h="12465" extrusionOk="0">
                  <a:moveTo>
                    <a:pt x="1" y="1"/>
                  </a:moveTo>
                  <a:lnTo>
                    <a:pt x="30" y="12126"/>
                  </a:lnTo>
                  <a:lnTo>
                    <a:pt x="600" y="12465"/>
                  </a:lnTo>
                  <a:lnTo>
                    <a:pt x="571" y="32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1880577" y="202842"/>
              <a:ext cx="4719749" cy="2643660"/>
            </a:xfrm>
            <a:custGeom>
              <a:avLst/>
              <a:gdLst/>
              <a:ahLst/>
              <a:cxnLst/>
              <a:rect l="l" t="t" r="r" b="b"/>
              <a:pathLst>
                <a:path w="21752" h="12560" extrusionOk="0">
                  <a:moveTo>
                    <a:pt x="21175" y="1"/>
                  </a:moveTo>
                  <a:lnTo>
                    <a:pt x="1" y="12233"/>
                  </a:lnTo>
                  <a:lnTo>
                    <a:pt x="571" y="12559"/>
                  </a:lnTo>
                  <a:lnTo>
                    <a:pt x="21751" y="333"/>
                  </a:lnTo>
                  <a:lnTo>
                    <a:pt x="21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a:off x="2004254" y="272932"/>
              <a:ext cx="4602363" cy="5128196"/>
            </a:xfrm>
            <a:custGeom>
              <a:avLst/>
              <a:gdLst/>
              <a:ahLst/>
              <a:cxnLst/>
              <a:rect l="l" t="t" r="r" b="b"/>
              <a:pathLst>
                <a:path w="21211" h="24364" extrusionOk="0">
                  <a:moveTo>
                    <a:pt x="21181" y="0"/>
                  </a:moveTo>
                  <a:lnTo>
                    <a:pt x="1" y="12226"/>
                  </a:lnTo>
                  <a:lnTo>
                    <a:pt x="30" y="24364"/>
                  </a:lnTo>
                  <a:lnTo>
                    <a:pt x="21211" y="12137"/>
                  </a:lnTo>
                  <a:lnTo>
                    <a:pt x="21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a:off x="2107319" y="421532"/>
              <a:ext cx="4396232" cy="4830784"/>
            </a:xfrm>
            <a:custGeom>
              <a:avLst/>
              <a:gdLst/>
              <a:ahLst/>
              <a:cxnLst/>
              <a:rect l="l" t="t" r="r" b="b"/>
              <a:pathLst>
                <a:path w="20261" h="22951" extrusionOk="0">
                  <a:moveTo>
                    <a:pt x="20261" y="1"/>
                  </a:moveTo>
                  <a:lnTo>
                    <a:pt x="1" y="11699"/>
                  </a:lnTo>
                  <a:lnTo>
                    <a:pt x="1" y="22951"/>
                  </a:lnTo>
                  <a:lnTo>
                    <a:pt x="20261" y="11253"/>
                  </a:lnTo>
                  <a:lnTo>
                    <a:pt x="20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a:off x="2050688" y="960365"/>
              <a:ext cx="4509712" cy="2543471"/>
            </a:xfrm>
            <a:custGeom>
              <a:avLst/>
              <a:gdLst/>
              <a:ahLst/>
              <a:cxnLst/>
              <a:rect l="l" t="t" r="r" b="b"/>
              <a:pathLst>
                <a:path w="20784" h="12084" extrusionOk="0">
                  <a:moveTo>
                    <a:pt x="20700" y="0"/>
                  </a:moveTo>
                  <a:lnTo>
                    <a:pt x="0" y="11941"/>
                  </a:lnTo>
                  <a:lnTo>
                    <a:pt x="84" y="12084"/>
                  </a:lnTo>
                  <a:lnTo>
                    <a:pt x="20783" y="137"/>
                  </a:lnTo>
                  <a:lnTo>
                    <a:pt x="20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a:off x="2050688" y="1564026"/>
              <a:ext cx="4509712" cy="2544733"/>
            </a:xfrm>
            <a:custGeom>
              <a:avLst/>
              <a:gdLst/>
              <a:ahLst/>
              <a:cxnLst/>
              <a:rect l="l" t="t" r="r" b="b"/>
              <a:pathLst>
                <a:path w="20784" h="12090" extrusionOk="0">
                  <a:moveTo>
                    <a:pt x="20700" y="0"/>
                  </a:moveTo>
                  <a:lnTo>
                    <a:pt x="0" y="11947"/>
                  </a:lnTo>
                  <a:lnTo>
                    <a:pt x="84" y="12090"/>
                  </a:lnTo>
                  <a:lnTo>
                    <a:pt x="20783" y="143"/>
                  </a:lnTo>
                  <a:lnTo>
                    <a:pt x="20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a:off x="2050688" y="2168949"/>
              <a:ext cx="4509712" cy="2544733"/>
            </a:xfrm>
            <a:custGeom>
              <a:avLst/>
              <a:gdLst/>
              <a:ahLst/>
              <a:cxnLst/>
              <a:rect l="l" t="t" r="r" b="b"/>
              <a:pathLst>
                <a:path w="20784" h="12090" extrusionOk="0">
                  <a:moveTo>
                    <a:pt x="20700" y="0"/>
                  </a:moveTo>
                  <a:lnTo>
                    <a:pt x="0" y="11947"/>
                  </a:lnTo>
                  <a:lnTo>
                    <a:pt x="84" y="12090"/>
                  </a:lnTo>
                  <a:lnTo>
                    <a:pt x="20783" y="143"/>
                  </a:lnTo>
                  <a:lnTo>
                    <a:pt x="20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5"/>
            <p:cNvSpPr/>
            <p:nvPr/>
          </p:nvSpPr>
          <p:spPr>
            <a:xfrm>
              <a:off x="5784453" y="787770"/>
              <a:ext cx="36236" cy="2421180"/>
            </a:xfrm>
            <a:custGeom>
              <a:avLst/>
              <a:gdLst/>
              <a:ahLst/>
              <a:cxnLst/>
              <a:rect l="l" t="t" r="r" b="b"/>
              <a:pathLst>
                <a:path w="167" h="11503" extrusionOk="0">
                  <a:moveTo>
                    <a:pt x="1" y="1"/>
                  </a:moveTo>
                  <a:lnTo>
                    <a:pt x="1" y="11502"/>
                  </a:lnTo>
                  <a:lnTo>
                    <a:pt x="167" y="11502"/>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5"/>
            <p:cNvSpPr/>
            <p:nvPr/>
          </p:nvSpPr>
          <p:spPr>
            <a:xfrm>
              <a:off x="5035877" y="1207681"/>
              <a:ext cx="34934" cy="2419917"/>
            </a:xfrm>
            <a:custGeom>
              <a:avLst/>
              <a:gdLst/>
              <a:ahLst/>
              <a:cxnLst/>
              <a:rect l="l" t="t" r="r" b="b"/>
              <a:pathLst>
                <a:path w="161" h="11497" extrusionOk="0">
                  <a:moveTo>
                    <a:pt x="1" y="1"/>
                  </a:moveTo>
                  <a:lnTo>
                    <a:pt x="1" y="11497"/>
                  </a:lnTo>
                  <a:lnTo>
                    <a:pt x="161" y="11497"/>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a:off x="4286000" y="1626328"/>
              <a:ext cx="36236" cy="2419917"/>
            </a:xfrm>
            <a:custGeom>
              <a:avLst/>
              <a:gdLst/>
              <a:ahLst/>
              <a:cxnLst/>
              <a:rect l="l" t="t" r="r" b="b"/>
              <a:pathLst>
                <a:path w="167" h="11497" extrusionOk="0">
                  <a:moveTo>
                    <a:pt x="1" y="1"/>
                  </a:moveTo>
                  <a:lnTo>
                    <a:pt x="1" y="11497"/>
                  </a:lnTo>
                  <a:lnTo>
                    <a:pt x="167" y="11497"/>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5"/>
            <p:cNvSpPr/>
            <p:nvPr/>
          </p:nvSpPr>
          <p:spPr>
            <a:xfrm>
              <a:off x="3540028" y="2046449"/>
              <a:ext cx="34934" cy="2419707"/>
            </a:xfrm>
            <a:custGeom>
              <a:avLst/>
              <a:gdLst/>
              <a:ahLst/>
              <a:cxnLst/>
              <a:rect l="l" t="t" r="r" b="b"/>
              <a:pathLst>
                <a:path w="161" h="11496" extrusionOk="0">
                  <a:moveTo>
                    <a:pt x="1" y="0"/>
                  </a:moveTo>
                  <a:lnTo>
                    <a:pt x="1" y="11496"/>
                  </a:lnTo>
                  <a:lnTo>
                    <a:pt x="161" y="11496"/>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a:off x="2790150" y="2465097"/>
              <a:ext cx="36453" cy="2419917"/>
            </a:xfrm>
            <a:custGeom>
              <a:avLst/>
              <a:gdLst/>
              <a:ahLst/>
              <a:cxnLst/>
              <a:rect l="l" t="t" r="r" b="b"/>
              <a:pathLst>
                <a:path w="168" h="11497" extrusionOk="0">
                  <a:moveTo>
                    <a:pt x="1" y="0"/>
                  </a:moveTo>
                  <a:lnTo>
                    <a:pt x="1" y="11496"/>
                  </a:lnTo>
                  <a:lnTo>
                    <a:pt x="167" y="11496"/>
                  </a:lnTo>
                  <a:lnTo>
                    <a:pt x="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11650465" y="3098646"/>
              <a:ext cx="686959" cy="476532"/>
            </a:xfrm>
            <a:custGeom>
              <a:avLst/>
              <a:gdLst/>
              <a:ahLst/>
              <a:cxnLst/>
              <a:rect l="l" t="t" r="r" b="b"/>
              <a:pathLst>
                <a:path w="3166" h="2264" extrusionOk="0">
                  <a:moveTo>
                    <a:pt x="1" y="1"/>
                  </a:moveTo>
                  <a:lnTo>
                    <a:pt x="512" y="725"/>
                  </a:lnTo>
                  <a:lnTo>
                    <a:pt x="3166" y="2263"/>
                  </a:lnTo>
                  <a:lnTo>
                    <a:pt x="3166" y="2263"/>
                  </a:lnTo>
                  <a:lnTo>
                    <a:pt x="2655" y="154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11650465" y="2823757"/>
              <a:ext cx="685657" cy="600086"/>
            </a:xfrm>
            <a:custGeom>
              <a:avLst/>
              <a:gdLst/>
              <a:ahLst/>
              <a:cxnLst/>
              <a:rect l="l" t="t" r="r" b="b"/>
              <a:pathLst>
                <a:path w="3160" h="2851" extrusionOk="0">
                  <a:moveTo>
                    <a:pt x="506" y="1"/>
                  </a:moveTo>
                  <a:lnTo>
                    <a:pt x="1" y="1307"/>
                  </a:lnTo>
                  <a:lnTo>
                    <a:pt x="2655" y="2851"/>
                  </a:lnTo>
                  <a:lnTo>
                    <a:pt x="3160" y="1544"/>
                  </a:lnTo>
                  <a:lnTo>
                    <a:pt x="5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11760039" y="2699994"/>
              <a:ext cx="796534" cy="448959"/>
            </a:xfrm>
            <a:custGeom>
              <a:avLst/>
              <a:gdLst/>
              <a:ahLst/>
              <a:cxnLst/>
              <a:rect l="l" t="t" r="r" b="b"/>
              <a:pathLst>
                <a:path w="3671" h="2133" extrusionOk="0">
                  <a:moveTo>
                    <a:pt x="1016" y="1"/>
                  </a:moveTo>
                  <a:lnTo>
                    <a:pt x="1" y="589"/>
                  </a:lnTo>
                  <a:lnTo>
                    <a:pt x="2655" y="2132"/>
                  </a:lnTo>
                  <a:lnTo>
                    <a:pt x="3670" y="1550"/>
                  </a:lnTo>
                  <a:lnTo>
                    <a:pt x="10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a:off x="12226542" y="3026241"/>
              <a:ext cx="441988" cy="548938"/>
            </a:xfrm>
            <a:custGeom>
              <a:avLst/>
              <a:gdLst/>
              <a:ahLst/>
              <a:cxnLst/>
              <a:rect l="l" t="t" r="r" b="b"/>
              <a:pathLst>
                <a:path w="2037" h="2608" extrusionOk="0">
                  <a:moveTo>
                    <a:pt x="1520" y="0"/>
                  </a:moveTo>
                  <a:lnTo>
                    <a:pt x="505" y="582"/>
                  </a:lnTo>
                  <a:lnTo>
                    <a:pt x="0" y="1889"/>
                  </a:lnTo>
                  <a:lnTo>
                    <a:pt x="511" y="2607"/>
                  </a:lnTo>
                  <a:lnTo>
                    <a:pt x="1532" y="2025"/>
                  </a:lnTo>
                  <a:lnTo>
                    <a:pt x="2037" y="719"/>
                  </a:lnTo>
                  <a:lnTo>
                    <a:pt x="15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a:off x="12355211" y="3371220"/>
              <a:ext cx="1094230" cy="661336"/>
            </a:xfrm>
            <a:custGeom>
              <a:avLst/>
              <a:gdLst/>
              <a:ahLst/>
              <a:cxnLst/>
              <a:rect l="l" t="t" r="r" b="b"/>
              <a:pathLst>
                <a:path w="5043" h="3142" extrusionOk="0">
                  <a:moveTo>
                    <a:pt x="1" y="0"/>
                  </a:moveTo>
                  <a:lnTo>
                    <a:pt x="262" y="357"/>
                  </a:lnTo>
                  <a:lnTo>
                    <a:pt x="5042" y="3142"/>
                  </a:lnTo>
                  <a:lnTo>
                    <a:pt x="4787" y="278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12355211" y="3235038"/>
              <a:ext cx="1094230" cy="722586"/>
            </a:xfrm>
            <a:custGeom>
              <a:avLst/>
              <a:gdLst/>
              <a:ahLst/>
              <a:cxnLst/>
              <a:rect l="l" t="t" r="r" b="b"/>
              <a:pathLst>
                <a:path w="5043" h="3433" extrusionOk="0">
                  <a:moveTo>
                    <a:pt x="256" y="0"/>
                  </a:moveTo>
                  <a:lnTo>
                    <a:pt x="1" y="647"/>
                  </a:lnTo>
                  <a:lnTo>
                    <a:pt x="4787" y="3432"/>
                  </a:lnTo>
                  <a:lnTo>
                    <a:pt x="5042" y="2779"/>
                  </a:lnTo>
                  <a:lnTo>
                    <a:pt x="2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12410757" y="3172525"/>
              <a:ext cx="1148041" cy="647655"/>
            </a:xfrm>
            <a:custGeom>
              <a:avLst/>
              <a:gdLst/>
              <a:ahLst/>
              <a:cxnLst/>
              <a:rect l="l" t="t" r="r" b="b"/>
              <a:pathLst>
                <a:path w="5291" h="3077" extrusionOk="0">
                  <a:moveTo>
                    <a:pt x="505" y="0"/>
                  </a:moveTo>
                  <a:lnTo>
                    <a:pt x="0" y="297"/>
                  </a:lnTo>
                  <a:lnTo>
                    <a:pt x="4786" y="3076"/>
                  </a:lnTo>
                  <a:lnTo>
                    <a:pt x="5291" y="2785"/>
                  </a:lnTo>
                  <a:lnTo>
                    <a:pt x="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13393669" y="3758716"/>
              <a:ext cx="219367" cy="273838"/>
            </a:xfrm>
            <a:custGeom>
              <a:avLst/>
              <a:gdLst/>
              <a:ahLst/>
              <a:cxnLst/>
              <a:rect l="l" t="t" r="r" b="b"/>
              <a:pathLst>
                <a:path w="1011" h="1301" extrusionOk="0">
                  <a:moveTo>
                    <a:pt x="761" y="0"/>
                  </a:moveTo>
                  <a:lnTo>
                    <a:pt x="256" y="291"/>
                  </a:lnTo>
                  <a:lnTo>
                    <a:pt x="1" y="944"/>
                  </a:lnTo>
                  <a:lnTo>
                    <a:pt x="256" y="1301"/>
                  </a:lnTo>
                  <a:lnTo>
                    <a:pt x="761" y="1010"/>
                  </a:lnTo>
                  <a:lnTo>
                    <a:pt x="1010" y="356"/>
                  </a:lnTo>
                  <a:lnTo>
                    <a:pt x="7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a:off x="13464621" y="3821229"/>
              <a:ext cx="1318154" cy="811831"/>
            </a:xfrm>
            <a:custGeom>
              <a:avLst/>
              <a:gdLst/>
              <a:ahLst/>
              <a:cxnLst/>
              <a:rect l="l" t="t" r="r" b="b"/>
              <a:pathLst>
                <a:path w="6075" h="3857" extrusionOk="0">
                  <a:moveTo>
                    <a:pt x="5535" y="3741"/>
                  </a:moveTo>
                  <a:cubicBezTo>
                    <a:pt x="5541" y="3741"/>
                    <a:pt x="5541" y="3747"/>
                    <a:pt x="5541" y="3753"/>
                  </a:cubicBezTo>
                  <a:cubicBezTo>
                    <a:pt x="5541" y="3747"/>
                    <a:pt x="5541" y="3747"/>
                    <a:pt x="5535" y="3741"/>
                  </a:cubicBezTo>
                  <a:close/>
                  <a:moveTo>
                    <a:pt x="5541" y="3765"/>
                  </a:moveTo>
                  <a:cubicBezTo>
                    <a:pt x="5544" y="3768"/>
                    <a:pt x="5546" y="3772"/>
                    <a:pt x="5546" y="3774"/>
                  </a:cubicBezTo>
                  <a:lnTo>
                    <a:pt x="5546" y="3774"/>
                  </a:lnTo>
                  <a:cubicBezTo>
                    <a:pt x="5545" y="3771"/>
                    <a:pt x="5541" y="3770"/>
                    <a:pt x="5541" y="3765"/>
                  </a:cubicBezTo>
                  <a:close/>
                  <a:moveTo>
                    <a:pt x="345" y="0"/>
                  </a:moveTo>
                  <a:cubicBezTo>
                    <a:pt x="339" y="0"/>
                    <a:pt x="327" y="6"/>
                    <a:pt x="321" y="6"/>
                  </a:cubicBezTo>
                  <a:lnTo>
                    <a:pt x="315" y="6"/>
                  </a:lnTo>
                  <a:cubicBezTo>
                    <a:pt x="309" y="6"/>
                    <a:pt x="297" y="12"/>
                    <a:pt x="291" y="12"/>
                  </a:cubicBezTo>
                  <a:cubicBezTo>
                    <a:pt x="286" y="24"/>
                    <a:pt x="280" y="24"/>
                    <a:pt x="268" y="30"/>
                  </a:cubicBezTo>
                  <a:cubicBezTo>
                    <a:pt x="262" y="36"/>
                    <a:pt x="256" y="36"/>
                    <a:pt x="238" y="42"/>
                  </a:cubicBezTo>
                  <a:cubicBezTo>
                    <a:pt x="238" y="42"/>
                    <a:pt x="232" y="42"/>
                    <a:pt x="232" y="53"/>
                  </a:cubicBezTo>
                  <a:cubicBezTo>
                    <a:pt x="226" y="53"/>
                    <a:pt x="226" y="59"/>
                    <a:pt x="220" y="59"/>
                  </a:cubicBezTo>
                  <a:cubicBezTo>
                    <a:pt x="208" y="65"/>
                    <a:pt x="196" y="71"/>
                    <a:pt x="191" y="89"/>
                  </a:cubicBezTo>
                  <a:lnTo>
                    <a:pt x="179" y="95"/>
                  </a:lnTo>
                  <a:lnTo>
                    <a:pt x="161" y="119"/>
                  </a:lnTo>
                  <a:lnTo>
                    <a:pt x="149" y="125"/>
                  </a:lnTo>
                  <a:lnTo>
                    <a:pt x="131" y="148"/>
                  </a:lnTo>
                  <a:lnTo>
                    <a:pt x="119" y="154"/>
                  </a:lnTo>
                  <a:cubicBezTo>
                    <a:pt x="113" y="172"/>
                    <a:pt x="107" y="178"/>
                    <a:pt x="101" y="190"/>
                  </a:cubicBezTo>
                  <a:cubicBezTo>
                    <a:pt x="90" y="208"/>
                    <a:pt x="84" y="214"/>
                    <a:pt x="78" y="232"/>
                  </a:cubicBezTo>
                  <a:cubicBezTo>
                    <a:pt x="78" y="238"/>
                    <a:pt x="72" y="238"/>
                    <a:pt x="72" y="243"/>
                  </a:cubicBezTo>
                  <a:cubicBezTo>
                    <a:pt x="60" y="249"/>
                    <a:pt x="60" y="267"/>
                    <a:pt x="54" y="273"/>
                  </a:cubicBezTo>
                  <a:cubicBezTo>
                    <a:pt x="54" y="273"/>
                    <a:pt x="54" y="279"/>
                    <a:pt x="48" y="279"/>
                  </a:cubicBezTo>
                  <a:cubicBezTo>
                    <a:pt x="42" y="297"/>
                    <a:pt x="30" y="309"/>
                    <a:pt x="30" y="321"/>
                  </a:cubicBezTo>
                  <a:cubicBezTo>
                    <a:pt x="24" y="333"/>
                    <a:pt x="24" y="338"/>
                    <a:pt x="18" y="356"/>
                  </a:cubicBezTo>
                  <a:lnTo>
                    <a:pt x="18" y="362"/>
                  </a:lnTo>
                  <a:lnTo>
                    <a:pt x="18" y="368"/>
                  </a:lnTo>
                  <a:cubicBezTo>
                    <a:pt x="18" y="380"/>
                    <a:pt x="12" y="392"/>
                    <a:pt x="12" y="398"/>
                  </a:cubicBezTo>
                  <a:lnTo>
                    <a:pt x="12" y="410"/>
                  </a:lnTo>
                  <a:cubicBezTo>
                    <a:pt x="12" y="422"/>
                    <a:pt x="1" y="439"/>
                    <a:pt x="1" y="445"/>
                  </a:cubicBezTo>
                  <a:lnTo>
                    <a:pt x="1" y="475"/>
                  </a:lnTo>
                  <a:lnTo>
                    <a:pt x="1" y="505"/>
                  </a:lnTo>
                  <a:lnTo>
                    <a:pt x="1" y="511"/>
                  </a:lnTo>
                  <a:lnTo>
                    <a:pt x="1" y="528"/>
                  </a:lnTo>
                  <a:lnTo>
                    <a:pt x="1" y="534"/>
                  </a:lnTo>
                  <a:lnTo>
                    <a:pt x="1" y="540"/>
                  </a:lnTo>
                  <a:cubicBezTo>
                    <a:pt x="1" y="546"/>
                    <a:pt x="1" y="546"/>
                    <a:pt x="12" y="558"/>
                  </a:cubicBezTo>
                  <a:lnTo>
                    <a:pt x="12" y="564"/>
                  </a:lnTo>
                  <a:cubicBezTo>
                    <a:pt x="12" y="570"/>
                    <a:pt x="18" y="576"/>
                    <a:pt x="18" y="588"/>
                  </a:cubicBezTo>
                  <a:cubicBezTo>
                    <a:pt x="18" y="594"/>
                    <a:pt x="24" y="600"/>
                    <a:pt x="24" y="606"/>
                  </a:cubicBezTo>
                  <a:lnTo>
                    <a:pt x="24" y="618"/>
                  </a:lnTo>
                  <a:cubicBezTo>
                    <a:pt x="24" y="624"/>
                    <a:pt x="30" y="624"/>
                    <a:pt x="30" y="629"/>
                  </a:cubicBezTo>
                  <a:lnTo>
                    <a:pt x="42" y="635"/>
                  </a:lnTo>
                  <a:lnTo>
                    <a:pt x="48" y="647"/>
                  </a:lnTo>
                  <a:lnTo>
                    <a:pt x="54" y="653"/>
                  </a:lnTo>
                  <a:cubicBezTo>
                    <a:pt x="60" y="659"/>
                    <a:pt x="60" y="659"/>
                    <a:pt x="72" y="659"/>
                  </a:cubicBezTo>
                  <a:lnTo>
                    <a:pt x="5554" y="3796"/>
                  </a:lnTo>
                  <a:lnTo>
                    <a:pt x="5554" y="3796"/>
                  </a:lnTo>
                  <a:cubicBezTo>
                    <a:pt x="5555" y="3798"/>
                    <a:pt x="5557" y="3800"/>
                    <a:pt x="5561" y="3800"/>
                  </a:cubicBezTo>
                  <a:lnTo>
                    <a:pt x="5561" y="3800"/>
                  </a:lnTo>
                  <a:lnTo>
                    <a:pt x="5624" y="3836"/>
                  </a:lnTo>
                  <a:cubicBezTo>
                    <a:pt x="5612" y="3836"/>
                    <a:pt x="5612" y="3830"/>
                    <a:pt x="5606" y="3830"/>
                  </a:cubicBezTo>
                  <a:lnTo>
                    <a:pt x="5606" y="3830"/>
                  </a:lnTo>
                  <a:cubicBezTo>
                    <a:pt x="5632" y="3847"/>
                    <a:pt x="5661" y="3856"/>
                    <a:pt x="5694" y="3856"/>
                  </a:cubicBezTo>
                  <a:cubicBezTo>
                    <a:pt x="5729" y="3856"/>
                    <a:pt x="5768" y="3846"/>
                    <a:pt x="5808" y="3824"/>
                  </a:cubicBezTo>
                  <a:cubicBezTo>
                    <a:pt x="5956" y="3735"/>
                    <a:pt x="6075" y="3527"/>
                    <a:pt x="6075" y="3355"/>
                  </a:cubicBezTo>
                  <a:cubicBezTo>
                    <a:pt x="6069" y="3272"/>
                    <a:pt x="6039" y="3212"/>
                    <a:pt x="5992" y="3183"/>
                  </a:cubicBezTo>
                  <a:lnTo>
                    <a:pt x="446" y="6"/>
                  </a:lnTo>
                  <a:cubicBezTo>
                    <a:pt x="440" y="0"/>
                    <a:pt x="434"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14383308" y="4721037"/>
              <a:ext cx="212640" cy="243949"/>
            </a:xfrm>
            <a:custGeom>
              <a:avLst/>
              <a:gdLst/>
              <a:ahLst/>
              <a:cxnLst/>
              <a:rect l="l" t="t" r="r" b="b"/>
              <a:pathLst>
                <a:path w="980" h="1159" extrusionOk="0">
                  <a:moveTo>
                    <a:pt x="0" y="0"/>
                  </a:moveTo>
                  <a:lnTo>
                    <a:pt x="725" y="1010"/>
                  </a:lnTo>
                  <a:lnTo>
                    <a:pt x="980" y="1158"/>
                  </a:lnTo>
                  <a:lnTo>
                    <a:pt x="262" y="149"/>
                  </a:lnTo>
                  <a:lnTo>
                    <a:pt x="0" y="0"/>
                  </a:lnTo>
                  <a:close/>
                  <a:moveTo>
                    <a:pt x="980" y="1158"/>
                  </a:moveTo>
                  <a:lnTo>
                    <a:pt x="980" y="1158"/>
                  </a:lnTo>
                  <a:lnTo>
                    <a:pt x="980" y="115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14383308" y="4332278"/>
              <a:ext cx="211555" cy="420123"/>
            </a:xfrm>
            <a:custGeom>
              <a:avLst/>
              <a:gdLst/>
              <a:ahLst/>
              <a:cxnLst/>
              <a:rect l="l" t="t" r="r" b="b"/>
              <a:pathLst>
                <a:path w="975" h="1996" extrusionOk="0">
                  <a:moveTo>
                    <a:pt x="719" y="1"/>
                  </a:moveTo>
                  <a:lnTo>
                    <a:pt x="0" y="1847"/>
                  </a:lnTo>
                  <a:lnTo>
                    <a:pt x="262" y="1996"/>
                  </a:lnTo>
                  <a:lnTo>
                    <a:pt x="974" y="149"/>
                  </a:lnTo>
                  <a:lnTo>
                    <a:pt x="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14539099" y="4158631"/>
              <a:ext cx="366262" cy="205220"/>
            </a:xfrm>
            <a:custGeom>
              <a:avLst/>
              <a:gdLst/>
              <a:ahLst/>
              <a:cxnLst/>
              <a:rect l="l" t="t" r="r" b="b"/>
              <a:pathLst>
                <a:path w="1688" h="975" extrusionOk="0">
                  <a:moveTo>
                    <a:pt x="1432" y="0"/>
                  </a:moveTo>
                  <a:lnTo>
                    <a:pt x="1" y="826"/>
                  </a:lnTo>
                  <a:lnTo>
                    <a:pt x="256" y="974"/>
                  </a:lnTo>
                  <a:lnTo>
                    <a:pt x="1687" y="149"/>
                  </a:lnTo>
                  <a:lnTo>
                    <a:pt x="14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a:off x="14439939" y="4189782"/>
              <a:ext cx="622516" cy="775207"/>
            </a:xfrm>
            <a:custGeom>
              <a:avLst/>
              <a:gdLst/>
              <a:ahLst/>
              <a:cxnLst/>
              <a:rect l="l" t="t" r="r" b="b"/>
              <a:pathLst>
                <a:path w="2869" h="3683" extrusionOk="0">
                  <a:moveTo>
                    <a:pt x="2144" y="1"/>
                  </a:moveTo>
                  <a:lnTo>
                    <a:pt x="713" y="826"/>
                  </a:lnTo>
                  <a:lnTo>
                    <a:pt x="1" y="2673"/>
                  </a:lnTo>
                  <a:lnTo>
                    <a:pt x="719" y="3682"/>
                  </a:lnTo>
                  <a:lnTo>
                    <a:pt x="2150" y="2857"/>
                  </a:lnTo>
                  <a:lnTo>
                    <a:pt x="2869" y="1010"/>
                  </a:ln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11382496" y="3160618"/>
              <a:ext cx="274697" cy="316355"/>
            </a:xfrm>
            <a:custGeom>
              <a:avLst/>
              <a:gdLst/>
              <a:ahLst/>
              <a:cxnLst/>
              <a:rect l="l" t="t" r="r" b="b"/>
              <a:pathLst>
                <a:path w="1266" h="1503" extrusionOk="0">
                  <a:moveTo>
                    <a:pt x="1" y="0"/>
                  </a:moveTo>
                  <a:lnTo>
                    <a:pt x="939" y="1306"/>
                  </a:lnTo>
                  <a:lnTo>
                    <a:pt x="1266" y="1502"/>
                  </a:lnTo>
                  <a:lnTo>
                    <a:pt x="1266" y="1502"/>
                  </a:lnTo>
                  <a:lnTo>
                    <a:pt x="333" y="190"/>
                  </a:lnTo>
                  <a:lnTo>
                    <a:pt x="1"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11382496" y="2659251"/>
              <a:ext cx="272093" cy="541571"/>
            </a:xfrm>
            <a:custGeom>
              <a:avLst/>
              <a:gdLst/>
              <a:ahLst/>
              <a:cxnLst/>
              <a:rect l="l" t="t" r="r" b="b"/>
              <a:pathLst>
                <a:path w="1254" h="2573" extrusionOk="0">
                  <a:moveTo>
                    <a:pt x="927" y="1"/>
                  </a:moveTo>
                  <a:lnTo>
                    <a:pt x="1" y="2382"/>
                  </a:lnTo>
                  <a:lnTo>
                    <a:pt x="333" y="2572"/>
                  </a:lnTo>
                  <a:lnTo>
                    <a:pt x="1254" y="185"/>
                  </a:lnTo>
                  <a:lnTo>
                    <a:pt x="927" y="1"/>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a:off x="11583635" y="2433194"/>
              <a:ext cx="474318" cy="265208"/>
            </a:xfrm>
            <a:custGeom>
              <a:avLst/>
              <a:gdLst/>
              <a:ahLst/>
              <a:cxnLst/>
              <a:rect l="l" t="t" r="r" b="b"/>
              <a:pathLst>
                <a:path w="2186" h="1260" extrusionOk="0">
                  <a:moveTo>
                    <a:pt x="1859" y="0"/>
                  </a:moveTo>
                  <a:lnTo>
                    <a:pt x="0" y="1075"/>
                  </a:lnTo>
                  <a:lnTo>
                    <a:pt x="327" y="1259"/>
                  </a:lnTo>
                  <a:lnTo>
                    <a:pt x="2185" y="190"/>
                  </a:lnTo>
                  <a:lnTo>
                    <a:pt x="1859"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5"/>
            <p:cNvSpPr/>
            <p:nvPr/>
          </p:nvSpPr>
          <p:spPr>
            <a:xfrm>
              <a:off x="11650465" y="3104209"/>
              <a:ext cx="686959" cy="476532"/>
            </a:xfrm>
            <a:custGeom>
              <a:avLst/>
              <a:gdLst/>
              <a:ahLst/>
              <a:cxnLst/>
              <a:rect l="l" t="t" r="r" b="b"/>
              <a:pathLst>
                <a:path w="3166" h="2264" extrusionOk="0">
                  <a:moveTo>
                    <a:pt x="1" y="1"/>
                  </a:moveTo>
                  <a:lnTo>
                    <a:pt x="512" y="725"/>
                  </a:lnTo>
                  <a:lnTo>
                    <a:pt x="3166" y="2263"/>
                  </a:lnTo>
                  <a:lnTo>
                    <a:pt x="3166" y="2263"/>
                  </a:lnTo>
                  <a:lnTo>
                    <a:pt x="2655" y="1545"/>
                  </a:lnTo>
                  <a:lnTo>
                    <a:pt x="1" y="1"/>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5"/>
            <p:cNvSpPr/>
            <p:nvPr/>
          </p:nvSpPr>
          <p:spPr>
            <a:xfrm>
              <a:off x="11650465" y="2829320"/>
              <a:ext cx="685657" cy="600086"/>
            </a:xfrm>
            <a:custGeom>
              <a:avLst/>
              <a:gdLst/>
              <a:ahLst/>
              <a:cxnLst/>
              <a:rect l="l" t="t" r="r" b="b"/>
              <a:pathLst>
                <a:path w="3160" h="2851" extrusionOk="0">
                  <a:moveTo>
                    <a:pt x="506" y="1"/>
                  </a:moveTo>
                  <a:lnTo>
                    <a:pt x="1" y="1307"/>
                  </a:lnTo>
                  <a:lnTo>
                    <a:pt x="2655" y="2851"/>
                  </a:lnTo>
                  <a:lnTo>
                    <a:pt x="3160" y="1544"/>
                  </a:lnTo>
                  <a:lnTo>
                    <a:pt x="506" y="1"/>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a:off x="11760039" y="2705557"/>
              <a:ext cx="796534" cy="448959"/>
            </a:xfrm>
            <a:custGeom>
              <a:avLst/>
              <a:gdLst/>
              <a:ahLst/>
              <a:cxnLst/>
              <a:rect l="l" t="t" r="r" b="b"/>
              <a:pathLst>
                <a:path w="3671" h="2133" extrusionOk="0">
                  <a:moveTo>
                    <a:pt x="1016" y="1"/>
                  </a:moveTo>
                  <a:lnTo>
                    <a:pt x="1" y="589"/>
                  </a:lnTo>
                  <a:lnTo>
                    <a:pt x="2655" y="2132"/>
                  </a:lnTo>
                  <a:lnTo>
                    <a:pt x="3670" y="1550"/>
                  </a:lnTo>
                  <a:lnTo>
                    <a:pt x="1016" y="1"/>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12355211" y="3376783"/>
              <a:ext cx="1094230" cy="661336"/>
            </a:xfrm>
            <a:custGeom>
              <a:avLst/>
              <a:gdLst/>
              <a:ahLst/>
              <a:cxnLst/>
              <a:rect l="l" t="t" r="r" b="b"/>
              <a:pathLst>
                <a:path w="5043" h="3142" extrusionOk="0">
                  <a:moveTo>
                    <a:pt x="1" y="0"/>
                  </a:moveTo>
                  <a:lnTo>
                    <a:pt x="262" y="357"/>
                  </a:lnTo>
                  <a:lnTo>
                    <a:pt x="5042" y="3142"/>
                  </a:lnTo>
                  <a:lnTo>
                    <a:pt x="4787" y="2785"/>
                  </a:lnTo>
                  <a:lnTo>
                    <a:pt x="1"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a:off x="12355211" y="3240601"/>
              <a:ext cx="1094230" cy="722586"/>
            </a:xfrm>
            <a:custGeom>
              <a:avLst/>
              <a:gdLst/>
              <a:ahLst/>
              <a:cxnLst/>
              <a:rect l="l" t="t" r="r" b="b"/>
              <a:pathLst>
                <a:path w="5043" h="3433" extrusionOk="0">
                  <a:moveTo>
                    <a:pt x="256" y="0"/>
                  </a:moveTo>
                  <a:lnTo>
                    <a:pt x="1" y="647"/>
                  </a:lnTo>
                  <a:lnTo>
                    <a:pt x="4787" y="3432"/>
                  </a:lnTo>
                  <a:lnTo>
                    <a:pt x="5042" y="2779"/>
                  </a:lnTo>
                  <a:lnTo>
                    <a:pt x="256" y="0"/>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5"/>
            <p:cNvSpPr/>
            <p:nvPr/>
          </p:nvSpPr>
          <p:spPr>
            <a:xfrm>
              <a:off x="12410757" y="3178088"/>
              <a:ext cx="1148041" cy="647655"/>
            </a:xfrm>
            <a:custGeom>
              <a:avLst/>
              <a:gdLst/>
              <a:ahLst/>
              <a:cxnLst/>
              <a:rect l="l" t="t" r="r" b="b"/>
              <a:pathLst>
                <a:path w="5291" h="3077" extrusionOk="0">
                  <a:moveTo>
                    <a:pt x="505" y="0"/>
                  </a:moveTo>
                  <a:lnTo>
                    <a:pt x="0" y="297"/>
                  </a:lnTo>
                  <a:lnTo>
                    <a:pt x="4786" y="3076"/>
                  </a:lnTo>
                  <a:lnTo>
                    <a:pt x="5291" y="2785"/>
                  </a:lnTo>
                  <a:lnTo>
                    <a:pt x="505"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5"/>
            <p:cNvSpPr/>
            <p:nvPr/>
          </p:nvSpPr>
          <p:spPr>
            <a:xfrm>
              <a:off x="14383308" y="4726600"/>
              <a:ext cx="212640" cy="243949"/>
            </a:xfrm>
            <a:custGeom>
              <a:avLst/>
              <a:gdLst/>
              <a:ahLst/>
              <a:cxnLst/>
              <a:rect l="l" t="t" r="r" b="b"/>
              <a:pathLst>
                <a:path w="980" h="1159" extrusionOk="0">
                  <a:moveTo>
                    <a:pt x="0" y="0"/>
                  </a:moveTo>
                  <a:lnTo>
                    <a:pt x="725" y="1010"/>
                  </a:lnTo>
                  <a:lnTo>
                    <a:pt x="980" y="1158"/>
                  </a:lnTo>
                  <a:lnTo>
                    <a:pt x="262" y="149"/>
                  </a:lnTo>
                  <a:lnTo>
                    <a:pt x="0" y="0"/>
                  </a:lnTo>
                  <a:close/>
                  <a:moveTo>
                    <a:pt x="980" y="1158"/>
                  </a:moveTo>
                  <a:lnTo>
                    <a:pt x="980" y="1158"/>
                  </a:lnTo>
                  <a:lnTo>
                    <a:pt x="980" y="1158"/>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5"/>
            <p:cNvSpPr/>
            <p:nvPr/>
          </p:nvSpPr>
          <p:spPr>
            <a:xfrm>
              <a:off x="14383308" y="4337841"/>
              <a:ext cx="211555" cy="420123"/>
            </a:xfrm>
            <a:custGeom>
              <a:avLst/>
              <a:gdLst/>
              <a:ahLst/>
              <a:cxnLst/>
              <a:rect l="l" t="t" r="r" b="b"/>
              <a:pathLst>
                <a:path w="975" h="1996" extrusionOk="0">
                  <a:moveTo>
                    <a:pt x="719" y="1"/>
                  </a:moveTo>
                  <a:lnTo>
                    <a:pt x="0" y="1847"/>
                  </a:lnTo>
                  <a:lnTo>
                    <a:pt x="262" y="1996"/>
                  </a:lnTo>
                  <a:lnTo>
                    <a:pt x="974" y="149"/>
                  </a:lnTo>
                  <a:lnTo>
                    <a:pt x="719" y="1"/>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p:nvPr/>
          </p:nvSpPr>
          <p:spPr>
            <a:xfrm>
              <a:off x="14539099" y="4164194"/>
              <a:ext cx="366262" cy="205220"/>
            </a:xfrm>
            <a:custGeom>
              <a:avLst/>
              <a:gdLst/>
              <a:ahLst/>
              <a:cxnLst/>
              <a:rect l="l" t="t" r="r" b="b"/>
              <a:pathLst>
                <a:path w="1688" h="975" extrusionOk="0">
                  <a:moveTo>
                    <a:pt x="1432" y="0"/>
                  </a:moveTo>
                  <a:lnTo>
                    <a:pt x="1" y="826"/>
                  </a:lnTo>
                  <a:lnTo>
                    <a:pt x="256" y="974"/>
                  </a:lnTo>
                  <a:lnTo>
                    <a:pt x="1687" y="149"/>
                  </a:lnTo>
                  <a:lnTo>
                    <a:pt x="1432"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1882175" y="2775750"/>
              <a:ext cx="122900" cy="74550"/>
            </a:xfrm>
            <a:custGeom>
              <a:avLst/>
              <a:gdLst/>
              <a:ahLst/>
              <a:cxnLst/>
              <a:rect l="l" t="t" r="r" b="b"/>
              <a:pathLst>
                <a:path w="4916" h="2982" extrusionOk="0">
                  <a:moveTo>
                    <a:pt x="119" y="0"/>
                  </a:moveTo>
                  <a:lnTo>
                    <a:pt x="4916" y="2391"/>
                  </a:lnTo>
                  <a:lnTo>
                    <a:pt x="4916" y="2833"/>
                  </a:lnTo>
                  <a:lnTo>
                    <a:pt x="4076" y="2982"/>
                  </a:lnTo>
                  <a:lnTo>
                    <a:pt x="0" y="238"/>
                  </a:lnTo>
                  <a:close/>
                </a:path>
              </a:pathLst>
            </a:custGeom>
            <a:solidFill>
              <a:schemeClr val="lt1"/>
            </a:solidFill>
            <a:ln>
              <a:noFill/>
            </a:ln>
          </p:spPr>
        </p:sp>
        <p:sp>
          <p:nvSpPr>
            <p:cNvPr id="1299" name="Google Shape;1299;p45"/>
            <p:cNvSpPr/>
            <p:nvPr/>
          </p:nvSpPr>
          <p:spPr>
            <a:xfrm>
              <a:off x="9708860" y="-1666675"/>
              <a:ext cx="121106" cy="76743"/>
            </a:xfrm>
            <a:custGeom>
              <a:avLst/>
              <a:gdLst/>
              <a:ahLst/>
              <a:cxnLst/>
              <a:rect l="l" t="t" r="r" b="b"/>
              <a:pathLst>
                <a:path w="3025" h="1976" extrusionOk="0">
                  <a:moveTo>
                    <a:pt x="0" y="0"/>
                  </a:moveTo>
                  <a:lnTo>
                    <a:pt x="3025" y="1476"/>
                  </a:lnTo>
                  <a:lnTo>
                    <a:pt x="2953" y="1786"/>
                  </a:lnTo>
                  <a:lnTo>
                    <a:pt x="2215" y="1976"/>
                  </a:lnTo>
                  <a:lnTo>
                    <a:pt x="24" y="286"/>
                  </a:lnTo>
                  <a:close/>
                </a:path>
              </a:pathLst>
            </a:custGeom>
            <a:solidFill>
              <a:schemeClr val="lt1"/>
            </a:solidFill>
            <a:ln>
              <a:noFill/>
            </a:ln>
          </p:spPr>
        </p:sp>
      </p:grpSp>
      <p:grpSp>
        <p:nvGrpSpPr>
          <p:cNvPr id="88" name="Google Shape;1306;p46">
            <a:extLst>
              <a:ext uri="{FF2B5EF4-FFF2-40B4-BE49-F238E27FC236}">
                <a16:creationId xmlns:a16="http://schemas.microsoft.com/office/drawing/2014/main" id="{5CAE6D7B-F0EA-4C4E-81F8-AF0127447A09}"/>
              </a:ext>
            </a:extLst>
          </p:cNvPr>
          <p:cNvGrpSpPr/>
          <p:nvPr/>
        </p:nvGrpSpPr>
        <p:grpSpPr>
          <a:xfrm>
            <a:off x="-4333922" y="1962875"/>
            <a:ext cx="3754365" cy="1677571"/>
            <a:chOff x="659524" y="978426"/>
            <a:chExt cx="5052301" cy="2257531"/>
          </a:xfrm>
        </p:grpSpPr>
        <p:sp>
          <p:nvSpPr>
            <p:cNvPr id="89" name="Google Shape;1307;p46">
              <a:extLst>
                <a:ext uri="{FF2B5EF4-FFF2-40B4-BE49-F238E27FC236}">
                  <a16:creationId xmlns:a16="http://schemas.microsoft.com/office/drawing/2014/main" id="{B13502DE-F290-415C-A605-AADCC2CB1AAC}"/>
                </a:ext>
              </a:extLst>
            </p:cNvPr>
            <p:cNvSpPr/>
            <p:nvPr/>
          </p:nvSpPr>
          <p:spPr>
            <a:xfrm>
              <a:off x="659524" y="1589173"/>
              <a:ext cx="1183623" cy="388411"/>
            </a:xfrm>
            <a:custGeom>
              <a:avLst/>
              <a:gdLst/>
              <a:ahLst/>
              <a:cxnLst/>
              <a:rect l="l" t="t" r="r" b="b"/>
              <a:pathLst>
                <a:path w="63135" h="20718" extrusionOk="0">
                  <a:moveTo>
                    <a:pt x="49498" y="1"/>
                  </a:moveTo>
                  <a:cubicBezTo>
                    <a:pt x="30935" y="1"/>
                    <a:pt x="22071" y="14087"/>
                    <a:pt x="0" y="16686"/>
                  </a:cubicBezTo>
                  <a:cubicBezTo>
                    <a:pt x="970" y="16635"/>
                    <a:pt x="1922" y="16611"/>
                    <a:pt x="2858" y="16611"/>
                  </a:cubicBezTo>
                  <a:cubicBezTo>
                    <a:pt x="15179" y="16611"/>
                    <a:pt x="24776" y="20718"/>
                    <a:pt x="35637" y="20718"/>
                  </a:cubicBezTo>
                  <a:cubicBezTo>
                    <a:pt x="42970" y="20718"/>
                    <a:pt x="50879" y="18846"/>
                    <a:pt x="60591" y="12574"/>
                  </a:cubicBezTo>
                  <a:lnTo>
                    <a:pt x="63134" y="2236"/>
                  </a:lnTo>
                  <a:cubicBezTo>
                    <a:pt x="57981" y="660"/>
                    <a:pt x="53513" y="1"/>
                    <a:pt x="49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308;p46">
              <a:extLst>
                <a:ext uri="{FF2B5EF4-FFF2-40B4-BE49-F238E27FC236}">
                  <a16:creationId xmlns:a16="http://schemas.microsoft.com/office/drawing/2014/main" id="{BC18AEC9-E353-4D98-AE9F-26CF62873B45}"/>
                </a:ext>
              </a:extLst>
            </p:cNvPr>
            <p:cNvSpPr/>
            <p:nvPr/>
          </p:nvSpPr>
          <p:spPr>
            <a:xfrm>
              <a:off x="1112405" y="1637315"/>
              <a:ext cx="736289" cy="241543"/>
            </a:xfrm>
            <a:custGeom>
              <a:avLst/>
              <a:gdLst/>
              <a:ahLst/>
              <a:cxnLst/>
              <a:rect l="l" t="t" r="r" b="b"/>
              <a:pathLst>
                <a:path w="39274" h="12884" extrusionOk="0">
                  <a:moveTo>
                    <a:pt x="30796" y="1"/>
                  </a:moveTo>
                  <a:cubicBezTo>
                    <a:pt x="19253" y="1"/>
                    <a:pt x="13727" y="8762"/>
                    <a:pt x="0" y="10374"/>
                  </a:cubicBezTo>
                  <a:cubicBezTo>
                    <a:pt x="598" y="10343"/>
                    <a:pt x="1186" y="10329"/>
                    <a:pt x="1764" y="10329"/>
                  </a:cubicBezTo>
                  <a:cubicBezTo>
                    <a:pt x="9430" y="10329"/>
                    <a:pt x="15398" y="12883"/>
                    <a:pt x="22155" y="12883"/>
                  </a:cubicBezTo>
                  <a:cubicBezTo>
                    <a:pt x="26716" y="12883"/>
                    <a:pt x="31637" y="11719"/>
                    <a:pt x="37681" y="7820"/>
                  </a:cubicBezTo>
                  <a:lnTo>
                    <a:pt x="39273" y="1391"/>
                  </a:lnTo>
                  <a:cubicBezTo>
                    <a:pt x="36070" y="411"/>
                    <a:pt x="33293" y="1"/>
                    <a:pt x="307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309;p46">
              <a:extLst>
                <a:ext uri="{FF2B5EF4-FFF2-40B4-BE49-F238E27FC236}">
                  <a16:creationId xmlns:a16="http://schemas.microsoft.com/office/drawing/2014/main" id="{45E8FAD7-A1D1-475D-A1B9-0A6071BABDF0}"/>
                </a:ext>
              </a:extLst>
            </p:cNvPr>
            <p:cNvSpPr/>
            <p:nvPr/>
          </p:nvSpPr>
          <p:spPr>
            <a:xfrm>
              <a:off x="1654164" y="1543975"/>
              <a:ext cx="530011" cy="399172"/>
            </a:xfrm>
            <a:custGeom>
              <a:avLst/>
              <a:gdLst/>
              <a:ahLst/>
              <a:cxnLst/>
              <a:rect l="l" t="t" r="r" b="b"/>
              <a:pathLst>
                <a:path w="28271" h="21292" extrusionOk="0">
                  <a:moveTo>
                    <a:pt x="2698" y="1"/>
                  </a:moveTo>
                  <a:cubicBezTo>
                    <a:pt x="1688" y="191"/>
                    <a:pt x="987" y="1153"/>
                    <a:pt x="583" y="2639"/>
                  </a:cubicBezTo>
                  <a:cubicBezTo>
                    <a:pt x="405" y="3340"/>
                    <a:pt x="286" y="4136"/>
                    <a:pt x="226" y="5051"/>
                  </a:cubicBezTo>
                  <a:cubicBezTo>
                    <a:pt x="1" y="8438"/>
                    <a:pt x="678" y="12917"/>
                    <a:pt x="1890" y="16304"/>
                  </a:cubicBezTo>
                  <a:cubicBezTo>
                    <a:pt x="2092" y="16886"/>
                    <a:pt x="2318" y="17409"/>
                    <a:pt x="2555" y="17908"/>
                  </a:cubicBezTo>
                  <a:cubicBezTo>
                    <a:pt x="3150" y="19204"/>
                    <a:pt x="3863" y="20214"/>
                    <a:pt x="4623" y="20796"/>
                  </a:cubicBezTo>
                  <a:cubicBezTo>
                    <a:pt x="5061" y="21114"/>
                    <a:pt x="5524" y="21291"/>
                    <a:pt x="6006" y="21291"/>
                  </a:cubicBezTo>
                  <a:cubicBezTo>
                    <a:pt x="6099" y="21291"/>
                    <a:pt x="6192" y="21285"/>
                    <a:pt x="6287" y="21271"/>
                  </a:cubicBezTo>
                  <a:lnTo>
                    <a:pt x="7855" y="20225"/>
                  </a:lnTo>
                  <a:lnTo>
                    <a:pt x="11563" y="17766"/>
                  </a:lnTo>
                  <a:lnTo>
                    <a:pt x="28270" y="6655"/>
                  </a:lnTo>
                  <a:lnTo>
                    <a:pt x="6857" y="1070"/>
                  </a:lnTo>
                  <a:lnTo>
                    <a:pt x="2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310;p46">
              <a:extLst>
                <a:ext uri="{FF2B5EF4-FFF2-40B4-BE49-F238E27FC236}">
                  <a16:creationId xmlns:a16="http://schemas.microsoft.com/office/drawing/2014/main" id="{2AB410DE-CBDE-4ED3-AB0E-2B32C3DA8A28}"/>
                </a:ext>
              </a:extLst>
            </p:cNvPr>
            <p:cNvSpPr/>
            <p:nvPr/>
          </p:nvSpPr>
          <p:spPr>
            <a:xfrm>
              <a:off x="721894" y="1959420"/>
              <a:ext cx="1183623" cy="388467"/>
            </a:xfrm>
            <a:custGeom>
              <a:avLst/>
              <a:gdLst/>
              <a:ahLst/>
              <a:cxnLst/>
              <a:rect l="l" t="t" r="r" b="b"/>
              <a:pathLst>
                <a:path w="63135" h="20721" extrusionOk="0">
                  <a:moveTo>
                    <a:pt x="49499" y="0"/>
                  </a:moveTo>
                  <a:cubicBezTo>
                    <a:pt x="30936" y="0"/>
                    <a:pt x="22071" y="14086"/>
                    <a:pt x="0" y="16685"/>
                  </a:cubicBezTo>
                  <a:cubicBezTo>
                    <a:pt x="961" y="16635"/>
                    <a:pt x="1905" y="16612"/>
                    <a:pt x="2833" y="16612"/>
                  </a:cubicBezTo>
                  <a:cubicBezTo>
                    <a:pt x="15162" y="16612"/>
                    <a:pt x="24763" y="20721"/>
                    <a:pt x="35629" y="20721"/>
                  </a:cubicBezTo>
                  <a:cubicBezTo>
                    <a:pt x="42964" y="20721"/>
                    <a:pt x="50875" y="18848"/>
                    <a:pt x="60592" y="12574"/>
                  </a:cubicBezTo>
                  <a:lnTo>
                    <a:pt x="63135" y="2235"/>
                  </a:lnTo>
                  <a:cubicBezTo>
                    <a:pt x="57981" y="659"/>
                    <a:pt x="53513" y="0"/>
                    <a:pt x="494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311;p46">
              <a:extLst>
                <a:ext uri="{FF2B5EF4-FFF2-40B4-BE49-F238E27FC236}">
                  <a16:creationId xmlns:a16="http://schemas.microsoft.com/office/drawing/2014/main" id="{16B541E2-B343-4E85-97B7-93DA5F81487C}"/>
                </a:ext>
              </a:extLst>
            </p:cNvPr>
            <p:cNvSpPr/>
            <p:nvPr/>
          </p:nvSpPr>
          <p:spPr>
            <a:xfrm>
              <a:off x="1174775" y="2008012"/>
              <a:ext cx="736289" cy="241524"/>
            </a:xfrm>
            <a:custGeom>
              <a:avLst/>
              <a:gdLst/>
              <a:ahLst/>
              <a:cxnLst/>
              <a:rect l="l" t="t" r="r" b="b"/>
              <a:pathLst>
                <a:path w="39274" h="12883" extrusionOk="0">
                  <a:moveTo>
                    <a:pt x="30788" y="0"/>
                  </a:moveTo>
                  <a:cubicBezTo>
                    <a:pt x="19237" y="0"/>
                    <a:pt x="13728" y="8762"/>
                    <a:pt x="0" y="10374"/>
                  </a:cubicBezTo>
                  <a:cubicBezTo>
                    <a:pt x="599" y="10342"/>
                    <a:pt x="1186" y="10328"/>
                    <a:pt x="1764" y="10328"/>
                  </a:cubicBezTo>
                  <a:cubicBezTo>
                    <a:pt x="9430" y="10328"/>
                    <a:pt x="15398" y="12883"/>
                    <a:pt x="22155" y="12883"/>
                  </a:cubicBezTo>
                  <a:cubicBezTo>
                    <a:pt x="26716" y="12883"/>
                    <a:pt x="31637" y="11719"/>
                    <a:pt x="37681" y="7819"/>
                  </a:cubicBezTo>
                  <a:lnTo>
                    <a:pt x="39274" y="1390"/>
                  </a:lnTo>
                  <a:cubicBezTo>
                    <a:pt x="36066" y="410"/>
                    <a:pt x="33286" y="0"/>
                    <a:pt x="30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312;p46">
              <a:extLst>
                <a:ext uri="{FF2B5EF4-FFF2-40B4-BE49-F238E27FC236}">
                  <a16:creationId xmlns:a16="http://schemas.microsoft.com/office/drawing/2014/main" id="{40992356-849B-4665-98C5-149EC37E3DBD}"/>
                </a:ext>
              </a:extLst>
            </p:cNvPr>
            <p:cNvSpPr/>
            <p:nvPr/>
          </p:nvSpPr>
          <p:spPr>
            <a:xfrm>
              <a:off x="1716534" y="1913997"/>
              <a:ext cx="530011" cy="399753"/>
            </a:xfrm>
            <a:custGeom>
              <a:avLst/>
              <a:gdLst/>
              <a:ahLst/>
              <a:cxnLst/>
              <a:rect l="l" t="t" r="r" b="b"/>
              <a:pathLst>
                <a:path w="28271" h="21323" extrusionOk="0">
                  <a:moveTo>
                    <a:pt x="2710" y="0"/>
                  </a:moveTo>
                  <a:cubicBezTo>
                    <a:pt x="2128" y="107"/>
                    <a:pt x="1653" y="464"/>
                    <a:pt x="1296" y="1034"/>
                  </a:cubicBezTo>
                  <a:cubicBezTo>
                    <a:pt x="999" y="1450"/>
                    <a:pt x="773" y="1985"/>
                    <a:pt x="595" y="2638"/>
                  </a:cubicBezTo>
                  <a:cubicBezTo>
                    <a:pt x="405" y="3351"/>
                    <a:pt x="274" y="4159"/>
                    <a:pt x="227" y="5074"/>
                  </a:cubicBezTo>
                  <a:cubicBezTo>
                    <a:pt x="1" y="8461"/>
                    <a:pt x="678" y="12953"/>
                    <a:pt x="1890" y="16339"/>
                  </a:cubicBezTo>
                  <a:cubicBezTo>
                    <a:pt x="2104" y="16922"/>
                    <a:pt x="2318" y="17433"/>
                    <a:pt x="2556" y="17943"/>
                  </a:cubicBezTo>
                  <a:cubicBezTo>
                    <a:pt x="3510" y="19963"/>
                    <a:pt x="4678" y="21323"/>
                    <a:pt x="5964" y="21323"/>
                  </a:cubicBezTo>
                  <a:cubicBezTo>
                    <a:pt x="6071" y="21323"/>
                    <a:pt x="6179" y="21314"/>
                    <a:pt x="6287" y="21294"/>
                  </a:cubicBezTo>
                  <a:lnTo>
                    <a:pt x="10066" y="18787"/>
                  </a:lnTo>
                  <a:lnTo>
                    <a:pt x="28270" y="6667"/>
                  </a:lnTo>
                  <a:lnTo>
                    <a:pt x="8937" y="1616"/>
                  </a:lnTo>
                  <a:lnTo>
                    <a:pt x="4540" y="476"/>
                  </a:lnTo>
                  <a:lnTo>
                    <a:pt x="27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313;p46">
              <a:extLst>
                <a:ext uri="{FF2B5EF4-FFF2-40B4-BE49-F238E27FC236}">
                  <a16:creationId xmlns:a16="http://schemas.microsoft.com/office/drawing/2014/main" id="{7B5CB149-DC43-4B25-9334-C952E3616D30}"/>
                </a:ext>
              </a:extLst>
            </p:cNvPr>
            <p:cNvSpPr/>
            <p:nvPr/>
          </p:nvSpPr>
          <p:spPr>
            <a:xfrm>
              <a:off x="1847536" y="1944067"/>
              <a:ext cx="398778" cy="321932"/>
            </a:xfrm>
            <a:custGeom>
              <a:avLst/>
              <a:gdLst/>
              <a:ahLst/>
              <a:cxnLst/>
              <a:rect l="l" t="t" r="r" b="b"/>
              <a:pathLst>
                <a:path w="21271" h="17172" extrusionOk="0">
                  <a:moveTo>
                    <a:pt x="1925" y="0"/>
                  </a:moveTo>
                  <a:cubicBezTo>
                    <a:pt x="1664" y="642"/>
                    <a:pt x="1319" y="1486"/>
                    <a:pt x="1058" y="2460"/>
                  </a:cubicBezTo>
                  <a:cubicBezTo>
                    <a:pt x="903" y="2983"/>
                    <a:pt x="761" y="3506"/>
                    <a:pt x="642" y="4064"/>
                  </a:cubicBezTo>
                  <a:cubicBezTo>
                    <a:pt x="178" y="6263"/>
                    <a:pt x="0" y="8972"/>
                    <a:pt x="725" y="11883"/>
                  </a:cubicBezTo>
                  <a:cubicBezTo>
                    <a:pt x="761" y="12002"/>
                    <a:pt x="784" y="12145"/>
                    <a:pt x="832" y="12264"/>
                  </a:cubicBezTo>
                  <a:cubicBezTo>
                    <a:pt x="1260" y="13856"/>
                    <a:pt x="1961" y="15520"/>
                    <a:pt x="3054" y="17171"/>
                  </a:cubicBezTo>
                  <a:lnTo>
                    <a:pt x="21271" y="5051"/>
                  </a:lnTo>
                  <a:lnTo>
                    <a:pt x="1925" y="0"/>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314;p46">
              <a:extLst>
                <a:ext uri="{FF2B5EF4-FFF2-40B4-BE49-F238E27FC236}">
                  <a16:creationId xmlns:a16="http://schemas.microsoft.com/office/drawing/2014/main" id="{90384FB9-DB2E-4F02-B54C-C44C2692DE53}"/>
                </a:ext>
              </a:extLst>
            </p:cNvPr>
            <p:cNvSpPr/>
            <p:nvPr/>
          </p:nvSpPr>
          <p:spPr>
            <a:xfrm>
              <a:off x="1778248" y="1564034"/>
              <a:ext cx="405921" cy="313008"/>
            </a:xfrm>
            <a:custGeom>
              <a:avLst/>
              <a:gdLst/>
              <a:ahLst/>
              <a:cxnLst/>
              <a:rect l="l" t="t" r="r" b="b"/>
              <a:pathLst>
                <a:path w="21652" h="16696" extrusionOk="0">
                  <a:moveTo>
                    <a:pt x="238" y="0"/>
                  </a:moveTo>
                  <a:cubicBezTo>
                    <a:pt x="84" y="915"/>
                    <a:pt x="0" y="1794"/>
                    <a:pt x="12" y="2638"/>
                  </a:cubicBezTo>
                  <a:cubicBezTo>
                    <a:pt x="0" y="3220"/>
                    <a:pt x="12" y="3815"/>
                    <a:pt x="72" y="4397"/>
                  </a:cubicBezTo>
                  <a:cubicBezTo>
                    <a:pt x="262" y="6773"/>
                    <a:pt x="904" y="8972"/>
                    <a:pt x="1676" y="10873"/>
                  </a:cubicBezTo>
                  <a:cubicBezTo>
                    <a:pt x="1807" y="11194"/>
                    <a:pt x="1961" y="11491"/>
                    <a:pt x="2080" y="11800"/>
                  </a:cubicBezTo>
                  <a:cubicBezTo>
                    <a:pt x="3019" y="13844"/>
                    <a:pt x="4100" y="15531"/>
                    <a:pt x="4944" y="16696"/>
                  </a:cubicBezTo>
                  <a:lnTo>
                    <a:pt x="21651" y="5585"/>
                  </a:lnTo>
                  <a:lnTo>
                    <a:pt x="238" y="0"/>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315;p46">
              <a:extLst>
                <a:ext uri="{FF2B5EF4-FFF2-40B4-BE49-F238E27FC236}">
                  <a16:creationId xmlns:a16="http://schemas.microsoft.com/office/drawing/2014/main" id="{BF6C3D58-5AFF-4E87-B568-BB3D0D9222F2}"/>
                </a:ext>
              </a:extLst>
            </p:cNvPr>
            <p:cNvSpPr/>
            <p:nvPr/>
          </p:nvSpPr>
          <p:spPr>
            <a:xfrm>
              <a:off x="1103482" y="1015357"/>
              <a:ext cx="2936665" cy="442235"/>
            </a:xfrm>
            <a:custGeom>
              <a:avLst/>
              <a:gdLst/>
              <a:ahLst/>
              <a:cxnLst/>
              <a:rect l="l" t="t" r="r" b="b"/>
              <a:pathLst>
                <a:path w="156643" h="23589" extrusionOk="0">
                  <a:moveTo>
                    <a:pt x="69302" y="1"/>
                  </a:moveTo>
                  <a:lnTo>
                    <a:pt x="1" y="4956"/>
                  </a:lnTo>
                  <a:lnTo>
                    <a:pt x="39025" y="10196"/>
                  </a:lnTo>
                  <a:lnTo>
                    <a:pt x="61662" y="23588"/>
                  </a:lnTo>
                  <a:lnTo>
                    <a:pt x="156642" y="7606"/>
                  </a:lnTo>
                  <a:lnTo>
                    <a:pt x="69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316;p46">
              <a:extLst>
                <a:ext uri="{FF2B5EF4-FFF2-40B4-BE49-F238E27FC236}">
                  <a16:creationId xmlns:a16="http://schemas.microsoft.com/office/drawing/2014/main" id="{9097D5C8-6A5F-454B-8026-F9CB3CCDA1E4}"/>
                </a:ext>
              </a:extLst>
            </p:cNvPr>
            <p:cNvSpPr/>
            <p:nvPr/>
          </p:nvSpPr>
          <p:spPr>
            <a:xfrm>
              <a:off x="1095621" y="1014721"/>
              <a:ext cx="2944497" cy="238127"/>
            </a:xfrm>
            <a:custGeom>
              <a:avLst/>
              <a:gdLst/>
              <a:ahLst/>
              <a:cxnLst/>
              <a:rect l="l" t="t" r="r" b="b"/>
              <a:pathLst>
                <a:path w="156643" h="12668" extrusionOk="0">
                  <a:moveTo>
                    <a:pt x="69302" y="1"/>
                  </a:moveTo>
                  <a:lnTo>
                    <a:pt x="1" y="4956"/>
                  </a:lnTo>
                  <a:lnTo>
                    <a:pt x="39025" y="10196"/>
                  </a:lnTo>
                  <a:lnTo>
                    <a:pt x="71786" y="8663"/>
                  </a:lnTo>
                  <a:lnTo>
                    <a:pt x="126507" y="12668"/>
                  </a:lnTo>
                  <a:lnTo>
                    <a:pt x="156642" y="7606"/>
                  </a:lnTo>
                  <a:lnTo>
                    <a:pt x="69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317;p46">
              <a:extLst>
                <a:ext uri="{FF2B5EF4-FFF2-40B4-BE49-F238E27FC236}">
                  <a16:creationId xmlns:a16="http://schemas.microsoft.com/office/drawing/2014/main" id="{FD045E43-48D3-4D0C-A1F3-5498D60B7332}"/>
                </a:ext>
              </a:extLst>
            </p:cNvPr>
            <p:cNvSpPr/>
            <p:nvPr/>
          </p:nvSpPr>
          <p:spPr>
            <a:xfrm>
              <a:off x="1884729" y="1080820"/>
              <a:ext cx="3827096" cy="1210451"/>
            </a:xfrm>
            <a:custGeom>
              <a:avLst/>
              <a:gdLst/>
              <a:ahLst/>
              <a:cxnLst/>
              <a:rect l="l" t="t" r="r" b="b"/>
              <a:pathLst>
                <a:path w="204139" h="64566" extrusionOk="0">
                  <a:moveTo>
                    <a:pt x="145121" y="0"/>
                  </a:moveTo>
                  <a:cubicBezTo>
                    <a:pt x="141309" y="0"/>
                    <a:pt x="137500" y="305"/>
                    <a:pt x="133720" y="941"/>
                  </a:cubicBezTo>
                  <a:lnTo>
                    <a:pt x="29649" y="18468"/>
                  </a:lnTo>
                  <a:lnTo>
                    <a:pt x="10030" y="21760"/>
                  </a:lnTo>
                  <a:cubicBezTo>
                    <a:pt x="1" y="23460"/>
                    <a:pt x="6699" y="64565"/>
                    <a:pt x="16605" y="64565"/>
                  </a:cubicBezTo>
                  <a:cubicBezTo>
                    <a:pt x="16804" y="64565"/>
                    <a:pt x="17005" y="64549"/>
                    <a:pt x="17207" y="64515"/>
                  </a:cubicBezTo>
                  <a:lnTo>
                    <a:pt x="145127" y="42983"/>
                  </a:lnTo>
                  <a:cubicBezTo>
                    <a:pt x="152126" y="41782"/>
                    <a:pt x="158900" y="39537"/>
                    <a:pt x="165162" y="36269"/>
                  </a:cubicBezTo>
                  <a:lnTo>
                    <a:pt x="182024" y="27511"/>
                  </a:lnTo>
                  <a:lnTo>
                    <a:pt x="192671" y="21974"/>
                  </a:lnTo>
                  <a:lnTo>
                    <a:pt x="202546" y="16828"/>
                  </a:lnTo>
                  <a:cubicBezTo>
                    <a:pt x="204138" y="16032"/>
                    <a:pt x="203877" y="13656"/>
                    <a:pt x="202166" y="13192"/>
                  </a:cubicBezTo>
                  <a:lnTo>
                    <a:pt x="197056" y="11790"/>
                  </a:lnTo>
                  <a:lnTo>
                    <a:pt x="186254" y="8795"/>
                  </a:lnTo>
                  <a:lnTo>
                    <a:pt x="162964" y="2426"/>
                  </a:lnTo>
                  <a:cubicBezTo>
                    <a:pt x="162476" y="2307"/>
                    <a:pt x="161966" y="2153"/>
                    <a:pt x="161490" y="2046"/>
                  </a:cubicBezTo>
                  <a:cubicBezTo>
                    <a:pt x="156594" y="834"/>
                    <a:pt x="151556" y="133"/>
                    <a:pt x="146518" y="14"/>
                  </a:cubicBezTo>
                  <a:cubicBezTo>
                    <a:pt x="146052" y="5"/>
                    <a:pt x="145587" y="0"/>
                    <a:pt x="14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18;p46">
              <a:extLst>
                <a:ext uri="{FF2B5EF4-FFF2-40B4-BE49-F238E27FC236}">
                  <a16:creationId xmlns:a16="http://schemas.microsoft.com/office/drawing/2014/main" id="{D7E990C9-F19D-49A9-A632-8DE990093720}"/>
                </a:ext>
              </a:extLst>
            </p:cNvPr>
            <p:cNvSpPr/>
            <p:nvPr/>
          </p:nvSpPr>
          <p:spPr>
            <a:xfrm>
              <a:off x="5295061" y="1246147"/>
              <a:ext cx="416607" cy="350447"/>
            </a:xfrm>
            <a:custGeom>
              <a:avLst/>
              <a:gdLst/>
              <a:ahLst/>
              <a:cxnLst/>
              <a:rect l="l" t="t" r="r" b="b"/>
              <a:pathLst>
                <a:path w="22222" h="18693" extrusionOk="0">
                  <a:moveTo>
                    <a:pt x="4325" y="0"/>
                  </a:moveTo>
                  <a:cubicBezTo>
                    <a:pt x="3767" y="891"/>
                    <a:pt x="3280" y="1830"/>
                    <a:pt x="2852" y="2745"/>
                  </a:cubicBezTo>
                  <a:cubicBezTo>
                    <a:pt x="630" y="7712"/>
                    <a:pt x="0" y="13511"/>
                    <a:pt x="107" y="18692"/>
                  </a:cubicBezTo>
                  <a:lnTo>
                    <a:pt x="10754" y="13155"/>
                  </a:lnTo>
                  <a:lnTo>
                    <a:pt x="20653" y="8009"/>
                  </a:lnTo>
                  <a:cubicBezTo>
                    <a:pt x="22221" y="7213"/>
                    <a:pt x="21972" y="4848"/>
                    <a:pt x="20249" y="4385"/>
                  </a:cubicBezTo>
                  <a:lnTo>
                    <a:pt x="15139" y="2983"/>
                  </a:lnTo>
                  <a:lnTo>
                    <a:pt x="43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319;p46">
              <a:extLst>
                <a:ext uri="{FF2B5EF4-FFF2-40B4-BE49-F238E27FC236}">
                  <a16:creationId xmlns:a16="http://schemas.microsoft.com/office/drawing/2014/main" id="{A3162624-C29B-4874-8DCD-913F0C25710F}"/>
                </a:ext>
              </a:extLst>
            </p:cNvPr>
            <p:cNvSpPr/>
            <p:nvPr/>
          </p:nvSpPr>
          <p:spPr>
            <a:xfrm>
              <a:off x="5496437" y="1302499"/>
              <a:ext cx="214996" cy="190493"/>
            </a:xfrm>
            <a:custGeom>
              <a:avLst/>
              <a:gdLst/>
              <a:ahLst/>
              <a:cxnLst/>
              <a:rect l="l" t="t" r="r" b="b"/>
              <a:pathLst>
                <a:path w="11468" h="10161" extrusionOk="0">
                  <a:moveTo>
                    <a:pt x="4373" y="1"/>
                  </a:moveTo>
                  <a:cubicBezTo>
                    <a:pt x="1842" y="2603"/>
                    <a:pt x="535" y="6287"/>
                    <a:pt x="0" y="10161"/>
                  </a:cubicBezTo>
                  <a:lnTo>
                    <a:pt x="9887" y="5015"/>
                  </a:lnTo>
                  <a:cubicBezTo>
                    <a:pt x="11467" y="4219"/>
                    <a:pt x="11218" y="1854"/>
                    <a:pt x="9495" y="1391"/>
                  </a:cubicBezTo>
                  <a:lnTo>
                    <a:pt x="4373" y="1"/>
                  </a:lnTo>
                  <a:close/>
                </a:path>
              </a:pathLst>
            </a:custGeom>
            <a:solidFill>
              <a:srgbClr val="FF3121">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20;p46">
              <a:extLst>
                <a:ext uri="{FF2B5EF4-FFF2-40B4-BE49-F238E27FC236}">
                  <a16:creationId xmlns:a16="http://schemas.microsoft.com/office/drawing/2014/main" id="{4272BE8A-B215-4198-A884-7A856C2A3B0E}"/>
                </a:ext>
              </a:extLst>
            </p:cNvPr>
            <p:cNvSpPr/>
            <p:nvPr/>
          </p:nvSpPr>
          <p:spPr>
            <a:xfrm>
              <a:off x="2188518" y="1080726"/>
              <a:ext cx="2723299" cy="1029913"/>
            </a:xfrm>
            <a:custGeom>
              <a:avLst/>
              <a:gdLst/>
              <a:ahLst/>
              <a:cxnLst/>
              <a:rect l="l" t="t" r="r" b="b"/>
              <a:pathLst>
                <a:path w="145262" h="54936" extrusionOk="0">
                  <a:moveTo>
                    <a:pt x="128731" y="0"/>
                  </a:moveTo>
                  <a:cubicBezTo>
                    <a:pt x="124976" y="0"/>
                    <a:pt x="121216" y="314"/>
                    <a:pt x="117491" y="946"/>
                  </a:cubicBezTo>
                  <a:lnTo>
                    <a:pt x="6884" y="19578"/>
                  </a:lnTo>
                  <a:cubicBezTo>
                    <a:pt x="1" y="20735"/>
                    <a:pt x="5634" y="54936"/>
                    <a:pt x="12479" y="54936"/>
                  </a:cubicBezTo>
                  <a:cubicBezTo>
                    <a:pt x="12595" y="54936"/>
                    <a:pt x="12710" y="54926"/>
                    <a:pt x="12826" y="54906"/>
                  </a:cubicBezTo>
                  <a:lnTo>
                    <a:pt x="123028" y="36357"/>
                  </a:lnTo>
                  <a:cubicBezTo>
                    <a:pt x="132535" y="34753"/>
                    <a:pt x="139938" y="27171"/>
                    <a:pt x="141162" y="17606"/>
                  </a:cubicBezTo>
                  <a:cubicBezTo>
                    <a:pt x="141815" y="12496"/>
                    <a:pt x="143075" y="7196"/>
                    <a:pt x="145261" y="2051"/>
                  </a:cubicBezTo>
                  <a:cubicBezTo>
                    <a:pt x="139848" y="689"/>
                    <a:pt x="134295" y="0"/>
                    <a:pt x="1287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321;p46">
              <a:extLst>
                <a:ext uri="{FF2B5EF4-FFF2-40B4-BE49-F238E27FC236}">
                  <a16:creationId xmlns:a16="http://schemas.microsoft.com/office/drawing/2014/main" id="{C00C1D38-C333-4398-A38D-4E69451A1569}"/>
                </a:ext>
              </a:extLst>
            </p:cNvPr>
            <p:cNvSpPr/>
            <p:nvPr/>
          </p:nvSpPr>
          <p:spPr>
            <a:xfrm>
              <a:off x="1154060" y="1958764"/>
              <a:ext cx="3020860" cy="1277192"/>
            </a:xfrm>
            <a:custGeom>
              <a:avLst/>
              <a:gdLst/>
              <a:ahLst/>
              <a:cxnLst/>
              <a:rect l="l" t="t" r="r" b="b"/>
              <a:pathLst>
                <a:path w="161134" h="68126" extrusionOk="0">
                  <a:moveTo>
                    <a:pt x="161134" y="1"/>
                  </a:moveTo>
                  <a:lnTo>
                    <a:pt x="127826" y="5598"/>
                  </a:lnTo>
                  <a:lnTo>
                    <a:pt x="56183" y="17683"/>
                  </a:lnTo>
                  <a:lnTo>
                    <a:pt x="49006" y="28591"/>
                  </a:lnTo>
                  <a:lnTo>
                    <a:pt x="38252" y="45013"/>
                  </a:lnTo>
                  <a:lnTo>
                    <a:pt x="0" y="68126"/>
                  </a:lnTo>
                  <a:lnTo>
                    <a:pt x="0" y="68126"/>
                  </a:lnTo>
                  <a:lnTo>
                    <a:pt x="73841" y="46225"/>
                  </a:lnTo>
                  <a:lnTo>
                    <a:pt x="113209" y="25383"/>
                  </a:lnTo>
                  <a:lnTo>
                    <a:pt x="1611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322;p46">
              <a:extLst>
                <a:ext uri="{FF2B5EF4-FFF2-40B4-BE49-F238E27FC236}">
                  <a16:creationId xmlns:a16="http://schemas.microsoft.com/office/drawing/2014/main" id="{C9CC8E9D-6C80-4F91-955E-0F46F25B78CD}"/>
                </a:ext>
              </a:extLst>
            </p:cNvPr>
            <p:cNvSpPr/>
            <p:nvPr/>
          </p:nvSpPr>
          <p:spPr>
            <a:xfrm>
              <a:off x="1154060" y="1958764"/>
              <a:ext cx="3020860" cy="1277192"/>
            </a:xfrm>
            <a:custGeom>
              <a:avLst/>
              <a:gdLst/>
              <a:ahLst/>
              <a:cxnLst/>
              <a:rect l="l" t="t" r="r" b="b"/>
              <a:pathLst>
                <a:path w="161134" h="68126" extrusionOk="0">
                  <a:moveTo>
                    <a:pt x="161134" y="1"/>
                  </a:moveTo>
                  <a:lnTo>
                    <a:pt x="127826" y="5598"/>
                  </a:lnTo>
                  <a:lnTo>
                    <a:pt x="96656" y="21438"/>
                  </a:lnTo>
                  <a:lnTo>
                    <a:pt x="72819" y="33570"/>
                  </a:lnTo>
                  <a:lnTo>
                    <a:pt x="38252" y="45013"/>
                  </a:lnTo>
                  <a:lnTo>
                    <a:pt x="0" y="68126"/>
                  </a:lnTo>
                  <a:lnTo>
                    <a:pt x="0" y="68126"/>
                  </a:lnTo>
                  <a:lnTo>
                    <a:pt x="73841" y="46225"/>
                  </a:lnTo>
                  <a:lnTo>
                    <a:pt x="113209" y="25383"/>
                  </a:lnTo>
                  <a:lnTo>
                    <a:pt x="1611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323;p46">
              <a:extLst>
                <a:ext uri="{FF2B5EF4-FFF2-40B4-BE49-F238E27FC236}">
                  <a16:creationId xmlns:a16="http://schemas.microsoft.com/office/drawing/2014/main" id="{A16497CE-2362-4212-BD98-881F6BF132F9}"/>
                </a:ext>
              </a:extLst>
            </p:cNvPr>
            <p:cNvSpPr/>
            <p:nvPr/>
          </p:nvSpPr>
          <p:spPr>
            <a:xfrm>
              <a:off x="2072739" y="1958764"/>
              <a:ext cx="2101913" cy="536029"/>
            </a:xfrm>
            <a:custGeom>
              <a:avLst/>
              <a:gdLst/>
              <a:ahLst/>
              <a:cxnLst/>
              <a:rect l="l" t="t" r="r" b="b"/>
              <a:pathLst>
                <a:path w="112117" h="28592" extrusionOk="0">
                  <a:moveTo>
                    <a:pt x="112117" y="1"/>
                  </a:moveTo>
                  <a:lnTo>
                    <a:pt x="78821" y="5621"/>
                  </a:lnTo>
                  <a:lnTo>
                    <a:pt x="7166" y="17683"/>
                  </a:lnTo>
                  <a:lnTo>
                    <a:pt x="1" y="28591"/>
                  </a:lnTo>
                  <a:lnTo>
                    <a:pt x="1" y="28591"/>
                  </a:lnTo>
                  <a:cubicBezTo>
                    <a:pt x="14944" y="24049"/>
                    <a:pt x="30215" y="21301"/>
                    <a:pt x="42912" y="21301"/>
                  </a:cubicBezTo>
                  <a:cubicBezTo>
                    <a:pt x="44532" y="21301"/>
                    <a:pt x="46110" y="21346"/>
                    <a:pt x="47640" y="21438"/>
                  </a:cubicBezTo>
                  <a:cubicBezTo>
                    <a:pt x="54199" y="21853"/>
                    <a:pt x="59879" y="23101"/>
                    <a:pt x="64181" y="25383"/>
                  </a:cubicBezTo>
                  <a:lnTo>
                    <a:pt x="112117" y="1"/>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324;p46">
              <a:extLst>
                <a:ext uri="{FF2B5EF4-FFF2-40B4-BE49-F238E27FC236}">
                  <a16:creationId xmlns:a16="http://schemas.microsoft.com/office/drawing/2014/main" id="{E8953165-F801-4712-9D49-EE94B43AD126}"/>
                </a:ext>
              </a:extLst>
            </p:cNvPr>
            <p:cNvSpPr/>
            <p:nvPr/>
          </p:nvSpPr>
          <p:spPr>
            <a:xfrm>
              <a:off x="2032640" y="1081739"/>
              <a:ext cx="3240524" cy="1125319"/>
            </a:xfrm>
            <a:custGeom>
              <a:avLst/>
              <a:gdLst/>
              <a:ahLst/>
              <a:cxnLst/>
              <a:rect l="l" t="t" r="r" b="b"/>
              <a:pathLst>
                <a:path w="172851" h="60025" extrusionOk="0">
                  <a:moveTo>
                    <a:pt x="138628" y="1"/>
                  </a:moveTo>
                  <a:lnTo>
                    <a:pt x="138628" y="1"/>
                  </a:lnTo>
                  <a:cubicBezTo>
                    <a:pt x="138692" y="14044"/>
                    <a:pt x="125494" y="16574"/>
                    <a:pt x="108296" y="16574"/>
                  </a:cubicBezTo>
                  <a:cubicBezTo>
                    <a:pt x="98610" y="16574"/>
                    <a:pt x="87656" y="15771"/>
                    <a:pt x="77086" y="15771"/>
                  </a:cubicBezTo>
                  <a:cubicBezTo>
                    <a:pt x="71756" y="15771"/>
                    <a:pt x="66524" y="15975"/>
                    <a:pt x="61602" y="16589"/>
                  </a:cubicBezTo>
                  <a:cubicBezTo>
                    <a:pt x="41737" y="19070"/>
                    <a:pt x="30001" y="24240"/>
                    <a:pt x="24776" y="24240"/>
                  </a:cubicBezTo>
                  <a:cubicBezTo>
                    <a:pt x="21943" y="24240"/>
                    <a:pt x="21023" y="22721"/>
                    <a:pt x="21759" y="18431"/>
                  </a:cubicBezTo>
                  <a:lnTo>
                    <a:pt x="21759" y="18431"/>
                  </a:lnTo>
                  <a:lnTo>
                    <a:pt x="5063" y="21235"/>
                  </a:lnTo>
                  <a:cubicBezTo>
                    <a:pt x="1" y="33665"/>
                    <a:pt x="3031" y="47687"/>
                    <a:pt x="6929" y="55874"/>
                  </a:cubicBezTo>
                  <a:cubicBezTo>
                    <a:pt x="8144" y="58481"/>
                    <a:pt x="10799" y="60025"/>
                    <a:pt x="13614" y="60025"/>
                  </a:cubicBezTo>
                  <a:cubicBezTo>
                    <a:pt x="14045" y="60025"/>
                    <a:pt x="14480" y="59989"/>
                    <a:pt x="14914" y="59914"/>
                  </a:cubicBezTo>
                  <a:cubicBezTo>
                    <a:pt x="34283" y="56575"/>
                    <a:pt x="104084" y="44585"/>
                    <a:pt x="131165" y="40426"/>
                  </a:cubicBezTo>
                  <a:cubicBezTo>
                    <a:pt x="159482" y="36065"/>
                    <a:pt x="169226" y="22115"/>
                    <a:pt x="172851" y="7261"/>
                  </a:cubicBezTo>
                  <a:lnTo>
                    <a:pt x="155074" y="2401"/>
                  </a:lnTo>
                  <a:cubicBezTo>
                    <a:pt x="154575" y="2282"/>
                    <a:pt x="154076" y="2140"/>
                    <a:pt x="153600" y="2033"/>
                  </a:cubicBezTo>
                  <a:cubicBezTo>
                    <a:pt x="148704" y="809"/>
                    <a:pt x="143666" y="119"/>
                    <a:pt x="138628" y="1"/>
                  </a:cubicBez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325;p46">
              <a:extLst>
                <a:ext uri="{FF2B5EF4-FFF2-40B4-BE49-F238E27FC236}">
                  <a16:creationId xmlns:a16="http://schemas.microsoft.com/office/drawing/2014/main" id="{84BA5B03-34F4-4297-B61A-FEA81EAC1F30}"/>
                </a:ext>
              </a:extLst>
            </p:cNvPr>
            <p:cNvSpPr/>
            <p:nvPr/>
          </p:nvSpPr>
          <p:spPr>
            <a:xfrm>
              <a:off x="1392199" y="1269037"/>
              <a:ext cx="567656" cy="186425"/>
            </a:xfrm>
            <a:custGeom>
              <a:avLst/>
              <a:gdLst/>
              <a:ahLst/>
              <a:cxnLst/>
              <a:rect l="l" t="t" r="r" b="b"/>
              <a:pathLst>
                <a:path w="30279" h="9944" extrusionOk="0">
                  <a:moveTo>
                    <a:pt x="23738" y="0"/>
                  </a:moveTo>
                  <a:cubicBezTo>
                    <a:pt x="14833" y="0"/>
                    <a:pt x="10582" y="6762"/>
                    <a:pt x="0" y="8012"/>
                  </a:cubicBezTo>
                  <a:cubicBezTo>
                    <a:pt x="469" y="7987"/>
                    <a:pt x="930" y="7976"/>
                    <a:pt x="1382" y="7976"/>
                  </a:cubicBezTo>
                  <a:cubicBezTo>
                    <a:pt x="7280" y="7976"/>
                    <a:pt x="11881" y="9944"/>
                    <a:pt x="17084" y="9944"/>
                  </a:cubicBezTo>
                  <a:cubicBezTo>
                    <a:pt x="20603" y="9944"/>
                    <a:pt x="24397" y="9044"/>
                    <a:pt x="29054" y="6028"/>
                  </a:cubicBezTo>
                  <a:lnTo>
                    <a:pt x="30278" y="1073"/>
                  </a:lnTo>
                  <a:cubicBezTo>
                    <a:pt x="27806" y="316"/>
                    <a:pt x="25663" y="0"/>
                    <a:pt x="237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326;p46">
              <a:extLst>
                <a:ext uri="{FF2B5EF4-FFF2-40B4-BE49-F238E27FC236}">
                  <a16:creationId xmlns:a16="http://schemas.microsoft.com/office/drawing/2014/main" id="{CEEFE5B1-A351-45DC-9989-CC1C20F0C5EB}"/>
                </a:ext>
              </a:extLst>
            </p:cNvPr>
            <p:cNvSpPr/>
            <p:nvPr/>
          </p:nvSpPr>
          <p:spPr>
            <a:xfrm>
              <a:off x="1609172" y="1292189"/>
              <a:ext cx="353109" cy="115728"/>
            </a:xfrm>
            <a:custGeom>
              <a:avLst/>
              <a:gdLst/>
              <a:ahLst/>
              <a:cxnLst/>
              <a:rect l="l" t="t" r="r" b="b"/>
              <a:pathLst>
                <a:path w="18835" h="6173" extrusionOk="0">
                  <a:moveTo>
                    <a:pt x="14759" y="0"/>
                  </a:moveTo>
                  <a:cubicBezTo>
                    <a:pt x="9224" y="0"/>
                    <a:pt x="6583" y="4199"/>
                    <a:pt x="0" y="4971"/>
                  </a:cubicBezTo>
                  <a:cubicBezTo>
                    <a:pt x="285" y="4956"/>
                    <a:pt x="565" y="4949"/>
                    <a:pt x="840" y="4949"/>
                  </a:cubicBezTo>
                  <a:cubicBezTo>
                    <a:pt x="4517" y="4949"/>
                    <a:pt x="7377" y="6173"/>
                    <a:pt x="10615" y="6173"/>
                  </a:cubicBezTo>
                  <a:cubicBezTo>
                    <a:pt x="12805" y="6173"/>
                    <a:pt x="15168" y="5613"/>
                    <a:pt x="18074" y="3735"/>
                  </a:cubicBezTo>
                  <a:lnTo>
                    <a:pt x="18835" y="669"/>
                  </a:lnTo>
                  <a:cubicBezTo>
                    <a:pt x="17294" y="198"/>
                    <a:pt x="15959" y="0"/>
                    <a:pt x="147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327;p46">
              <a:extLst>
                <a:ext uri="{FF2B5EF4-FFF2-40B4-BE49-F238E27FC236}">
                  <a16:creationId xmlns:a16="http://schemas.microsoft.com/office/drawing/2014/main" id="{F6A9D42A-8AF7-4FBA-ADEE-66535823422D}"/>
                </a:ext>
              </a:extLst>
            </p:cNvPr>
            <p:cNvSpPr/>
            <p:nvPr/>
          </p:nvSpPr>
          <p:spPr>
            <a:xfrm>
              <a:off x="1868907" y="1247703"/>
              <a:ext cx="254216" cy="191374"/>
            </a:xfrm>
            <a:custGeom>
              <a:avLst/>
              <a:gdLst/>
              <a:ahLst/>
              <a:cxnLst/>
              <a:rect l="l" t="t" r="r" b="b"/>
              <a:pathLst>
                <a:path w="13560" h="10208" extrusionOk="0">
                  <a:moveTo>
                    <a:pt x="1296" y="0"/>
                  </a:moveTo>
                  <a:cubicBezTo>
                    <a:pt x="821" y="60"/>
                    <a:pt x="476" y="547"/>
                    <a:pt x="298" y="1248"/>
                  </a:cubicBezTo>
                  <a:lnTo>
                    <a:pt x="274" y="1248"/>
                  </a:lnTo>
                  <a:cubicBezTo>
                    <a:pt x="191" y="1581"/>
                    <a:pt x="132" y="1973"/>
                    <a:pt x="96" y="2413"/>
                  </a:cubicBezTo>
                  <a:cubicBezTo>
                    <a:pt x="1" y="4064"/>
                    <a:pt x="310" y="6203"/>
                    <a:pt x="904" y="7819"/>
                  </a:cubicBezTo>
                  <a:cubicBezTo>
                    <a:pt x="1011" y="8093"/>
                    <a:pt x="1106" y="8342"/>
                    <a:pt x="1237" y="8580"/>
                  </a:cubicBezTo>
                  <a:cubicBezTo>
                    <a:pt x="1689" y="9573"/>
                    <a:pt x="2264" y="10207"/>
                    <a:pt x="2877" y="10207"/>
                  </a:cubicBezTo>
                  <a:cubicBezTo>
                    <a:pt x="2924" y="10207"/>
                    <a:pt x="2972" y="10204"/>
                    <a:pt x="3019" y="10196"/>
                  </a:cubicBezTo>
                  <a:lnTo>
                    <a:pt x="4908" y="8948"/>
                  </a:lnTo>
                  <a:lnTo>
                    <a:pt x="13559" y="3173"/>
                  </a:lnTo>
                  <a:lnTo>
                    <a:pt x="3566" y="595"/>
                  </a:lnTo>
                  <a:lnTo>
                    <a:pt x="1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328;p46">
              <a:extLst>
                <a:ext uri="{FF2B5EF4-FFF2-40B4-BE49-F238E27FC236}">
                  <a16:creationId xmlns:a16="http://schemas.microsoft.com/office/drawing/2014/main" id="{22A5FD8F-813A-4CB3-BA31-3EC16221EB82}"/>
                </a:ext>
              </a:extLst>
            </p:cNvPr>
            <p:cNvSpPr/>
            <p:nvPr/>
          </p:nvSpPr>
          <p:spPr>
            <a:xfrm>
              <a:off x="1930846" y="1258838"/>
              <a:ext cx="192274" cy="156635"/>
            </a:xfrm>
            <a:custGeom>
              <a:avLst/>
              <a:gdLst/>
              <a:ahLst/>
              <a:cxnLst/>
              <a:rect l="l" t="t" r="r" b="b"/>
              <a:pathLst>
                <a:path w="10256" h="8355" extrusionOk="0">
                  <a:moveTo>
                    <a:pt x="274" y="1"/>
                  </a:moveTo>
                  <a:cubicBezTo>
                    <a:pt x="155" y="428"/>
                    <a:pt x="119" y="844"/>
                    <a:pt x="83" y="1224"/>
                  </a:cubicBezTo>
                  <a:cubicBezTo>
                    <a:pt x="72" y="1510"/>
                    <a:pt x="36" y="1795"/>
                    <a:pt x="24" y="2044"/>
                  </a:cubicBezTo>
                  <a:cubicBezTo>
                    <a:pt x="0" y="3458"/>
                    <a:pt x="202" y="4671"/>
                    <a:pt x="511" y="5764"/>
                  </a:cubicBezTo>
                  <a:cubicBezTo>
                    <a:pt x="511" y="5788"/>
                    <a:pt x="535" y="5788"/>
                    <a:pt x="535" y="5788"/>
                  </a:cubicBezTo>
                  <a:cubicBezTo>
                    <a:pt x="796" y="6798"/>
                    <a:pt x="1200" y="7665"/>
                    <a:pt x="1604" y="8354"/>
                  </a:cubicBezTo>
                  <a:lnTo>
                    <a:pt x="10255" y="2579"/>
                  </a:lnTo>
                  <a:lnTo>
                    <a:pt x="274" y="1"/>
                  </a:lnTo>
                  <a:close/>
                </a:path>
              </a:pathLst>
            </a:custGeom>
            <a:solidFill>
              <a:srgbClr val="6E6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329;p46">
              <a:extLst>
                <a:ext uri="{FF2B5EF4-FFF2-40B4-BE49-F238E27FC236}">
                  <a16:creationId xmlns:a16="http://schemas.microsoft.com/office/drawing/2014/main" id="{D1D4D774-BA24-4DCA-BBF8-E9B2C7DBEAA6}"/>
                </a:ext>
              </a:extLst>
            </p:cNvPr>
            <p:cNvSpPr/>
            <p:nvPr/>
          </p:nvSpPr>
          <p:spPr>
            <a:xfrm>
              <a:off x="1943594" y="978426"/>
              <a:ext cx="1611966" cy="509857"/>
            </a:xfrm>
            <a:custGeom>
              <a:avLst/>
              <a:gdLst/>
              <a:ahLst/>
              <a:cxnLst/>
              <a:rect l="l" t="t" r="r" b="b"/>
              <a:pathLst>
                <a:path w="85983" h="27196" extrusionOk="0">
                  <a:moveTo>
                    <a:pt x="61048" y="0"/>
                  </a:moveTo>
                  <a:cubicBezTo>
                    <a:pt x="59466" y="0"/>
                    <a:pt x="57884" y="132"/>
                    <a:pt x="56323" y="390"/>
                  </a:cubicBezTo>
                  <a:lnTo>
                    <a:pt x="49609" y="1519"/>
                  </a:lnTo>
                  <a:lnTo>
                    <a:pt x="9742" y="8245"/>
                  </a:lnTo>
                  <a:lnTo>
                    <a:pt x="5262" y="8981"/>
                  </a:lnTo>
                  <a:lnTo>
                    <a:pt x="4252" y="9148"/>
                  </a:lnTo>
                  <a:cubicBezTo>
                    <a:pt x="0" y="9893"/>
                    <a:pt x="2839" y="27196"/>
                    <a:pt x="6994" y="27196"/>
                  </a:cubicBezTo>
                  <a:cubicBezTo>
                    <a:pt x="7077" y="27196"/>
                    <a:pt x="7162" y="27189"/>
                    <a:pt x="7246" y="27174"/>
                  </a:cubicBezTo>
                  <a:lnTo>
                    <a:pt x="61136" y="18119"/>
                  </a:lnTo>
                  <a:cubicBezTo>
                    <a:pt x="64083" y="17608"/>
                    <a:pt x="66911" y="16658"/>
                    <a:pt x="69572" y="15279"/>
                  </a:cubicBezTo>
                  <a:lnTo>
                    <a:pt x="76655" y="11608"/>
                  </a:lnTo>
                  <a:lnTo>
                    <a:pt x="81146" y="9267"/>
                  </a:lnTo>
                  <a:lnTo>
                    <a:pt x="85317" y="7092"/>
                  </a:lnTo>
                  <a:cubicBezTo>
                    <a:pt x="85983" y="6759"/>
                    <a:pt x="85888" y="5773"/>
                    <a:pt x="85151" y="5571"/>
                  </a:cubicBezTo>
                  <a:lnTo>
                    <a:pt x="82988" y="4989"/>
                  </a:lnTo>
                  <a:lnTo>
                    <a:pt x="78437" y="3729"/>
                  </a:lnTo>
                  <a:lnTo>
                    <a:pt x="68622" y="1020"/>
                  </a:lnTo>
                  <a:cubicBezTo>
                    <a:pt x="68420" y="960"/>
                    <a:pt x="68218" y="913"/>
                    <a:pt x="68016" y="877"/>
                  </a:cubicBezTo>
                  <a:cubicBezTo>
                    <a:pt x="65738" y="288"/>
                    <a:pt x="63393" y="0"/>
                    <a:pt x="6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30;p46">
              <a:extLst>
                <a:ext uri="{FF2B5EF4-FFF2-40B4-BE49-F238E27FC236}">
                  <a16:creationId xmlns:a16="http://schemas.microsoft.com/office/drawing/2014/main" id="{39DAD36C-E797-4FC7-91D8-5E38EC526934}"/>
                </a:ext>
              </a:extLst>
            </p:cNvPr>
            <p:cNvSpPr/>
            <p:nvPr/>
          </p:nvSpPr>
          <p:spPr>
            <a:xfrm>
              <a:off x="3379942" y="1047882"/>
              <a:ext cx="175327" cy="147937"/>
            </a:xfrm>
            <a:custGeom>
              <a:avLst/>
              <a:gdLst/>
              <a:ahLst/>
              <a:cxnLst/>
              <a:rect l="l" t="t" r="r" b="b"/>
              <a:pathLst>
                <a:path w="9352" h="7891" extrusionOk="0">
                  <a:moveTo>
                    <a:pt x="1818" y="0"/>
                  </a:moveTo>
                  <a:cubicBezTo>
                    <a:pt x="1580" y="381"/>
                    <a:pt x="1390" y="773"/>
                    <a:pt x="1200" y="1165"/>
                  </a:cubicBezTo>
                  <a:cubicBezTo>
                    <a:pt x="261" y="3268"/>
                    <a:pt x="0" y="5704"/>
                    <a:pt x="36" y="7891"/>
                  </a:cubicBezTo>
                  <a:lnTo>
                    <a:pt x="4527" y="5562"/>
                  </a:lnTo>
                  <a:lnTo>
                    <a:pt x="8687" y="3387"/>
                  </a:lnTo>
                  <a:cubicBezTo>
                    <a:pt x="9352" y="3054"/>
                    <a:pt x="9245" y="2056"/>
                    <a:pt x="8520" y="1866"/>
                  </a:cubicBezTo>
                  <a:lnTo>
                    <a:pt x="6369" y="1272"/>
                  </a:lnTo>
                  <a:lnTo>
                    <a:pt x="1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331;p46">
              <a:extLst>
                <a:ext uri="{FF2B5EF4-FFF2-40B4-BE49-F238E27FC236}">
                  <a16:creationId xmlns:a16="http://schemas.microsoft.com/office/drawing/2014/main" id="{93DE1FC1-C71D-4BA6-A26F-BC5CBBA551C5}"/>
                </a:ext>
              </a:extLst>
            </p:cNvPr>
            <p:cNvSpPr/>
            <p:nvPr/>
          </p:nvSpPr>
          <p:spPr>
            <a:xfrm>
              <a:off x="3464808" y="1071709"/>
              <a:ext cx="90457" cy="80446"/>
            </a:xfrm>
            <a:custGeom>
              <a:avLst/>
              <a:gdLst/>
              <a:ahLst/>
              <a:cxnLst/>
              <a:rect l="l" t="t" r="r" b="b"/>
              <a:pathLst>
                <a:path w="4825" h="4291" extrusionOk="0">
                  <a:moveTo>
                    <a:pt x="1842" y="1"/>
                  </a:moveTo>
                  <a:cubicBezTo>
                    <a:pt x="773" y="1106"/>
                    <a:pt x="202" y="2651"/>
                    <a:pt x="0" y="4291"/>
                  </a:cubicBezTo>
                  <a:lnTo>
                    <a:pt x="4160" y="2116"/>
                  </a:lnTo>
                  <a:cubicBezTo>
                    <a:pt x="4825" y="1783"/>
                    <a:pt x="4718" y="785"/>
                    <a:pt x="3993" y="595"/>
                  </a:cubicBezTo>
                  <a:lnTo>
                    <a:pt x="1842" y="1"/>
                  </a:lnTo>
                  <a:close/>
                </a:path>
              </a:pathLst>
            </a:custGeom>
            <a:solidFill>
              <a:srgbClr val="FF3121">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332;p46">
              <a:extLst>
                <a:ext uri="{FF2B5EF4-FFF2-40B4-BE49-F238E27FC236}">
                  <a16:creationId xmlns:a16="http://schemas.microsoft.com/office/drawing/2014/main" id="{E33E81B3-AA00-48E3-B4E7-A21FB6C9F073}"/>
                </a:ext>
              </a:extLst>
            </p:cNvPr>
            <p:cNvSpPr/>
            <p:nvPr/>
          </p:nvSpPr>
          <p:spPr>
            <a:xfrm>
              <a:off x="2090792" y="978988"/>
              <a:ext cx="1127925" cy="433386"/>
            </a:xfrm>
            <a:custGeom>
              <a:avLst/>
              <a:gdLst/>
              <a:ahLst/>
              <a:cxnLst/>
              <a:rect l="l" t="t" r="r" b="b"/>
              <a:pathLst>
                <a:path w="60164" h="23117" extrusionOk="0">
                  <a:moveTo>
                    <a:pt x="53196" y="0"/>
                  </a:moveTo>
                  <a:cubicBezTo>
                    <a:pt x="51614" y="0"/>
                    <a:pt x="50033" y="132"/>
                    <a:pt x="48471" y="396"/>
                  </a:cubicBezTo>
                  <a:lnTo>
                    <a:pt x="41757" y="1525"/>
                  </a:lnTo>
                  <a:lnTo>
                    <a:pt x="1890" y="8238"/>
                  </a:lnTo>
                  <a:cubicBezTo>
                    <a:pt x="0" y="8536"/>
                    <a:pt x="345" y="14715"/>
                    <a:pt x="1593" y="19028"/>
                  </a:cubicBezTo>
                  <a:cubicBezTo>
                    <a:pt x="2273" y="21354"/>
                    <a:pt x="3225" y="23116"/>
                    <a:pt x="4240" y="23116"/>
                  </a:cubicBezTo>
                  <a:cubicBezTo>
                    <a:pt x="4288" y="23116"/>
                    <a:pt x="4337" y="23112"/>
                    <a:pt x="4385" y="23104"/>
                  </a:cubicBezTo>
                  <a:lnTo>
                    <a:pt x="50788" y="15297"/>
                  </a:lnTo>
                  <a:cubicBezTo>
                    <a:pt x="54793" y="14631"/>
                    <a:pt x="57906" y="11435"/>
                    <a:pt x="58417" y="7407"/>
                  </a:cubicBezTo>
                  <a:cubicBezTo>
                    <a:pt x="58714" y="5268"/>
                    <a:pt x="59225" y="3022"/>
                    <a:pt x="60164" y="871"/>
                  </a:cubicBezTo>
                  <a:cubicBezTo>
                    <a:pt x="57880" y="290"/>
                    <a:pt x="55538" y="0"/>
                    <a:pt x="531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333;p46">
              <a:extLst>
                <a:ext uri="{FF2B5EF4-FFF2-40B4-BE49-F238E27FC236}">
                  <a16:creationId xmlns:a16="http://schemas.microsoft.com/office/drawing/2014/main" id="{58799DBD-C54E-4BFB-971E-AC731AC36F6C}"/>
                </a:ext>
              </a:extLst>
            </p:cNvPr>
            <p:cNvSpPr/>
            <p:nvPr/>
          </p:nvSpPr>
          <p:spPr>
            <a:xfrm>
              <a:off x="2029078" y="1007333"/>
              <a:ext cx="844125" cy="343248"/>
            </a:xfrm>
            <a:custGeom>
              <a:avLst/>
              <a:gdLst/>
              <a:ahLst/>
              <a:cxnLst/>
              <a:rect l="l" t="t" r="r" b="b"/>
              <a:pathLst>
                <a:path w="45026" h="18309" extrusionOk="0">
                  <a:moveTo>
                    <a:pt x="45025" y="1"/>
                  </a:moveTo>
                  <a:lnTo>
                    <a:pt x="5158" y="6715"/>
                  </a:lnTo>
                  <a:lnTo>
                    <a:pt x="678" y="7451"/>
                  </a:lnTo>
                  <a:cubicBezTo>
                    <a:pt x="1" y="11634"/>
                    <a:pt x="607" y="15829"/>
                    <a:pt x="4873" y="17516"/>
                  </a:cubicBezTo>
                  <a:cubicBezTo>
                    <a:pt x="6133" y="18024"/>
                    <a:pt x="7720" y="18309"/>
                    <a:pt x="9691" y="18309"/>
                  </a:cubicBezTo>
                  <a:cubicBezTo>
                    <a:pt x="11270" y="18309"/>
                    <a:pt x="13096" y="18126"/>
                    <a:pt x="15199" y="17730"/>
                  </a:cubicBezTo>
                  <a:cubicBezTo>
                    <a:pt x="34984" y="13963"/>
                    <a:pt x="35935" y="6620"/>
                    <a:pt x="45025" y="1"/>
                  </a:cubicBez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334;p46">
              <a:extLst>
                <a:ext uri="{FF2B5EF4-FFF2-40B4-BE49-F238E27FC236}">
                  <a16:creationId xmlns:a16="http://schemas.microsoft.com/office/drawing/2014/main" id="{EFC11747-3FCE-463F-9C9D-5E1481621628}"/>
                </a:ext>
              </a:extLst>
            </p:cNvPr>
            <p:cNvSpPr/>
            <p:nvPr/>
          </p:nvSpPr>
          <p:spPr>
            <a:xfrm>
              <a:off x="1283937" y="1786951"/>
              <a:ext cx="611975" cy="200917"/>
            </a:xfrm>
            <a:custGeom>
              <a:avLst/>
              <a:gdLst/>
              <a:ahLst/>
              <a:cxnLst/>
              <a:rect l="l" t="t" r="r" b="b"/>
              <a:pathLst>
                <a:path w="32643" h="10717" extrusionOk="0">
                  <a:moveTo>
                    <a:pt x="25594" y="1"/>
                  </a:moveTo>
                  <a:cubicBezTo>
                    <a:pt x="15992" y="1"/>
                    <a:pt x="11403" y="7292"/>
                    <a:pt x="0" y="8631"/>
                  </a:cubicBezTo>
                  <a:cubicBezTo>
                    <a:pt x="500" y="8605"/>
                    <a:pt x="990" y="8593"/>
                    <a:pt x="1473" y="8593"/>
                  </a:cubicBezTo>
                  <a:cubicBezTo>
                    <a:pt x="7844" y="8593"/>
                    <a:pt x="12806" y="10717"/>
                    <a:pt x="18421" y="10717"/>
                  </a:cubicBezTo>
                  <a:cubicBezTo>
                    <a:pt x="22212" y="10717"/>
                    <a:pt x="26301" y="9748"/>
                    <a:pt x="31324" y="6504"/>
                  </a:cubicBezTo>
                  <a:lnTo>
                    <a:pt x="32643" y="1157"/>
                  </a:lnTo>
                  <a:cubicBezTo>
                    <a:pt x="29979" y="341"/>
                    <a:pt x="27669" y="1"/>
                    <a:pt x="255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335;p46">
              <a:extLst>
                <a:ext uri="{FF2B5EF4-FFF2-40B4-BE49-F238E27FC236}">
                  <a16:creationId xmlns:a16="http://schemas.microsoft.com/office/drawing/2014/main" id="{7D77D6D4-F841-427C-9ADB-61B023D9EE7A}"/>
                </a:ext>
              </a:extLst>
            </p:cNvPr>
            <p:cNvSpPr/>
            <p:nvPr/>
          </p:nvSpPr>
          <p:spPr>
            <a:xfrm>
              <a:off x="1518064" y="1811846"/>
              <a:ext cx="380743" cy="125008"/>
            </a:xfrm>
            <a:custGeom>
              <a:avLst/>
              <a:gdLst/>
              <a:ahLst/>
              <a:cxnLst/>
              <a:rect l="l" t="t" r="r" b="b"/>
              <a:pathLst>
                <a:path w="20309" h="6668" extrusionOk="0">
                  <a:moveTo>
                    <a:pt x="15917" y="0"/>
                  </a:moveTo>
                  <a:cubicBezTo>
                    <a:pt x="9944" y="0"/>
                    <a:pt x="7092" y="4528"/>
                    <a:pt x="0" y="5378"/>
                  </a:cubicBezTo>
                  <a:cubicBezTo>
                    <a:pt x="314" y="5361"/>
                    <a:pt x="623" y="5354"/>
                    <a:pt x="927" y="5354"/>
                  </a:cubicBezTo>
                  <a:cubicBezTo>
                    <a:pt x="4885" y="5354"/>
                    <a:pt x="7971" y="6667"/>
                    <a:pt x="11459" y="6667"/>
                  </a:cubicBezTo>
                  <a:cubicBezTo>
                    <a:pt x="13820" y="6667"/>
                    <a:pt x="16365" y="6065"/>
                    <a:pt x="19488" y="4047"/>
                  </a:cubicBezTo>
                  <a:lnTo>
                    <a:pt x="20308" y="720"/>
                  </a:lnTo>
                  <a:cubicBezTo>
                    <a:pt x="18648" y="212"/>
                    <a:pt x="17209" y="0"/>
                    <a:pt x="159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336;p46">
              <a:extLst>
                <a:ext uri="{FF2B5EF4-FFF2-40B4-BE49-F238E27FC236}">
                  <a16:creationId xmlns:a16="http://schemas.microsoft.com/office/drawing/2014/main" id="{18D43703-5943-416D-8735-156C31541721}"/>
                </a:ext>
              </a:extLst>
            </p:cNvPr>
            <p:cNvSpPr/>
            <p:nvPr/>
          </p:nvSpPr>
          <p:spPr>
            <a:xfrm>
              <a:off x="1797857" y="1763855"/>
              <a:ext cx="274688" cy="206504"/>
            </a:xfrm>
            <a:custGeom>
              <a:avLst/>
              <a:gdLst/>
              <a:ahLst/>
              <a:cxnLst/>
              <a:rect l="l" t="t" r="r" b="b"/>
              <a:pathLst>
                <a:path w="14652" h="11015" extrusionOk="0">
                  <a:moveTo>
                    <a:pt x="1414" y="0"/>
                  </a:moveTo>
                  <a:cubicBezTo>
                    <a:pt x="891" y="71"/>
                    <a:pt x="535" y="594"/>
                    <a:pt x="345" y="1355"/>
                  </a:cubicBezTo>
                  <a:lnTo>
                    <a:pt x="297" y="1343"/>
                  </a:lnTo>
                  <a:cubicBezTo>
                    <a:pt x="214" y="1711"/>
                    <a:pt x="155" y="2127"/>
                    <a:pt x="107" y="2603"/>
                  </a:cubicBezTo>
                  <a:cubicBezTo>
                    <a:pt x="0" y="4385"/>
                    <a:pt x="345" y="6690"/>
                    <a:pt x="986" y="8437"/>
                  </a:cubicBezTo>
                  <a:cubicBezTo>
                    <a:pt x="1081" y="8734"/>
                    <a:pt x="1188" y="9007"/>
                    <a:pt x="1343" y="9257"/>
                  </a:cubicBezTo>
                  <a:cubicBezTo>
                    <a:pt x="1842" y="10322"/>
                    <a:pt x="2455" y="11014"/>
                    <a:pt x="3125" y="11014"/>
                  </a:cubicBezTo>
                  <a:cubicBezTo>
                    <a:pt x="3172" y="11014"/>
                    <a:pt x="3220" y="11011"/>
                    <a:pt x="3268" y="11004"/>
                  </a:cubicBezTo>
                  <a:lnTo>
                    <a:pt x="5300" y="9661"/>
                  </a:lnTo>
                  <a:lnTo>
                    <a:pt x="14652" y="3434"/>
                  </a:lnTo>
                  <a:lnTo>
                    <a:pt x="3862" y="642"/>
                  </a:lnTo>
                  <a:lnTo>
                    <a:pt x="14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337;p46">
              <a:extLst>
                <a:ext uri="{FF2B5EF4-FFF2-40B4-BE49-F238E27FC236}">
                  <a16:creationId xmlns:a16="http://schemas.microsoft.com/office/drawing/2014/main" id="{9B530E6F-0798-43C3-A41F-D4A32E64E402}"/>
                </a:ext>
              </a:extLst>
            </p:cNvPr>
            <p:cNvSpPr/>
            <p:nvPr/>
          </p:nvSpPr>
          <p:spPr>
            <a:xfrm>
              <a:off x="1864689" y="1775872"/>
              <a:ext cx="207854" cy="169102"/>
            </a:xfrm>
            <a:custGeom>
              <a:avLst/>
              <a:gdLst/>
              <a:ahLst/>
              <a:cxnLst/>
              <a:rect l="l" t="t" r="r" b="b"/>
              <a:pathLst>
                <a:path w="11087" h="9020" extrusionOk="0">
                  <a:moveTo>
                    <a:pt x="297" y="1"/>
                  </a:moveTo>
                  <a:cubicBezTo>
                    <a:pt x="178" y="464"/>
                    <a:pt x="143" y="904"/>
                    <a:pt x="95" y="1332"/>
                  </a:cubicBezTo>
                  <a:cubicBezTo>
                    <a:pt x="83" y="1629"/>
                    <a:pt x="48" y="1926"/>
                    <a:pt x="36" y="2211"/>
                  </a:cubicBezTo>
                  <a:cubicBezTo>
                    <a:pt x="0" y="3720"/>
                    <a:pt x="226" y="5051"/>
                    <a:pt x="570" y="6216"/>
                  </a:cubicBezTo>
                  <a:cubicBezTo>
                    <a:pt x="570" y="6251"/>
                    <a:pt x="582" y="6251"/>
                    <a:pt x="582" y="6251"/>
                  </a:cubicBezTo>
                  <a:cubicBezTo>
                    <a:pt x="867" y="7333"/>
                    <a:pt x="1307" y="8271"/>
                    <a:pt x="1747" y="9020"/>
                  </a:cubicBezTo>
                  <a:lnTo>
                    <a:pt x="11087" y="2793"/>
                  </a:lnTo>
                  <a:lnTo>
                    <a:pt x="297" y="1"/>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338;p46">
              <a:extLst>
                <a:ext uri="{FF2B5EF4-FFF2-40B4-BE49-F238E27FC236}">
                  <a16:creationId xmlns:a16="http://schemas.microsoft.com/office/drawing/2014/main" id="{BA2B0C1B-D041-4901-93C1-65B332BF5512}"/>
                </a:ext>
              </a:extLst>
            </p:cNvPr>
            <p:cNvSpPr/>
            <p:nvPr/>
          </p:nvSpPr>
          <p:spPr>
            <a:xfrm>
              <a:off x="1878430" y="1474106"/>
              <a:ext cx="1737725" cy="549302"/>
            </a:xfrm>
            <a:custGeom>
              <a:avLst/>
              <a:gdLst/>
              <a:ahLst/>
              <a:cxnLst/>
              <a:rect l="l" t="t" r="r" b="b"/>
              <a:pathLst>
                <a:path w="92691" h="29300" extrusionOk="0">
                  <a:moveTo>
                    <a:pt x="65793" y="1"/>
                  </a:moveTo>
                  <a:cubicBezTo>
                    <a:pt x="64091" y="1"/>
                    <a:pt x="62388" y="142"/>
                    <a:pt x="60702" y="424"/>
                  </a:cubicBezTo>
                  <a:lnTo>
                    <a:pt x="53477" y="1636"/>
                  </a:lnTo>
                  <a:lnTo>
                    <a:pt x="10485" y="8873"/>
                  </a:lnTo>
                  <a:lnTo>
                    <a:pt x="5648" y="9681"/>
                  </a:lnTo>
                  <a:lnTo>
                    <a:pt x="4543" y="9859"/>
                  </a:lnTo>
                  <a:cubicBezTo>
                    <a:pt x="0" y="10628"/>
                    <a:pt x="3062" y="29299"/>
                    <a:pt x="7549" y="29299"/>
                  </a:cubicBezTo>
                  <a:cubicBezTo>
                    <a:pt x="7640" y="29299"/>
                    <a:pt x="7731" y="29292"/>
                    <a:pt x="7823" y="29276"/>
                  </a:cubicBezTo>
                  <a:lnTo>
                    <a:pt x="65919" y="19496"/>
                  </a:lnTo>
                  <a:cubicBezTo>
                    <a:pt x="69103" y="18962"/>
                    <a:pt x="72145" y="17928"/>
                    <a:pt x="75009" y="16454"/>
                  </a:cubicBezTo>
                  <a:lnTo>
                    <a:pt x="82650" y="12485"/>
                  </a:lnTo>
                  <a:lnTo>
                    <a:pt x="87474" y="9966"/>
                  </a:lnTo>
                  <a:lnTo>
                    <a:pt x="91978" y="7625"/>
                  </a:lnTo>
                  <a:cubicBezTo>
                    <a:pt x="92691" y="7257"/>
                    <a:pt x="92584" y="6199"/>
                    <a:pt x="91800" y="5985"/>
                  </a:cubicBezTo>
                  <a:lnTo>
                    <a:pt x="89459" y="5356"/>
                  </a:lnTo>
                  <a:lnTo>
                    <a:pt x="84563" y="4001"/>
                  </a:lnTo>
                  <a:lnTo>
                    <a:pt x="73975" y="1090"/>
                  </a:lnTo>
                  <a:cubicBezTo>
                    <a:pt x="73750" y="1030"/>
                    <a:pt x="73536" y="971"/>
                    <a:pt x="73322" y="947"/>
                  </a:cubicBezTo>
                  <a:cubicBezTo>
                    <a:pt x="70856" y="315"/>
                    <a:pt x="68326" y="1"/>
                    <a:pt x="65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339;p46">
              <a:extLst>
                <a:ext uri="{FF2B5EF4-FFF2-40B4-BE49-F238E27FC236}">
                  <a16:creationId xmlns:a16="http://schemas.microsoft.com/office/drawing/2014/main" id="{EE2BBC54-02C0-442D-B2AB-12D8324AE01D}"/>
                </a:ext>
              </a:extLst>
            </p:cNvPr>
            <p:cNvSpPr/>
            <p:nvPr/>
          </p:nvSpPr>
          <p:spPr>
            <a:xfrm>
              <a:off x="3427165" y="1549112"/>
              <a:ext cx="188919" cy="159073"/>
            </a:xfrm>
            <a:custGeom>
              <a:avLst/>
              <a:gdLst/>
              <a:ahLst/>
              <a:cxnLst/>
              <a:rect l="l" t="t" r="r" b="b"/>
              <a:pathLst>
                <a:path w="10077" h="8485" extrusionOk="0">
                  <a:moveTo>
                    <a:pt x="1961" y="0"/>
                  </a:moveTo>
                  <a:cubicBezTo>
                    <a:pt x="1711" y="404"/>
                    <a:pt x="1486" y="832"/>
                    <a:pt x="1295" y="1248"/>
                  </a:cubicBezTo>
                  <a:cubicBezTo>
                    <a:pt x="285" y="3494"/>
                    <a:pt x="0" y="6120"/>
                    <a:pt x="48" y="8484"/>
                  </a:cubicBezTo>
                  <a:lnTo>
                    <a:pt x="4872" y="5977"/>
                  </a:lnTo>
                  <a:lnTo>
                    <a:pt x="9364" y="3648"/>
                  </a:lnTo>
                  <a:cubicBezTo>
                    <a:pt x="10077" y="3268"/>
                    <a:pt x="9970" y="2198"/>
                    <a:pt x="9186" y="1996"/>
                  </a:cubicBezTo>
                  <a:lnTo>
                    <a:pt x="6869" y="1355"/>
                  </a:lnTo>
                  <a:lnTo>
                    <a:pt x="19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340;p46">
              <a:extLst>
                <a:ext uri="{FF2B5EF4-FFF2-40B4-BE49-F238E27FC236}">
                  <a16:creationId xmlns:a16="http://schemas.microsoft.com/office/drawing/2014/main" id="{2A192C52-D496-4274-860A-89331D009EAF}"/>
                </a:ext>
              </a:extLst>
            </p:cNvPr>
            <p:cNvSpPr/>
            <p:nvPr/>
          </p:nvSpPr>
          <p:spPr>
            <a:xfrm>
              <a:off x="3518498" y="1574270"/>
              <a:ext cx="97581" cy="86688"/>
            </a:xfrm>
            <a:custGeom>
              <a:avLst/>
              <a:gdLst/>
              <a:ahLst/>
              <a:cxnLst/>
              <a:rect l="l" t="t" r="r" b="b"/>
              <a:pathLst>
                <a:path w="5205" h="4624" extrusionOk="0">
                  <a:moveTo>
                    <a:pt x="1997" y="1"/>
                  </a:moveTo>
                  <a:cubicBezTo>
                    <a:pt x="832" y="1189"/>
                    <a:pt x="238" y="2865"/>
                    <a:pt x="0" y="4623"/>
                  </a:cubicBezTo>
                  <a:lnTo>
                    <a:pt x="4492" y="2282"/>
                  </a:lnTo>
                  <a:cubicBezTo>
                    <a:pt x="5205" y="1914"/>
                    <a:pt x="5098" y="844"/>
                    <a:pt x="4314" y="642"/>
                  </a:cubicBezTo>
                  <a:lnTo>
                    <a:pt x="1997" y="1"/>
                  </a:lnTo>
                  <a:close/>
                </a:path>
              </a:pathLst>
            </a:custGeom>
            <a:solidFill>
              <a:srgbClr val="FF3121">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341;p46">
              <a:extLst>
                <a:ext uri="{FF2B5EF4-FFF2-40B4-BE49-F238E27FC236}">
                  <a16:creationId xmlns:a16="http://schemas.microsoft.com/office/drawing/2014/main" id="{3E39FF65-DE00-4322-A76C-CC1B37794692}"/>
                </a:ext>
              </a:extLst>
            </p:cNvPr>
            <p:cNvSpPr/>
            <p:nvPr/>
          </p:nvSpPr>
          <p:spPr>
            <a:xfrm>
              <a:off x="2037327" y="1473581"/>
              <a:ext cx="1215925" cy="467919"/>
            </a:xfrm>
            <a:custGeom>
              <a:avLst/>
              <a:gdLst/>
              <a:ahLst/>
              <a:cxnLst/>
              <a:rect l="l" t="t" r="r" b="b"/>
              <a:pathLst>
                <a:path w="64858" h="24959" extrusionOk="0">
                  <a:moveTo>
                    <a:pt x="57376" y="1"/>
                  </a:moveTo>
                  <a:cubicBezTo>
                    <a:pt x="55661" y="1"/>
                    <a:pt x="53945" y="144"/>
                    <a:pt x="52250" y="428"/>
                  </a:cubicBezTo>
                  <a:lnTo>
                    <a:pt x="45013" y="1641"/>
                  </a:lnTo>
                  <a:lnTo>
                    <a:pt x="2020" y="8877"/>
                  </a:lnTo>
                  <a:cubicBezTo>
                    <a:pt x="0" y="9246"/>
                    <a:pt x="357" y="15900"/>
                    <a:pt x="1711" y="20546"/>
                  </a:cubicBezTo>
                  <a:cubicBezTo>
                    <a:pt x="2445" y="23053"/>
                    <a:pt x="3458" y="24959"/>
                    <a:pt x="4546" y="24959"/>
                  </a:cubicBezTo>
                  <a:cubicBezTo>
                    <a:pt x="4603" y="24959"/>
                    <a:pt x="4661" y="24954"/>
                    <a:pt x="4718" y="24943"/>
                  </a:cubicBezTo>
                  <a:lnTo>
                    <a:pt x="54757" y="16506"/>
                  </a:lnTo>
                  <a:cubicBezTo>
                    <a:pt x="59083" y="15793"/>
                    <a:pt x="62422" y="12347"/>
                    <a:pt x="62980" y="7998"/>
                  </a:cubicBezTo>
                  <a:cubicBezTo>
                    <a:pt x="63301" y="5693"/>
                    <a:pt x="63859" y="3269"/>
                    <a:pt x="64858" y="939"/>
                  </a:cubicBezTo>
                  <a:cubicBezTo>
                    <a:pt x="62412" y="310"/>
                    <a:pt x="59895" y="1"/>
                    <a:pt x="573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342;p46">
              <a:extLst>
                <a:ext uri="{FF2B5EF4-FFF2-40B4-BE49-F238E27FC236}">
                  <a16:creationId xmlns:a16="http://schemas.microsoft.com/office/drawing/2014/main" id="{9D34D606-01E7-4494-B85D-F49FA20D47F0}"/>
                </a:ext>
              </a:extLst>
            </p:cNvPr>
            <p:cNvSpPr/>
            <p:nvPr/>
          </p:nvSpPr>
          <p:spPr>
            <a:xfrm>
              <a:off x="1971170" y="1505001"/>
              <a:ext cx="910266" cy="370057"/>
            </a:xfrm>
            <a:custGeom>
              <a:avLst/>
              <a:gdLst/>
              <a:ahLst/>
              <a:cxnLst/>
              <a:rect l="l" t="t" r="r" b="b"/>
              <a:pathLst>
                <a:path w="48554" h="19739" extrusionOk="0">
                  <a:moveTo>
                    <a:pt x="48554" y="0"/>
                  </a:moveTo>
                  <a:lnTo>
                    <a:pt x="5573" y="7225"/>
                  </a:lnTo>
                  <a:lnTo>
                    <a:pt x="5573" y="7225"/>
                  </a:lnTo>
                  <a:lnTo>
                    <a:pt x="725" y="8033"/>
                  </a:lnTo>
                  <a:cubicBezTo>
                    <a:pt x="0" y="12537"/>
                    <a:pt x="654" y="17064"/>
                    <a:pt x="5252" y="18870"/>
                  </a:cubicBezTo>
                  <a:cubicBezTo>
                    <a:pt x="6621" y="19426"/>
                    <a:pt x="8340" y="19738"/>
                    <a:pt x="10474" y="19738"/>
                  </a:cubicBezTo>
                  <a:cubicBezTo>
                    <a:pt x="12174" y="19738"/>
                    <a:pt x="14138" y="19540"/>
                    <a:pt x="16399" y="19108"/>
                  </a:cubicBezTo>
                  <a:cubicBezTo>
                    <a:pt x="37729" y="15056"/>
                    <a:pt x="38750" y="7130"/>
                    <a:pt x="48554" y="0"/>
                  </a:cubicBez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343;p46">
              <a:extLst>
                <a:ext uri="{FF2B5EF4-FFF2-40B4-BE49-F238E27FC236}">
                  <a16:creationId xmlns:a16="http://schemas.microsoft.com/office/drawing/2014/main" id="{E9B1A758-708F-4701-ABAF-2E225C75CCB1}"/>
                </a:ext>
              </a:extLst>
            </p:cNvPr>
            <p:cNvSpPr/>
            <p:nvPr/>
          </p:nvSpPr>
          <p:spPr>
            <a:xfrm>
              <a:off x="3840172" y="1206291"/>
              <a:ext cx="657419" cy="136969"/>
            </a:xfrm>
            <a:custGeom>
              <a:avLst/>
              <a:gdLst/>
              <a:ahLst/>
              <a:cxnLst/>
              <a:rect l="l" t="t" r="r" b="b"/>
              <a:pathLst>
                <a:path w="35067" h="7306" extrusionOk="0">
                  <a:moveTo>
                    <a:pt x="33885" y="1"/>
                  </a:moveTo>
                  <a:cubicBezTo>
                    <a:pt x="33383" y="1"/>
                    <a:pt x="32925" y="347"/>
                    <a:pt x="32821" y="867"/>
                  </a:cubicBezTo>
                  <a:cubicBezTo>
                    <a:pt x="32702" y="1461"/>
                    <a:pt x="33094" y="2019"/>
                    <a:pt x="33677" y="2150"/>
                  </a:cubicBezTo>
                  <a:cubicBezTo>
                    <a:pt x="33748" y="2164"/>
                    <a:pt x="33820" y="2171"/>
                    <a:pt x="33890" y="2171"/>
                  </a:cubicBezTo>
                  <a:cubicBezTo>
                    <a:pt x="34399" y="2171"/>
                    <a:pt x="34844" y="1806"/>
                    <a:pt x="34948" y="1294"/>
                  </a:cubicBezTo>
                  <a:cubicBezTo>
                    <a:pt x="35067" y="700"/>
                    <a:pt x="34687" y="142"/>
                    <a:pt x="34104" y="23"/>
                  </a:cubicBezTo>
                  <a:cubicBezTo>
                    <a:pt x="34031" y="8"/>
                    <a:pt x="33957" y="1"/>
                    <a:pt x="33885" y="1"/>
                  </a:cubicBezTo>
                  <a:close/>
                  <a:moveTo>
                    <a:pt x="29799" y="643"/>
                  </a:moveTo>
                  <a:cubicBezTo>
                    <a:pt x="29291" y="643"/>
                    <a:pt x="28849" y="998"/>
                    <a:pt x="28745" y="1508"/>
                  </a:cubicBezTo>
                  <a:cubicBezTo>
                    <a:pt x="28626" y="2091"/>
                    <a:pt x="29007" y="2661"/>
                    <a:pt x="29589" y="2780"/>
                  </a:cubicBezTo>
                  <a:cubicBezTo>
                    <a:pt x="29661" y="2794"/>
                    <a:pt x="29733" y="2802"/>
                    <a:pt x="29803" y="2802"/>
                  </a:cubicBezTo>
                  <a:cubicBezTo>
                    <a:pt x="30305" y="2802"/>
                    <a:pt x="30756" y="2446"/>
                    <a:pt x="30860" y="1936"/>
                  </a:cubicBezTo>
                  <a:cubicBezTo>
                    <a:pt x="30979" y="1354"/>
                    <a:pt x="30599" y="783"/>
                    <a:pt x="30017" y="665"/>
                  </a:cubicBezTo>
                  <a:cubicBezTo>
                    <a:pt x="29943" y="650"/>
                    <a:pt x="29870" y="643"/>
                    <a:pt x="29799" y="643"/>
                  </a:cubicBezTo>
                  <a:close/>
                  <a:moveTo>
                    <a:pt x="25716" y="1273"/>
                  </a:moveTo>
                  <a:cubicBezTo>
                    <a:pt x="25206" y="1273"/>
                    <a:pt x="24762" y="1638"/>
                    <a:pt x="24657" y="2150"/>
                  </a:cubicBezTo>
                  <a:cubicBezTo>
                    <a:pt x="24539" y="2720"/>
                    <a:pt x="24919" y="3303"/>
                    <a:pt x="25501" y="3421"/>
                  </a:cubicBezTo>
                  <a:cubicBezTo>
                    <a:pt x="25573" y="3436"/>
                    <a:pt x="25645" y="3443"/>
                    <a:pt x="25716" y="3443"/>
                  </a:cubicBezTo>
                  <a:cubicBezTo>
                    <a:pt x="26220" y="3443"/>
                    <a:pt x="26680" y="3088"/>
                    <a:pt x="26785" y="2578"/>
                  </a:cubicBezTo>
                  <a:cubicBezTo>
                    <a:pt x="26903" y="1996"/>
                    <a:pt x="26511" y="1413"/>
                    <a:pt x="25929" y="1294"/>
                  </a:cubicBezTo>
                  <a:cubicBezTo>
                    <a:pt x="25857" y="1280"/>
                    <a:pt x="25786" y="1273"/>
                    <a:pt x="25716" y="1273"/>
                  </a:cubicBezTo>
                  <a:close/>
                  <a:moveTo>
                    <a:pt x="21623" y="1923"/>
                  </a:moveTo>
                  <a:cubicBezTo>
                    <a:pt x="21115" y="1923"/>
                    <a:pt x="20663" y="2287"/>
                    <a:pt x="20570" y="2804"/>
                  </a:cubicBezTo>
                  <a:cubicBezTo>
                    <a:pt x="20451" y="3374"/>
                    <a:pt x="20843" y="3956"/>
                    <a:pt x="21413" y="4075"/>
                  </a:cubicBezTo>
                  <a:cubicBezTo>
                    <a:pt x="21484" y="4089"/>
                    <a:pt x="21554" y="4096"/>
                    <a:pt x="21624" y="4096"/>
                  </a:cubicBezTo>
                  <a:cubicBezTo>
                    <a:pt x="22130" y="4096"/>
                    <a:pt x="22592" y="3733"/>
                    <a:pt x="22697" y="3231"/>
                  </a:cubicBezTo>
                  <a:cubicBezTo>
                    <a:pt x="22816" y="2649"/>
                    <a:pt x="22423" y="2067"/>
                    <a:pt x="21853" y="1948"/>
                  </a:cubicBezTo>
                  <a:cubicBezTo>
                    <a:pt x="21776" y="1931"/>
                    <a:pt x="21699" y="1923"/>
                    <a:pt x="21623" y="1923"/>
                  </a:cubicBezTo>
                  <a:close/>
                  <a:moveTo>
                    <a:pt x="17523" y="2567"/>
                  </a:moveTo>
                  <a:cubicBezTo>
                    <a:pt x="17023" y="2567"/>
                    <a:pt x="16574" y="2914"/>
                    <a:pt x="16470" y="3433"/>
                  </a:cubicBezTo>
                  <a:cubicBezTo>
                    <a:pt x="16351" y="4016"/>
                    <a:pt x="16732" y="4598"/>
                    <a:pt x="17314" y="4717"/>
                  </a:cubicBezTo>
                  <a:cubicBezTo>
                    <a:pt x="17384" y="4731"/>
                    <a:pt x="17455" y="4738"/>
                    <a:pt x="17524" y="4738"/>
                  </a:cubicBezTo>
                  <a:cubicBezTo>
                    <a:pt x="18030" y="4738"/>
                    <a:pt x="18493" y="4374"/>
                    <a:pt x="18597" y="3873"/>
                  </a:cubicBezTo>
                  <a:cubicBezTo>
                    <a:pt x="18716" y="3291"/>
                    <a:pt x="18324" y="2708"/>
                    <a:pt x="17742" y="2590"/>
                  </a:cubicBezTo>
                  <a:cubicBezTo>
                    <a:pt x="17668" y="2575"/>
                    <a:pt x="17595" y="2567"/>
                    <a:pt x="17523" y="2567"/>
                  </a:cubicBezTo>
                  <a:close/>
                  <a:moveTo>
                    <a:pt x="13447" y="3210"/>
                  </a:moveTo>
                  <a:cubicBezTo>
                    <a:pt x="12937" y="3210"/>
                    <a:pt x="12486" y="3565"/>
                    <a:pt x="12382" y="4075"/>
                  </a:cubicBezTo>
                  <a:cubicBezTo>
                    <a:pt x="12264" y="4657"/>
                    <a:pt x="12656" y="5240"/>
                    <a:pt x="13238" y="5358"/>
                  </a:cubicBezTo>
                  <a:cubicBezTo>
                    <a:pt x="13307" y="5373"/>
                    <a:pt x="13376" y="5380"/>
                    <a:pt x="13444" y="5380"/>
                  </a:cubicBezTo>
                  <a:cubicBezTo>
                    <a:pt x="13942" y="5380"/>
                    <a:pt x="14405" y="5015"/>
                    <a:pt x="14509" y="4503"/>
                  </a:cubicBezTo>
                  <a:cubicBezTo>
                    <a:pt x="14628" y="3932"/>
                    <a:pt x="14248" y="3350"/>
                    <a:pt x="13666" y="3231"/>
                  </a:cubicBezTo>
                  <a:cubicBezTo>
                    <a:pt x="13592" y="3217"/>
                    <a:pt x="13519" y="3210"/>
                    <a:pt x="13447" y="3210"/>
                  </a:cubicBezTo>
                  <a:close/>
                  <a:moveTo>
                    <a:pt x="9359" y="3851"/>
                  </a:moveTo>
                  <a:cubicBezTo>
                    <a:pt x="8847" y="3851"/>
                    <a:pt x="8390" y="4206"/>
                    <a:pt x="8306" y="4717"/>
                  </a:cubicBezTo>
                  <a:cubicBezTo>
                    <a:pt x="8188" y="5299"/>
                    <a:pt x="8568" y="5869"/>
                    <a:pt x="9150" y="5988"/>
                  </a:cubicBezTo>
                  <a:cubicBezTo>
                    <a:pt x="9222" y="6003"/>
                    <a:pt x="9294" y="6010"/>
                    <a:pt x="9365" y="6010"/>
                  </a:cubicBezTo>
                  <a:cubicBezTo>
                    <a:pt x="9867" y="6010"/>
                    <a:pt x="10318" y="5655"/>
                    <a:pt x="10422" y="5144"/>
                  </a:cubicBezTo>
                  <a:cubicBezTo>
                    <a:pt x="10540" y="4562"/>
                    <a:pt x="10160" y="3992"/>
                    <a:pt x="9578" y="3873"/>
                  </a:cubicBezTo>
                  <a:cubicBezTo>
                    <a:pt x="9505" y="3858"/>
                    <a:pt x="9431" y="3851"/>
                    <a:pt x="9359" y="3851"/>
                  </a:cubicBezTo>
                  <a:close/>
                  <a:moveTo>
                    <a:pt x="5233" y="4497"/>
                  </a:moveTo>
                  <a:cubicBezTo>
                    <a:pt x="4737" y="4497"/>
                    <a:pt x="4309" y="4859"/>
                    <a:pt x="4207" y="5370"/>
                  </a:cubicBezTo>
                  <a:cubicBezTo>
                    <a:pt x="4088" y="5953"/>
                    <a:pt x="4468" y="6523"/>
                    <a:pt x="5051" y="6642"/>
                  </a:cubicBezTo>
                  <a:cubicBezTo>
                    <a:pt x="5123" y="6656"/>
                    <a:pt x="5194" y="6663"/>
                    <a:pt x="5265" y="6663"/>
                  </a:cubicBezTo>
                  <a:cubicBezTo>
                    <a:pt x="5767" y="6663"/>
                    <a:pt x="6218" y="6308"/>
                    <a:pt x="6322" y="5798"/>
                  </a:cubicBezTo>
                  <a:cubicBezTo>
                    <a:pt x="6441" y="5216"/>
                    <a:pt x="6061" y="4645"/>
                    <a:pt x="5478" y="4527"/>
                  </a:cubicBezTo>
                  <a:cubicBezTo>
                    <a:pt x="5396" y="4507"/>
                    <a:pt x="5313" y="4497"/>
                    <a:pt x="5233" y="4497"/>
                  </a:cubicBezTo>
                  <a:close/>
                  <a:moveTo>
                    <a:pt x="1173" y="5135"/>
                  </a:moveTo>
                  <a:cubicBezTo>
                    <a:pt x="665" y="5135"/>
                    <a:pt x="223" y="5491"/>
                    <a:pt x="119" y="6012"/>
                  </a:cubicBezTo>
                  <a:cubicBezTo>
                    <a:pt x="0" y="6582"/>
                    <a:pt x="381" y="7165"/>
                    <a:pt x="963" y="7283"/>
                  </a:cubicBezTo>
                  <a:cubicBezTo>
                    <a:pt x="1035" y="7298"/>
                    <a:pt x="1107" y="7305"/>
                    <a:pt x="1178" y="7305"/>
                  </a:cubicBezTo>
                  <a:cubicBezTo>
                    <a:pt x="1682" y="7305"/>
                    <a:pt x="2142" y="6950"/>
                    <a:pt x="2246" y="6440"/>
                  </a:cubicBezTo>
                  <a:cubicBezTo>
                    <a:pt x="2365" y="5857"/>
                    <a:pt x="1973" y="5275"/>
                    <a:pt x="1391" y="5156"/>
                  </a:cubicBezTo>
                  <a:cubicBezTo>
                    <a:pt x="1317" y="5142"/>
                    <a:pt x="1245" y="5135"/>
                    <a:pt x="1173" y="51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344;p46">
              <a:extLst>
                <a:ext uri="{FF2B5EF4-FFF2-40B4-BE49-F238E27FC236}">
                  <a16:creationId xmlns:a16="http://schemas.microsoft.com/office/drawing/2014/main" id="{1DA6B003-1DD5-4291-83B8-54FC9EC32489}"/>
                </a:ext>
              </a:extLst>
            </p:cNvPr>
            <p:cNvSpPr/>
            <p:nvPr/>
          </p:nvSpPr>
          <p:spPr>
            <a:xfrm>
              <a:off x="3619861" y="1310767"/>
              <a:ext cx="657419" cy="136950"/>
            </a:xfrm>
            <a:custGeom>
              <a:avLst/>
              <a:gdLst/>
              <a:ahLst/>
              <a:cxnLst/>
              <a:rect l="l" t="t" r="r" b="b"/>
              <a:pathLst>
                <a:path w="35067" h="7305" extrusionOk="0">
                  <a:moveTo>
                    <a:pt x="33885" y="1"/>
                  </a:moveTo>
                  <a:cubicBezTo>
                    <a:pt x="33385" y="1"/>
                    <a:pt x="32937" y="348"/>
                    <a:pt x="32833" y="867"/>
                  </a:cubicBezTo>
                  <a:cubicBezTo>
                    <a:pt x="32714" y="1461"/>
                    <a:pt x="33094" y="2019"/>
                    <a:pt x="33676" y="2138"/>
                  </a:cubicBezTo>
                  <a:cubicBezTo>
                    <a:pt x="33750" y="2153"/>
                    <a:pt x="33823" y="2160"/>
                    <a:pt x="33894" y="2160"/>
                  </a:cubicBezTo>
                  <a:cubicBezTo>
                    <a:pt x="34402" y="2160"/>
                    <a:pt x="34844" y="1805"/>
                    <a:pt x="34948" y="1295"/>
                  </a:cubicBezTo>
                  <a:cubicBezTo>
                    <a:pt x="35067" y="700"/>
                    <a:pt x="34686" y="142"/>
                    <a:pt x="34104" y="23"/>
                  </a:cubicBezTo>
                  <a:cubicBezTo>
                    <a:pt x="34031" y="8"/>
                    <a:pt x="33957" y="1"/>
                    <a:pt x="33885" y="1"/>
                  </a:cubicBezTo>
                  <a:close/>
                  <a:moveTo>
                    <a:pt x="29803" y="632"/>
                  </a:moveTo>
                  <a:cubicBezTo>
                    <a:pt x="29294" y="632"/>
                    <a:pt x="28849" y="997"/>
                    <a:pt x="28745" y="1508"/>
                  </a:cubicBezTo>
                  <a:cubicBezTo>
                    <a:pt x="28626" y="2079"/>
                    <a:pt x="29006" y="2661"/>
                    <a:pt x="29589" y="2780"/>
                  </a:cubicBezTo>
                  <a:cubicBezTo>
                    <a:pt x="29661" y="2795"/>
                    <a:pt x="29733" y="2802"/>
                    <a:pt x="29804" y="2802"/>
                  </a:cubicBezTo>
                  <a:cubicBezTo>
                    <a:pt x="30308" y="2802"/>
                    <a:pt x="30768" y="2446"/>
                    <a:pt x="30872" y="1936"/>
                  </a:cubicBezTo>
                  <a:cubicBezTo>
                    <a:pt x="30991" y="1354"/>
                    <a:pt x="30599" y="772"/>
                    <a:pt x="30016" y="653"/>
                  </a:cubicBezTo>
                  <a:cubicBezTo>
                    <a:pt x="29945" y="638"/>
                    <a:pt x="29873" y="632"/>
                    <a:pt x="29803" y="632"/>
                  </a:cubicBezTo>
                  <a:close/>
                  <a:moveTo>
                    <a:pt x="25719" y="1273"/>
                  </a:moveTo>
                  <a:cubicBezTo>
                    <a:pt x="25215" y="1273"/>
                    <a:pt x="24762" y="1637"/>
                    <a:pt x="24657" y="2138"/>
                  </a:cubicBezTo>
                  <a:cubicBezTo>
                    <a:pt x="24538" y="2720"/>
                    <a:pt x="24919" y="3303"/>
                    <a:pt x="25501" y="3422"/>
                  </a:cubicBezTo>
                  <a:cubicBezTo>
                    <a:pt x="25571" y="3436"/>
                    <a:pt x="25642" y="3443"/>
                    <a:pt x="25712" y="3443"/>
                  </a:cubicBezTo>
                  <a:cubicBezTo>
                    <a:pt x="26217" y="3443"/>
                    <a:pt x="26680" y="3079"/>
                    <a:pt x="26784" y="2578"/>
                  </a:cubicBezTo>
                  <a:cubicBezTo>
                    <a:pt x="26903" y="1996"/>
                    <a:pt x="26511" y="1413"/>
                    <a:pt x="25929" y="1295"/>
                  </a:cubicBezTo>
                  <a:cubicBezTo>
                    <a:pt x="25858" y="1280"/>
                    <a:pt x="25788" y="1273"/>
                    <a:pt x="25719" y="1273"/>
                  </a:cubicBezTo>
                  <a:close/>
                  <a:moveTo>
                    <a:pt x="21629" y="1926"/>
                  </a:moveTo>
                  <a:cubicBezTo>
                    <a:pt x="21119" y="1926"/>
                    <a:pt x="20663" y="2273"/>
                    <a:pt x="20569" y="2792"/>
                  </a:cubicBezTo>
                  <a:cubicBezTo>
                    <a:pt x="20451" y="3374"/>
                    <a:pt x="20843" y="3956"/>
                    <a:pt x="21425" y="4075"/>
                  </a:cubicBezTo>
                  <a:cubicBezTo>
                    <a:pt x="21494" y="4090"/>
                    <a:pt x="21563" y="4096"/>
                    <a:pt x="21632" y="4096"/>
                  </a:cubicBezTo>
                  <a:cubicBezTo>
                    <a:pt x="22130" y="4096"/>
                    <a:pt x="22592" y="3733"/>
                    <a:pt x="22697" y="3231"/>
                  </a:cubicBezTo>
                  <a:cubicBezTo>
                    <a:pt x="22815" y="2649"/>
                    <a:pt x="22435" y="2067"/>
                    <a:pt x="21853" y="1948"/>
                  </a:cubicBezTo>
                  <a:cubicBezTo>
                    <a:pt x="21778" y="1933"/>
                    <a:pt x="21703" y="1926"/>
                    <a:pt x="21629" y="1926"/>
                  </a:cubicBezTo>
                  <a:close/>
                  <a:moveTo>
                    <a:pt x="17530" y="2568"/>
                  </a:moveTo>
                  <a:cubicBezTo>
                    <a:pt x="17022" y="2568"/>
                    <a:pt x="16574" y="2914"/>
                    <a:pt x="16470" y="3433"/>
                  </a:cubicBezTo>
                  <a:cubicBezTo>
                    <a:pt x="16351" y="4016"/>
                    <a:pt x="16743" y="4598"/>
                    <a:pt x="17325" y="4717"/>
                  </a:cubicBezTo>
                  <a:cubicBezTo>
                    <a:pt x="17394" y="4731"/>
                    <a:pt x="17463" y="4738"/>
                    <a:pt x="17532" y="4738"/>
                  </a:cubicBezTo>
                  <a:cubicBezTo>
                    <a:pt x="18030" y="4738"/>
                    <a:pt x="18492" y="4373"/>
                    <a:pt x="18597" y="3861"/>
                  </a:cubicBezTo>
                  <a:cubicBezTo>
                    <a:pt x="18716" y="3291"/>
                    <a:pt x="18335" y="2709"/>
                    <a:pt x="17753" y="2590"/>
                  </a:cubicBezTo>
                  <a:cubicBezTo>
                    <a:pt x="17678" y="2575"/>
                    <a:pt x="17604" y="2568"/>
                    <a:pt x="17530" y="2568"/>
                  </a:cubicBezTo>
                  <a:close/>
                  <a:moveTo>
                    <a:pt x="13448" y="3210"/>
                  </a:moveTo>
                  <a:cubicBezTo>
                    <a:pt x="12940" y="3210"/>
                    <a:pt x="12498" y="3565"/>
                    <a:pt x="12394" y="4075"/>
                  </a:cubicBezTo>
                  <a:cubicBezTo>
                    <a:pt x="12275" y="4657"/>
                    <a:pt x="12655" y="5228"/>
                    <a:pt x="13238" y="5347"/>
                  </a:cubicBezTo>
                  <a:cubicBezTo>
                    <a:pt x="13310" y="5361"/>
                    <a:pt x="13381" y="5368"/>
                    <a:pt x="13452" y="5368"/>
                  </a:cubicBezTo>
                  <a:cubicBezTo>
                    <a:pt x="13954" y="5368"/>
                    <a:pt x="14405" y="5013"/>
                    <a:pt x="14509" y="4503"/>
                  </a:cubicBezTo>
                  <a:cubicBezTo>
                    <a:pt x="14628" y="3921"/>
                    <a:pt x="14248" y="3350"/>
                    <a:pt x="13665" y="3231"/>
                  </a:cubicBezTo>
                  <a:cubicBezTo>
                    <a:pt x="13592" y="3217"/>
                    <a:pt x="13519" y="3210"/>
                    <a:pt x="13448" y="3210"/>
                  </a:cubicBezTo>
                  <a:close/>
                  <a:moveTo>
                    <a:pt x="9364" y="3840"/>
                  </a:moveTo>
                  <a:cubicBezTo>
                    <a:pt x="8852" y="3840"/>
                    <a:pt x="8400" y="4205"/>
                    <a:pt x="8306" y="4717"/>
                  </a:cubicBezTo>
                  <a:cubicBezTo>
                    <a:pt x="8187" y="5287"/>
                    <a:pt x="8568" y="5869"/>
                    <a:pt x="9150" y="5988"/>
                  </a:cubicBezTo>
                  <a:cubicBezTo>
                    <a:pt x="9222" y="6003"/>
                    <a:pt x="9294" y="6010"/>
                    <a:pt x="9365" y="6010"/>
                  </a:cubicBezTo>
                  <a:cubicBezTo>
                    <a:pt x="9869" y="6010"/>
                    <a:pt x="10329" y="5655"/>
                    <a:pt x="10433" y="5145"/>
                  </a:cubicBezTo>
                  <a:cubicBezTo>
                    <a:pt x="10552" y="4562"/>
                    <a:pt x="10160" y="3980"/>
                    <a:pt x="9578" y="3861"/>
                  </a:cubicBezTo>
                  <a:cubicBezTo>
                    <a:pt x="9506" y="3847"/>
                    <a:pt x="9434" y="3840"/>
                    <a:pt x="9364" y="3840"/>
                  </a:cubicBezTo>
                  <a:close/>
                  <a:moveTo>
                    <a:pt x="5261" y="4493"/>
                  </a:moveTo>
                  <a:cubicBezTo>
                    <a:pt x="4753" y="4493"/>
                    <a:pt x="4311" y="4850"/>
                    <a:pt x="4207" y="5370"/>
                  </a:cubicBezTo>
                  <a:cubicBezTo>
                    <a:pt x="4088" y="5941"/>
                    <a:pt x="4468" y="6523"/>
                    <a:pt x="5050" y="6642"/>
                  </a:cubicBezTo>
                  <a:cubicBezTo>
                    <a:pt x="5122" y="6657"/>
                    <a:pt x="5194" y="6664"/>
                    <a:pt x="5265" y="6664"/>
                  </a:cubicBezTo>
                  <a:cubicBezTo>
                    <a:pt x="5767" y="6664"/>
                    <a:pt x="6218" y="6308"/>
                    <a:pt x="6322" y="5798"/>
                  </a:cubicBezTo>
                  <a:cubicBezTo>
                    <a:pt x="6441" y="5216"/>
                    <a:pt x="6060" y="4634"/>
                    <a:pt x="5478" y="4515"/>
                  </a:cubicBezTo>
                  <a:cubicBezTo>
                    <a:pt x="5405" y="4500"/>
                    <a:pt x="5332" y="4493"/>
                    <a:pt x="5261" y="4493"/>
                  </a:cubicBezTo>
                  <a:close/>
                  <a:moveTo>
                    <a:pt x="1171" y="5134"/>
                  </a:moveTo>
                  <a:cubicBezTo>
                    <a:pt x="671" y="5134"/>
                    <a:pt x="223" y="5481"/>
                    <a:pt x="119" y="6000"/>
                  </a:cubicBezTo>
                  <a:cubicBezTo>
                    <a:pt x="0" y="6582"/>
                    <a:pt x="380" y="7165"/>
                    <a:pt x="963" y="7284"/>
                  </a:cubicBezTo>
                  <a:cubicBezTo>
                    <a:pt x="1033" y="7298"/>
                    <a:pt x="1104" y="7305"/>
                    <a:pt x="1173" y="7305"/>
                  </a:cubicBezTo>
                  <a:cubicBezTo>
                    <a:pt x="1679" y="7305"/>
                    <a:pt x="2141" y="6941"/>
                    <a:pt x="2246" y="6440"/>
                  </a:cubicBezTo>
                  <a:cubicBezTo>
                    <a:pt x="2365" y="5858"/>
                    <a:pt x="1973" y="5275"/>
                    <a:pt x="1390" y="5156"/>
                  </a:cubicBezTo>
                  <a:cubicBezTo>
                    <a:pt x="1317" y="5141"/>
                    <a:pt x="1244" y="5134"/>
                    <a:pt x="1171" y="51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46"/>
          <p:cNvSpPr txBox="1">
            <a:spLocks noGrp="1"/>
          </p:cNvSpPr>
          <p:nvPr>
            <p:ph type="title"/>
          </p:nvPr>
        </p:nvSpPr>
        <p:spPr>
          <a:xfrm>
            <a:off x="4090662" y="403646"/>
            <a:ext cx="4078800" cy="8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Mission History</a:t>
            </a:r>
            <a:endParaRPr dirty="0"/>
          </a:p>
        </p:txBody>
      </p:sp>
      <p:sp>
        <p:nvSpPr>
          <p:cNvPr id="1305" name="Google Shape;1305;p46"/>
          <p:cNvSpPr txBox="1">
            <a:spLocks noGrp="1"/>
          </p:cNvSpPr>
          <p:nvPr>
            <p:ph type="subTitle" idx="1"/>
          </p:nvPr>
        </p:nvSpPr>
        <p:spPr>
          <a:xfrm>
            <a:off x="3742273" y="1316543"/>
            <a:ext cx="4678024" cy="253942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b="0" i="0" dirty="0">
                <a:solidFill>
                  <a:schemeClr val="tx1"/>
                </a:solidFill>
                <a:effectLst/>
                <a:latin typeface="Barlow" panose="00000500000000000000" pitchFamily="2" charset="0"/>
              </a:rPr>
              <a:t>Humanity's quest to explore the cosmos has been marked by remarkable achievements, daring missions, and groundbreaking discoveries.</a:t>
            </a:r>
          </a:p>
          <a:p>
            <a:pPr marL="285750" lvl="0" indent="-285750" algn="l" rtl="0">
              <a:spcBef>
                <a:spcPts val="0"/>
              </a:spcBef>
              <a:spcAft>
                <a:spcPts val="0"/>
              </a:spcAft>
              <a:buFont typeface="Arial" panose="020B0604020202020204" pitchFamily="34" charset="0"/>
              <a:buChar char="•"/>
            </a:pPr>
            <a:endParaRPr lang="en-US" b="0" i="0" dirty="0">
              <a:solidFill>
                <a:schemeClr val="tx1"/>
              </a:solidFill>
              <a:effectLst/>
              <a:latin typeface="Barlow" panose="00000500000000000000" pitchFamily="2" charset="0"/>
            </a:endParaRPr>
          </a:p>
          <a:p>
            <a:pPr marL="285750" lvl="0" indent="-285750" algn="l" rtl="0">
              <a:spcBef>
                <a:spcPts val="0"/>
              </a:spcBef>
              <a:spcAft>
                <a:spcPts val="0"/>
              </a:spcAft>
              <a:buFont typeface="Arial" panose="020B0604020202020204" pitchFamily="34" charset="0"/>
              <a:buChar char="•"/>
            </a:pPr>
            <a:r>
              <a:rPr lang="en-US" b="0" i="0" dirty="0">
                <a:solidFill>
                  <a:schemeClr val="tx1"/>
                </a:solidFill>
                <a:effectLst/>
                <a:latin typeface="Barlow" panose="00000500000000000000" pitchFamily="2" charset="0"/>
              </a:rPr>
              <a:t>In this section, we will take you on a journey through the key milestones and events that have shaped the history of space exploration.</a:t>
            </a:r>
          </a:p>
          <a:p>
            <a:pPr marL="285750" lvl="0" indent="-285750" algn="l" rtl="0">
              <a:spcBef>
                <a:spcPts val="0"/>
              </a:spcBef>
              <a:spcAft>
                <a:spcPts val="0"/>
              </a:spcAft>
              <a:buFont typeface="Arial" panose="020B0604020202020204" pitchFamily="34" charset="0"/>
              <a:buChar char="•"/>
            </a:pPr>
            <a:endParaRPr lang="en-US" b="0" i="0" dirty="0">
              <a:solidFill>
                <a:schemeClr val="tx1"/>
              </a:solidFill>
              <a:effectLst/>
              <a:latin typeface="Barlow" panose="00000500000000000000" pitchFamily="2" charset="0"/>
            </a:endParaRPr>
          </a:p>
          <a:p>
            <a:pPr marL="285750" lvl="0" indent="-285750" algn="l" rtl="0">
              <a:spcBef>
                <a:spcPts val="0"/>
              </a:spcBef>
              <a:spcAft>
                <a:spcPts val="0"/>
              </a:spcAft>
              <a:buFont typeface="Arial" panose="020B0604020202020204" pitchFamily="34" charset="0"/>
              <a:buChar char="•"/>
            </a:pPr>
            <a:r>
              <a:rPr lang="en-US" b="0" i="0" dirty="0">
                <a:solidFill>
                  <a:schemeClr val="tx1"/>
                </a:solidFill>
                <a:effectLst/>
                <a:latin typeface="Barlow" panose="00000500000000000000" pitchFamily="2" charset="0"/>
              </a:rPr>
              <a:t>Today, space exploration continues to push the boundaries of human knowledge and capabilities.</a:t>
            </a:r>
            <a:endParaRPr dirty="0">
              <a:solidFill>
                <a:schemeClr val="tx1"/>
              </a:solidFill>
              <a:latin typeface="Barlow" panose="00000500000000000000" pitchFamily="2" charset="0"/>
            </a:endParaRPr>
          </a:p>
        </p:txBody>
      </p:sp>
      <p:grpSp>
        <p:nvGrpSpPr>
          <p:cNvPr id="1306" name="Google Shape;1306;p46"/>
          <p:cNvGrpSpPr/>
          <p:nvPr/>
        </p:nvGrpSpPr>
        <p:grpSpPr>
          <a:xfrm>
            <a:off x="102381" y="1874051"/>
            <a:ext cx="3754365" cy="1677571"/>
            <a:chOff x="659524" y="978426"/>
            <a:chExt cx="5052301" cy="2257531"/>
          </a:xfrm>
        </p:grpSpPr>
        <p:sp>
          <p:nvSpPr>
            <p:cNvPr id="1307" name="Google Shape;1307;p46"/>
            <p:cNvSpPr/>
            <p:nvPr/>
          </p:nvSpPr>
          <p:spPr>
            <a:xfrm>
              <a:off x="659524" y="1589173"/>
              <a:ext cx="1183623" cy="388411"/>
            </a:xfrm>
            <a:custGeom>
              <a:avLst/>
              <a:gdLst/>
              <a:ahLst/>
              <a:cxnLst/>
              <a:rect l="l" t="t" r="r" b="b"/>
              <a:pathLst>
                <a:path w="63135" h="20718" extrusionOk="0">
                  <a:moveTo>
                    <a:pt x="49498" y="1"/>
                  </a:moveTo>
                  <a:cubicBezTo>
                    <a:pt x="30935" y="1"/>
                    <a:pt x="22071" y="14087"/>
                    <a:pt x="0" y="16686"/>
                  </a:cubicBezTo>
                  <a:cubicBezTo>
                    <a:pt x="970" y="16635"/>
                    <a:pt x="1922" y="16611"/>
                    <a:pt x="2858" y="16611"/>
                  </a:cubicBezTo>
                  <a:cubicBezTo>
                    <a:pt x="15179" y="16611"/>
                    <a:pt x="24776" y="20718"/>
                    <a:pt x="35637" y="20718"/>
                  </a:cubicBezTo>
                  <a:cubicBezTo>
                    <a:pt x="42970" y="20718"/>
                    <a:pt x="50879" y="18846"/>
                    <a:pt x="60591" y="12574"/>
                  </a:cubicBezTo>
                  <a:lnTo>
                    <a:pt x="63134" y="2236"/>
                  </a:lnTo>
                  <a:cubicBezTo>
                    <a:pt x="57981" y="660"/>
                    <a:pt x="53513" y="1"/>
                    <a:pt x="49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6"/>
            <p:cNvSpPr/>
            <p:nvPr/>
          </p:nvSpPr>
          <p:spPr>
            <a:xfrm>
              <a:off x="1112405" y="1637315"/>
              <a:ext cx="736289" cy="241543"/>
            </a:xfrm>
            <a:custGeom>
              <a:avLst/>
              <a:gdLst/>
              <a:ahLst/>
              <a:cxnLst/>
              <a:rect l="l" t="t" r="r" b="b"/>
              <a:pathLst>
                <a:path w="39274" h="12884" extrusionOk="0">
                  <a:moveTo>
                    <a:pt x="30796" y="1"/>
                  </a:moveTo>
                  <a:cubicBezTo>
                    <a:pt x="19253" y="1"/>
                    <a:pt x="13727" y="8762"/>
                    <a:pt x="0" y="10374"/>
                  </a:cubicBezTo>
                  <a:cubicBezTo>
                    <a:pt x="598" y="10343"/>
                    <a:pt x="1186" y="10329"/>
                    <a:pt x="1764" y="10329"/>
                  </a:cubicBezTo>
                  <a:cubicBezTo>
                    <a:pt x="9430" y="10329"/>
                    <a:pt x="15398" y="12883"/>
                    <a:pt x="22155" y="12883"/>
                  </a:cubicBezTo>
                  <a:cubicBezTo>
                    <a:pt x="26716" y="12883"/>
                    <a:pt x="31637" y="11719"/>
                    <a:pt x="37681" y="7820"/>
                  </a:cubicBezTo>
                  <a:lnTo>
                    <a:pt x="39273" y="1391"/>
                  </a:lnTo>
                  <a:cubicBezTo>
                    <a:pt x="36070" y="411"/>
                    <a:pt x="33293" y="1"/>
                    <a:pt x="307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6"/>
            <p:cNvSpPr/>
            <p:nvPr/>
          </p:nvSpPr>
          <p:spPr>
            <a:xfrm>
              <a:off x="1654164" y="1543975"/>
              <a:ext cx="530011" cy="399172"/>
            </a:xfrm>
            <a:custGeom>
              <a:avLst/>
              <a:gdLst/>
              <a:ahLst/>
              <a:cxnLst/>
              <a:rect l="l" t="t" r="r" b="b"/>
              <a:pathLst>
                <a:path w="28271" h="21292" extrusionOk="0">
                  <a:moveTo>
                    <a:pt x="2698" y="1"/>
                  </a:moveTo>
                  <a:cubicBezTo>
                    <a:pt x="1688" y="191"/>
                    <a:pt x="987" y="1153"/>
                    <a:pt x="583" y="2639"/>
                  </a:cubicBezTo>
                  <a:cubicBezTo>
                    <a:pt x="405" y="3340"/>
                    <a:pt x="286" y="4136"/>
                    <a:pt x="226" y="5051"/>
                  </a:cubicBezTo>
                  <a:cubicBezTo>
                    <a:pt x="1" y="8438"/>
                    <a:pt x="678" y="12917"/>
                    <a:pt x="1890" y="16304"/>
                  </a:cubicBezTo>
                  <a:cubicBezTo>
                    <a:pt x="2092" y="16886"/>
                    <a:pt x="2318" y="17409"/>
                    <a:pt x="2555" y="17908"/>
                  </a:cubicBezTo>
                  <a:cubicBezTo>
                    <a:pt x="3150" y="19204"/>
                    <a:pt x="3863" y="20214"/>
                    <a:pt x="4623" y="20796"/>
                  </a:cubicBezTo>
                  <a:cubicBezTo>
                    <a:pt x="5061" y="21114"/>
                    <a:pt x="5524" y="21291"/>
                    <a:pt x="6006" y="21291"/>
                  </a:cubicBezTo>
                  <a:cubicBezTo>
                    <a:pt x="6099" y="21291"/>
                    <a:pt x="6192" y="21285"/>
                    <a:pt x="6287" y="21271"/>
                  </a:cubicBezTo>
                  <a:lnTo>
                    <a:pt x="7855" y="20225"/>
                  </a:lnTo>
                  <a:lnTo>
                    <a:pt x="11563" y="17766"/>
                  </a:lnTo>
                  <a:lnTo>
                    <a:pt x="28270" y="6655"/>
                  </a:lnTo>
                  <a:lnTo>
                    <a:pt x="6857" y="1070"/>
                  </a:lnTo>
                  <a:lnTo>
                    <a:pt x="2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6"/>
            <p:cNvSpPr/>
            <p:nvPr/>
          </p:nvSpPr>
          <p:spPr>
            <a:xfrm>
              <a:off x="721894" y="1959420"/>
              <a:ext cx="1183623" cy="388467"/>
            </a:xfrm>
            <a:custGeom>
              <a:avLst/>
              <a:gdLst/>
              <a:ahLst/>
              <a:cxnLst/>
              <a:rect l="l" t="t" r="r" b="b"/>
              <a:pathLst>
                <a:path w="63135" h="20721" extrusionOk="0">
                  <a:moveTo>
                    <a:pt x="49499" y="0"/>
                  </a:moveTo>
                  <a:cubicBezTo>
                    <a:pt x="30936" y="0"/>
                    <a:pt x="22071" y="14086"/>
                    <a:pt x="0" y="16685"/>
                  </a:cubicBezTo>
                  <a:cubicBezTo>
                    <a:pt x="961" y="16635"/>
                    <a:pt x="1905" y="16612"/>
                    <a:pt x="2833" y="16612"/>
                  </a:cubicBezTo>
                  <a:cubicBezTo>
                    <a:pt x="15162" y="16612"/>
                    <a:pt x="24763" y="20721"/>
                    <a:pt x="35629" y="20721"/>
                  </a:cubicBezTo>
                  <a:cubicBezTo>
                    <a:pt x="42964" y="20721"/>
                    <a:pt x="50875" y="18848"/>
                    <a:pt x="60592" y="12574"/>
                  </a:cubicBezTo>
                  <a:lnTo>
                    <a:pt x="63135" y="2235"/>
                  </a:lnTo>
                  <a:cubicBezTo>
                    <a:pt x="57981" y="659"/>
                    <a:pt x="53513" y="0"/>
                    <a:pt x="494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1174775" y="2008012"/>
              <a:ext cx="736289" cy="241524"/>
            </a:xfrm>
            <a:custGeom>
              <a:avLst/>
              <a:gdLst/>
              <a:ahLst/>
              <a:cxnLst/>
              <a:rect l="l" t="t" r="r" b="b"/>
              <a:pathLst>
                <a:path w="39274" h="12883" extrusionOk="0">
                  <a:moveTo>
                    <a:pt x="30788" y="0"/>
                  </a:moveTo>
                  <a:cubicBezTo>
                    <a:pt x="19237" y="0"/>
                    <a:pt x="13728" y="8762"/>
                    <a:pt x="0" y="10374"/>
                  </a:cubicBezTo>
                  <a:cubicBezTo>
                    <a:pt x="599" y="10342"/>
                    <a:pt x="1186" y="10328"/>
                    <a:pt x="1764" y="10328"/>
                  </a:cubicBezTo>
                  <a:cubicBezTo>
                    <a:pt x="9430" y="10328"/>
                    <a:pt x="15398" y="12883"/>
                    <a:pt x="22155" y="12883"/>
                  </a:cubicBezTo>
                  <a:cubicBezTo>
                    <a:pt x="26716" y="12883"/>
                    <a:pt x="31637" y="11719"/>
                    <a:pt x="37681" y="7819"/>
                  </a:cubicBezTo>
                  <a:lnTo>
                    <a:pt x="39274" y="1390"/>
                  </a:lnTo>
                  <a:cubicBezTo>
                    <a:pt x="36066" y="410"/>
                    <a:pt x="33286" y="0"/>
                    <a:pt x="30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6"/>
            <p:cNvSpPr/>
            <p:nvPr/>
          </p:nvSpPr>
          <p:spPr>
            <a:xfrm>
              <a:off x="1716534" y="1913997"/>
              <a:ext cx="530011" cy="399753"/>
            </a:xfrm>
            <a:custGeom>
              <a:avLst/>
              <a:gdLst/>
              <a:ahLst/>
              <a:cxnLst/>
              <a:rect l="l" t="t" r="r" b="b"/>
              <a:pathLst>
                <a:path w="28271" h="21323" extrusionOk="0">
                  <a:moveTo>
                    <a:pt x="2710" y="0"/>
                  </a:moveTo>
                  <a:cubicBezTo>
                    <a:pt x="2128" y="107"/>
                    <a:pt x="1653" y="464"/>
                    <a:pt x="1296" y="1034"/>
                  </a:cubicBezTo>
                  <a:cubicBezTo>
                    <a:pt x="999" y="1450"/>
                    <a:pt x="773" y="1985"/>
                    <a:pt x="595" y="2638"/>
                  </a:cubicBezTo>
                  <a:cubicBezTo>
                    <a:pt x="405" y="3351"/>
                    <a:pt x="274" y="4159"/>
                    <a:pt x="227" y="5074"/>
                  </a:cubicBezTo>
                  <a:cubicBezTo>
                    <a:pt x="1" y="8461"/>
                    <a:pt x="678" y="12953"/>
                    <a:pt x="1890" y="16339"/>
                  </a:cubicBezTo>
                  <a:cubicBezTo>
                    <a:pt x="2104" y="16922"/>
                    <a:pt x="2318" y="17433"/>
                    <a:pt x="2556" y="17943"/>
                  </a:cubicBezTo>
                  <a:cubicBezTo>
                    <a:pt x="3510" y="19963"/>
                    <a:pt x="4678" y="21323"/>
                    <a:pt x="5964" y="21323"/>
                  </a:cubicBezTo>
                  <a:cubicBezTo>
                    <a:pt x="6071" y="21323"/>
                    <a:pt x="6179" y="21314"/>
                    <a:pt x="6287" y="21294"/>
                  </a:cubicBezTo>
                  <a:lnTo>
                    <a:pt x="10066" y="18787"/>
                  </a:lnTo>
                  <a:lnTo>
                    <a:pt x="28270" y="6667"/>
                  </a:lnTo>
                  <a:lnTo>
                    <a:pt x="8937" y="1616"/>
                  </a:lnTo>
                  <a:lnTo>
                    <a:pt x="4540" y="476"/>
                  </a:lnTo>
                  <a:lnTo>
                    <a:pt x="27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6"/>
            <p:cNvSpPr/>
            <p:nvPr/>
          </p:nvSpPr>
          <p:spPr>
            <a:xfrm>
              <a:off x="1847536" y="1944067"/>
              <a:ext cx="398778" cy="321932"/>
            </a:xfrm>
            <a:custGeom>
              <a:avLst/>
              <a:gdLst/>
              <a:ahLst/>
              <a:cxnLst/>
              <a:rect l="l" t="t" r="r" b="b"/>
              <a:pathLst>
                <a:path w="21271" h="17172" extrusionOk="0">
                  <a:moveTo>
                    <a:pt x="1925" y="0"/>
                  </a:moveTo>
                  <a:cubicBezTo>
                    <a:pt x="1664" y="642"/>
                    <a:pt x="1319" y="1486"/>
                    <a:pt x="1058" y="2460"/>
                  </a:cubicBezTo>
                  <a:cubicBezTo>
                    <a:pt x="903" y="2983"/>
                    <a:pt x="761" y="3506"/>
                    <a:pt x="642" y="4064"/>
                  </a:cubicBezTo>
                  <a:cubicBezTo>
                    <a:pt x="178" y="6263"/>
                    <a:pt x="0" y="8972"/>
                    <a:pt x="725" y="11883"/>
                  </a:cubicBezTo>
                  <a:cubicBezTo>
                    <a:pt x="761" y="12002"/>
                    <a:pt x="784" y="12145"/>
                    <a:pt x="832" y="12264"/>
                  </a:cubicBezTo>
                  <a:cubicBezTo>
                    <a:pt x="1260" y="13856"/>
                    <a:pt x="1961" y="15520"/>
                    <a:pt x="3054" y="17171"/>
                  </a:cubicBezTo>
                  <a:lnTo>
                    <a:pt x="21271" y="5051"/>
                  </a:lnTo>
                  <a:lnTo>
                    <a:pt x="1925" y="0"/>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6"/>
            <p:cNvSpPr/>
            <p:nvPr/>
          </p:nvSpPr>
          <p:spPr>
            <a:xfrm>
              <a:off x="1778248" y="1564034"/>
              <a:ext cx="405921" cy="313008"/>
            </a:xfrm>
            <a:custGeom>
              <a:avLst/>
              <a:gdLst/>
              <a:ahLst/>
              <a:cxnLst/>
              <a:rect l="l" t="t" r="r" b="b"/>
              <a:pathLst>
                <a:path w="21652" h="16696" extrusionOk="0">
                  <a:moveTo>
                    <a:pt x="238" y="0"/>
                  </a:moveTo>
                  <a:cubicBezTo>
                    <a:pt x="84" y="915"/>
                    <a:pt x="0" y="1794"/>
                    <a:pt x="12" y="2638"/>
                  </a:cubicBezTo>
                  <a:cubicBezTo>
                    <a:pt x="0" y="3220"/>
                    <a:pt x="12" y="3815"/>
                    <a:pt x="72" y="4397"/>
                  </a:cubicBezTo>
                  <a:cubicBezTo>
                    <a:pt x="262" y="6773"/>
                    <a:pt x="904" y="8972"/>
                    <a:pt x="1676" y="10873"/>
                  </a:cubicBezTo>
                  <a:cubicBezTo>
                    <a:pt x="1807" y="11194"/>
                    <a:pt x="1961" y="11491"/>
                    <a:pt x="2080" y="11800"/>
                  </a:cubicBezTo>
                  <a:cubicBezTo>
                    <a:pt x="3019" y="13844"/>
                    <a:pt x="4100" y="15531"/>
                    <a:pt x="4944" y="16696"/>
                  </a:cubicBezTo>
                  <a:lnTo>
                    <a:pt x="21651" y="5585"/>
                  </a:lnTo>
                  <a:lnTo>
                    <a:pt x="238" y="0"/>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6"/>
            <p:cNvSpPr/>
            <p:nvPr/>
          </p:nvSpPr>
          <p:spPr>
            <a:xfrm>
              <a:off x="1103482" y="1015357"/>
              <a:ext cx="2936665" cy="442235"/>
            </a:xfrm>
            <a:custGeom>
              <a:avLst/>
              <a:gdLst/>
              <a:ahLst/>
              <a:cxnLst/>
              <a:rect l="l" t="t" r="r" b="b"/>
              <a:pathLst>
                <a:path w="156643" h="23589" extrusionOk="0">
                  <a:moveTo>
                    <a:pt x="69302" y="1"/>
                  </a:moveTo>
                  <a:lnTo>
                    <a:pt x="1" y="4956"/>
                  </a:lnTo>
                  <a:lnTo>
                    <a:pt x="39025" y="10196"/>
                  </a:lnTo>
                  <a:lnTo>
                    <a:pt x="61662" y="23588"/>
                  </a:lnTo>
                  <a:lnTo>
                    <a:pt x="156642" y="7606"/>
                  </a:lnTo>
                  <a:lnTo>
                    <a:pt x="69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1095621" y="1014721"/>
              <a:ext cx="2944497" cy="238127"/>
            </a:xfrm>
            <a:custGeom>
              <a:avLst/>
              <a:gdLst/>
              <a:ahLst/>
              <a:cxnLst/>
              <a:rect l="l" t="t" r="r" b="b"/>
              <a:pathLst>
                <a:path w="156643" h="12668" extrusionOk="0">
                  <a:moveTo>
                    <a:pt x="69302" y="1"/>
                  </a:moveTo>
                  <a:lnTo>
                    <a:pt x="1" y="4956"/>
                  </a:lnTo>
                  <a:lnTo>
                    <a:pt x="39025" y="10196"/>
                  </a:lnTo>
                  <a:lnTo>
                    <a:pt x="71786" y="8663"/>
                  </a:lnTo>
                  <a:lnTo>
                    <a:pt x="126507" y="12668"/>
                  </a:lnTo>
                  <a:lnTo>
                    <a:pt x="156642" y="7606"/>
                  </a:lnTo>
                  <a:lnTo>
                    <a:pt x="69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1884729" y="1080820"/>
              <a:ext cx="3827096" cy="1210451"/>
            </a:xfrm>
            <a:custGeom>
              <a:avLst/>
              <a:gdLst/>
              <a:ahLst/>
              <a:cxnLst/>
              <a:rect l="l" t="t" r="r" b="b"/>
              <a:pathLst>
                <a:path w="204139" h="64566" extrusionOk="0">
                  <a:moveTo>
                    <a:pt x="145121" y="0"/>
                  </a:moveTo>
                  <a:cubicBezTo>
                    <a:pt x="141309" y="0"/>
                    <a:pt x="137500" y="305"/>
                    <a:pt x="133720" y="941"/>
                  </a:cubicBezTo>
                  <a:lnTo>
                    <a:pt x="29649" y="18468"/>
                  </a:lnTo>
                  <a:lnTo>
                    <a:pt x="10030" y="21760"/>
                  </a:lnTo>
                  <a:cubicBezTo>
                    <a:pt x="1" y="23460"/>
                    <a:pt x="6699" y="64565"/>
                    <a:pt x="16605" y="64565"/>
                  </a:cubicBezTo>
                  <a:cubicBezTo>
                    <a:pt x="16804" y="64565"/>
                    <a:pt x="17005" y="64549"/>
                    <a:pt x="17207" y="64515"/>
                  </a:cubicBezTo>
                  <a:lnTo>
                    <a:pt x="145127" y="42983"/>
                  </a:lnTo>
                  <a:cubicBezTo>
                    <a:pt x="152126" y="41782"/>
                    <a:pt x="158900" y="39537"/>
                    <a:pt x="165162" y="36269"/>
                  </a:cubicBezTo>
                  <a:lnTo>
                    <a:pt x="182024" y="27511"/>
                  </a:lnTo>
                  <a:lnTo>
                    <a:pt x="192671" y="21974"/>
                  </a:lnTo>
                  <a:lnTo>
                    <a:pt x="202546" y="16828"/>
                  </a:lnTo>
                  <a:cubicBezTo>
                    <a:pt x="204138" y="16032"/>
                    <a:pt x="203877" y="13656"/>
                    <a:pt x="202166" y="13192"/>
                  </a:cubicBezTo>
                  <a:lnTo>
                    <a:pt x="197056" y="11790"/>
                  </a:lnTo>
                  <a:lnTo>
                    <a:pt x="186254" y="8795"/>
                  </a:lnTo>
                  <a:lnTo>
                    <a:pt x="162964" y="2426"/>
                  </a:lnTo>
                  <a:cubicBezTo>
                    <a:pt x="162476" y="2307"/>
                    <a:pt x="161966" y="2153"/>
                    <a:pt x="161490" y="2046"/>
                  </a:cubicBezTo>
                  <a:cubicBezTo>
                    <a:pt x="156594" y="834"/>
                    <a:pt x="151556" y="133"/>
                    <a:pt x="146518" y="14"/>
                  </a:cubicBezTo>
                  <a:cubicBezTo>
                    <a:pt x="146052" y="5"/>
                    <a:pt x="145587" y="0"/>
                    <a:pt x="14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5295061" y="1246147"/>
              <a:ext cx="416607" cy="350447"/>
            </a:xfrm>
            <a:custGeom>
              <a:avLst/>
              <a:gdLst/>
              <a:ahLst/>
              <a:cxnLst/>
              <a:rect l="l" t="t" r="r" b="b"/>
              <a:pathLst>
                <a:path w="22222" h="18693" extrusionOk="0">
                  <a:moveTo>
                    <a:pt x="4325" y="0"/>
                  </a:moveTo>
                  <a:cubicBezTo>
                    <a:pt x="3767" y="891"/>
                    <a:pt x="3280" y="1830"/>
                    <a:pt x="2852" y="2745"/>
                  </a:cubicBezTo>
                  <a:cubicBezTo>
                    <a:pt x="630" y="7712"/>
                    <a:pt x="0" y="13511"/>
                    <a:pt x="107" y="18692"/>
                  </a:cubicBezTo>
                  <a:lnTo>
                    <a:pt x="10754" y="13155"/>
                  </a:lnTo>
                  <a:lnTo>
                    <a:pt x="20653" y="8009"/>
                  </a:lnTo>
                  <a:cubicBezTo>
                    <a:pt x="22221" y="7213"/>
                    <a:pt x="21972" y="4848"/>
                    <a:pt x="20249" y="4385"/>
                  </a:cubicBezTo>
                  <a:lnTo>
                    <a:pt x="15139" y="2983"/>
                  </a:lnTo>
                  <a:lnTo>
                    <a:pt x="43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6"/>
            <p:cNvSpPr/>
            <p:nvPr/>
          </p:nvSpPr>
          <p:spPr>
            <a:xfrm>
              <a:off x="5496437" y="1302499"/>
              <a:ext cx="214996" cy="190493"/>
            </a:xfrm>
            <a:custGeom>
              <a:avLst/>
              <a:gdLst/>
              <a:ahLst/>
              <a:cxnLst/>
              <a:rect l="l" t="t" r="r" b="b"/>
              <a:pathLst>
                <a:path w="11468" h="10161" extrusionOk="0">
                  <a:moveTo>
                    <a:pt x="4373" y="1"/>
                  </a:moveTo>
                  <a:cubicBezTo>
                    <a:pt x="1842" y="2603"/>
                    <a:pt x="535" y="6287"/>
                    <a:pt x="0" y="10161"/>
                  </a:cubicBezTo>
                  <a:lnTo>
                    <a:pt x="9887" y="5015"/>
                  </a:lnTo>
                  <a:cubicBezTo>
                    <a:pt x="11467" y="4219"/>
                    <a:pt x="11218" y="1854"/>
                    <a:pt x="9495" y="1391"/>
                  </a:cubicBezTo>
                  <a:lnTo>
                    <a:pt x="4373" y="1"/>
                  </a:lnTo>
                  <a:close/>
                </a:path>
              </a:pathLst>
            </a:custGeom>
            <a:solidFill>
              <a:srgbClr val="FF3121">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6"/>
            <p:cNvSpPr/>
            <p:nvPr/>
          </p:nvSpPr>
          <p:spPr>
            <a:xfrm>
              <a:off x="2188518" y="1080726"/>
              <a:ext cx="2723299" cy="1029913"/>
            </a:xfrm>
            <a:custGeom>
              <a:avLst/>
              <a:gdLst/>
              <a:ahLst/>
              <a:cxnLst/>
              <a:rect l="l" t="t" r="r" b="b"/>
              <a:pathLst>
                <a:path w="145262" h="54936" extrusionOk="0">
                  <a:moveTo>
                    <a:pt x="128731" y="0"/>
                  </a:moveTo>
                  <a:cubicBezTo>
                    <a:pt x="124976" y="0"/>
                    <a:pt x="121216" y="314"/>
                    <a:pt x="117491" y="946"/>
                  </a:cubicBezTo>
                  <a:lnTo>
                    <a:pt x="6884" y="19578"/>
                  </a:lnTo>
                  <a:cubicBezTo>
                    <a:pt x="1" y="20735"/>
                    <a:pt x="5634" y="54936"/>
                    <a:pt x="12479" y="54936"/>
                  </a:cubicBezTo>
                  <a:cubicBezTo>
                    <a:pt x="12595" y="54936"/>
                    <a:pt x="12710" y="54926"/>
                    <a:pt x="12826" y="54906"/>
                  </a:cubicBezTo>
                  <a:lnTo>
                    <a:pt x="123028" y="36357"/>
                  </a:lnTo>
                  <a:cubicBezTo>
                    <a:pt x="132535" y="34753"/>
                    <a:pt x="139938" y="27171"/>
                    <a:pt x="141162" y="17606"/>
                  </a:cubicBezTo>
                  <a:cubicBezTo>
                    <a:pt x="141815" y="12496"/>
                    <a:pt x="143075" y="7196"/>
                    <a:pt x="145261" y="2051"/>
                  </a:cubicBezTo>
                  <a:cubicBezTo>
                    <a:pt x="139848" y="689"/>
                    <a:pt x="134295" y="0"/>
                    <a:pt x="1287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a:off x="1154060" y="1958764"/>
              <a:ext cx="3020860" cy="1277192"/>
            </a:xfrm>
            <a:custGeom>
              <a:avLst/>
              <a:gdLst/>
              <a:ahLst/>
              <a:cxnLst/>
              <a:rect l="l" t="t" r="r" b="b"/>
              <a:pathLst>
                <a:path w="161134" h="68126" extrusionOk="0">
                  <a:moveTo>
                    <a:pt x="161134" y="1"/>
                  </a:moveTo>
                  <a:lnTo>
                    <a:pt x="127826" y="5598"/>
                  </a:lnTo>
                  <a:lnTo>
                    <a:pt x="56183" y="17683"/>
                  </a:lnTo>
                  <a:lnTo>
                    <a:pt x="49006" y="28591"/>
                  </a:lnTo>
                  <a:lnTo>
                    <a:pt x="38252" y="45013"/>
                  </a:lnTo>
                  <a:lnTo>
                    <a:pt x="0" y="68126"/>
                  </a:lnTo>
                  <a:lnTo>
                    <a:pt x="0" y="68126"/>
                  </a:lnTo>
                  <a:lnTo>
                    <a:pt x="73841" y="46225"/>
                  </a:lnTo>
                  <a:lnTo>
                    <a:pt x="113209" y="25383"/>
                  </a:lnTo>
                  <a:lnTo>
                    <a:pt x="1611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1154060" y="1958764"/>
              <a:ext cx="3020860" cy="1277192"/>
            </a:xfrm>
            <a:custGeom>
              <a:avLst/>
              <a:gdLst/>
              <a:ahLst/>
              <a:cxnLst/>
              <a:rect l="l" t="t" r="r" b="b"/>
              <a:pathLst>
                <a:path w="161134" h="68126" extrusionOk="0">
                  <a:moveTo>
                    <a:pt x="161134" y="1"/>
                  </a:moveTo>
                  <a:lnTo>
                    <a:pt x="127826" y="5598"/>
                  </a:lnTo>
                  <a:lnTo>
                    <a:pt x="96656" y="21438"/>
                  </a:lnTo>
                  <a:lnTo>
                    <a:pt x="72819" y="33570"/>
                  </a:lnTo>
                  <a:lnTo>
                    <a:pt x="38252" y="45013"/>
                  </a:lnTo>
                  <a:lnTo>
                    <a:pt x="0" y="68126"/>
                  </a:lnTo>
                  <a:lnTo>
                    <a:pt x="0" y="68126"/>
                  </a:lnTo>
                  <a:lnTo>
                    <a:pt x="73841" y="46225"/>
                  </a:lnTo>
                  <a:lnTo>
                    <a:pt x="113209" y="25383"/>
                  </a:lnTo>
                  <a:lnTo>
                    <a:pt x="1611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2072739" y="1958764"/>
              <a:ext cx="2101913" cy="536029"/>
            </a:xfrm>
            <a:custGeom>
              <a:avLst/>
              <a:gdLst/>
              <a:ahLst/>
              <a:cxnLst/>
              <a:rect l="l" t="t" r="r" b="b"/>
              <a:pathLst>
                <a:path w="112117" h="28592" extrusionOk="0">
                  <a:moveTo>
                    <a:pt x="112117" y="1"/>
                  </a:moveTo>
                  <a:lnTo>
                    <a:pt x="78821" y="5621"/>
                  </a:lnTo>
                  <a:lnTo>
                    <a:pt x="7166" y="17683"/>
                  </a:lnTo>
                  <a:lnTo>
                    <a:pt x="1" y="28591"/>
                  </a:lnTo>
                  <a:lnTo>
                    <a:pt x="1" y="28591"/>
                  </a:lnTo>
                  <a:cubicBezTo>
                    <a:pt x="14944" y="24049"/>
                    <a:pt x="30215" y="21301"/>
                    <a:pt x="42912" y="21301"/>
                  </a:cubicBezTo>
                  <a:cubicBezTo>
                    <a:pt x="44532" y="21301"/>
                    <a:pt x="46110" y="21346"/>
                    <a:pt x="47640" y="21438"/>
                  </a:cubicBezTo>
                  <a:cubicBezTo>
                    <a:pt x="54199" y="21853"/>
                    <a:pt x="59879" y="23101"/>
                    <a:pt x="64181" y="25383"/>
                  </a:cubicBezTo>
                  <a:lnTo>
                    <a:pt x="112117" y="1"/>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2032640" y="1081739"/>
              <a:ext cx="3240524" cy="1125319"/>
            </a:xfrm>
            <a:custGeom>
              <a:avLst/>
              <a:gdLst/>
              <a:ahLst/>
              <a:cxnLst/>
              <a:rect l="l" t="t" r="r" b="b"/>
              <a:pathLst>
                <a:path w="172851" h="60025" extrusionOk="0">
                  <a:moveTo>
                    <a:pt x="138628" y="1"/>
                  </a:moveTo>
                  <a:lnTo>
                    <a:pt x="138628" y="1"/>
                  </a:lnTo>
                  <a:cubicBezTo>
                    <a:pt x="138692" y="14044"/>
                    <a:pt x="125494" y="16574"/>
                    <a:pt x="108296" y="16574"/>
                  </a:cubicBezTo>
                  <a:cubicBezTo>
                    <a:pt x="98610" y="16574"/>
                    <a:pt x="87656" y="15771"/>
                    <a:pt x="77086" y="15771"/>
                  </a:cubicBezTo>
                  <a:cubicBezTo>
                    <a:pt x="71756" y="15771"/>
                    <a:pt x="66524" y="15975"/>
                    <a:pt x="61602" y="16589"/>
                  </a:cubicBezTo>
                  <a:cubicBezTo>
                    <a:pt x="41737" y="19070"/>
                    <a:pt x="30001" y="24240"/>
                    <a:pt x="24776" y="24240"/>
                  </a:cubicBezTo>
                  <a:cubicBezTo>
                    <a:pt x="21943" y="24240"/>
                    <a:pt x="21023" y="22721"/>
                    <a:pt x="21759" y="18431"/>
                  </a:cubicBezTo>
                  <a:lnTo>
                    <a:pt x="21759" y="18431"/>
                  </a:lnTo>
                  <a:lnTo>
                    <a:pt x="5063" y="21235"/>
                  </a:lnTo>
                  <a:cubicBezTo>
                    <a:pt x="1" y="33665"/>
                    <a:pt x="3031" y="47687"/>
                    <a:pt x="6929" y="55874"/>
                  </a:cubicBezTo>
                  <a:cubicBezTo>
                    <a:pt x="8144" y="58481"/>
                    <a:pt x="10799" y="60025"/>
                    <a:pt x="13614" y="60025"/>
                  </a:cubicBezTo>
                  <a:cubicBezTo>
                    <a:pt x="14045" y="60025"/>
                    <a:pt x="14480" y="59989"/>
                    <a:pt x="14914" y="59914"/>
                  </a:cubicBezTo>
                  <a:cubicBezTo>
                    <a:pt x="34283" y="56575"/>
                    <a:pt x="104084" y="44585"/>
                    <a:pt x="131165" y="40426"/>
                  </a:cubicBezTo>
                  <a:cubicBezTo>
                    <a:pt x="159482" y="36065"/>
                    <a:pt x="169226" y="22115"/>
                    <a:pt x="172851" y="7261"/>
                  </a:cubicBezTo>
                  <a:lnTo>
                    <a:pt x="155074" y="2401"/>
                  </a:lnTo>
                  <a:cubicBezTo>
                    <a:pt x="154575" y="2282"/>
                    <a:pt x="154076" y="2140"/>
                    <a:pt x="153600" y="2033"/>
                  </a:cubicBezTo>
                  <a:cubicBezTo>
                    <a:pt x="148704" y="809"/>
                    <a:pt x="143666" y="119"/>
                    <a:pt x="138628" y="1"/>
                  </a:cubicBez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1392199" y="1269037"/>
              <a:ext cx="567656" cy="186425"/>
            </a:xfrm>
            <a:custGeom>
              <a:avLst/>
              <a:gdLst/>
              <a:ahLst/>
              <a:cxnLst/>
              <a:rect l="l" t="t" r="r" b="b"/>
              <a:pathLst>
                <a:path w="30279" h="9944" extrusionOk="0">
                  <a:moveTo>
                    <a:pt x="23738" y="0"/>
                  </a:moveTo>
                  <a:cubicBezTo>
                    <a:pt x="14833" y="0"/>
                    <a:pt x="10582" y="6762"/>
                    <a:pt x="0" y="8012"/>
                  </a:cubicBezTo>
                  <a:cubicBezTo>
                    <a:pt x="469" y="7987"/>
                    <a:pt x="930" y="7976"/>
                    <a:pt x="1382" y="7976"/>
                  </a:cubicBezTo>
                  <a:cubicBezTo>
                    <a:pt x="7280" y="7976"/>
                    <a:pt x="11881" y="9944"/>
                    <a:pt x="17084" y="9944"/>
                  </a:cubicBezTo>
                  <a:cubicBezTo>
                    <a:pt x="20603" y="9944"/>
                    <a:pt x="24397" y="9044"/>
                    <a:pt x="29054" y="6028"/>
                  </a:cubicBezTo>
                  <a:lnTo>
                    <a:pt x="30278" y="1073"/>
                  </a:lnTo>
                  <a:cubicBezTo>
                    <a:pt x="27806" y="316"/>
                    <a:pt x="25663" y="0"/>
                    <a:pt x="237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1609172" y="1292189"/>
              <a:ext cx="353109" cy="115728"/>
            </a:xfrm>
            <a:custGeom>
              <a:avLst/>
              <a:gdLst/>
              <a:ahLst/>
              <a:cxnLst/>
              <a:rect l="l" t="t" r="r" b="b"/>
              <a:pathLst>
                <a:path w="18835" h="6173" extrusionOk="0">
                  <a:moveTo>
                    <a:pt x="14759" y="0"/>
                  </a:moveTo>
                  <a:cubicBezTo>
                    <a:pt x="9224" y="0"/>
                    <a:pt x="6583" y="4199"/>
                    <a:pt x="0" y="4971"/>
                  </a:cubicBezTo>
                  <a:cubicBezTo>
                    <a:pt x="285" y="4956"/>
                    <a:pt x="565" y="4949"/>
                    <a:pt x="840" y="4949"/>
                  </a:cubicBezTo>
                  <a:cubicBezTo>
                    <a:pt x="4517" y="4949"/>
                    <a:pt x="7377" y="6173"/>
                    <a:pt x="10615" y="6173"/>
                  </a:cubicBezTo>
                  <a:cubicBezTo>
                    <a:pt x="12805" y="6173"/>
                    <a:pt x="15168" y="5613"/>
                    <a:pt x="18074" y="3735"/>
                  </a:cubicBezTo>
                  <a:lnTo>
                    <a:pt x="18835" y="669"/>
                  </a:lnTo>
                  <a:cubicBezTo>
                    <a:pt x="17294" y="198"/>
                    <a:pt x="15959" y="0"/>
                    <a:pt x="147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1868907" y="1247703"/>
              <a:ext cx="254216" cy="191374"/>
            </a:xfrm>
            <a:custGeom>
              <a:avLst/>
              <a:gdLst/>
              <a:ahLst/>
              <a:cxnLst/>
              <a:rect l="l" t="t" r="r" b="b"/>
              <a:pathLst>
                <a:path w="13560" h="10208" extrusionOk="0">
                  <a:moveTo>
                    <a:pt x="1296" y="0"/>
                  </a:moveTo>
                  <a:cubicBezTo>
                    <a:pt x="821" y="60"/>
                    <a:pt x="476" y="547"/>
                    <a:pt x="298" y="1248"/>
                  </a:cubicBezTo>
                  <a:lnTo>
                    <a:pt x="274" y="1248"/>
                  </a:lnTo>
                  <a:cubicBezTo>
                    <a:pt x="191" y="1581"/>
                    <a:pt x="132" y="1973"/>
                    <a:pt x="96" y="2413"/>
                  </a:cubicBezTo>
                  <a:cubicBezTo>
                    <a:pt x="1" y="4064"/>
                    <a:pt x="310" y="6203"/>
                    <a:pt x="904" y="7819"/>
                  </a:cubicBezTo>
                  <a:cubicBezTo>
                    <a:pt x="1011" y="8093"/>
                    <a:pt x="1106" y="8342"/>
                    <a:pt x="1237" y="8580"/>
                  </a:cubicBezTo>
                  <a:cubicBezTo>
                    <a:pt x="1689" y="9573"/>
                    <a:pt x="2264" y="10207"/>
                    <a:pt x="2877" y="10207"/>
                  </a:cubicBezTo>
                  <a:cubicBezTo>
                    <a:pt x="2924" y="10207"/>
                    <a:pt x="2972" y="10204"/>
                    <a:pt x="3019" y="10196"/>
                  </a:cubicBezTo>
                  <a:lnTo>
                    <a:pt x="4908" y="8948"/>
                  </a:lnTo>
                  <a:lnTo>
                    <a:pt x="13559" y="3173"/>
                  </a:lnTo>
                  <a:lnTo>
                    <a:pt x="3566" y="595"/>
                  </a:lnTo>
                  <a:lnTo>
                    <a:pt x="1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1930846" y="1258838"/>
              <a:ext cx="192274" cy="156635"/>
            </a:xfrm>
            <a:custGeom>
              <a:avLst/>
              <a:gdLst/>
              <a:ahLst/>
              <a:cxnLst/>
              <a:rect l="l" t="t" r="r" b="b"/>
              <a:pathLst>
                <a:path w="10256" h="8355" extrusionOk="0">
                  <a:moveTo>
                    <a:pt x="274" y="1"/>
                  </a:moveTo>
                  <a:cubicBezTo>
                    <a:pt x="155" y="428"/>
                    <a:pt x="119" y="844"/>
                    <a:pt x="83" y="1224"/>
                  </a:cubicBezTo>
                  <a:cubicBezTo>
                    <a:pt x="72" y="1510"/>
                    <a:pt x="36" y="1795"/>
                    <a:pt x="24" y="2044"/>
                  </a:cubicBezTo>
                  <a:cubicBezTo>
                    <a:pt x="0" y="3458"/>
                    <a:pt x="202" y="4671"/>
                    <a:pt x="511" y="5764"/>
                  </a:cubicBezTo>
                  <a:cubicBezTo>
                    <a:pt x="511" y="5788"/>
                    <a:pt x="535" y="5788"/>
                    <a:pt x="535" y="5788"/>
                  </a:cubicBezTo>
                  <a:cubicBezTo>
                    <a:pt x="796" y="6798"/>
                    <a:pt x="1200" y="7665"/>
                    <a:pt x="1604" y="8354"/>
                  </a:cubicBezTo>
                  <a:lnTo>
                    <a:pt x="10255" y="2579"/>
                  </a:lnTo>
                  <a:lnTo>
                    <a:pt x="274" y="1"/>
                  </a:lnTo>
                  <a:close/>
                </a:path>
              </a:pathLst>
            </a:custGeom>
            <a:solidFill>
              <a:srgbClr val="6E6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1943594" y="978426"/>
              <a:ext cx="1611966" cy="509857"/>
            </a:xfrm>
            <a:custGeom>
              <a:avLst/>
              <a:gdLst/>
              <a:ahLst/>
              <a:cxnLst/>
              <a:rect l="l" t="t" r="r" b="b"/>
              <a:pathLst>
                <a:path w="85983" h="27196" extrusionOk="0">
                  <a:moveTo>
                    <a:pt x="61048" y="0"/>
                  </a:moveTo>
                  <a:cubicBezTo>
                    <a:pt x="59466" y="0"/>
                    <a:pt x="57884" y="132"/>
                    <a:pt x="56323" y="390"/>
                  </a:cubicBezTo>
                  <a:lnTo>
                    <a:pt x="49609" y="1519"/>
                  </a:lnTo>
                  <a:lnTo>
                    <a:pt x="9742" y="8245"/>
                  </a:lnTo>
                  <a:lnTo>
                    <a:pt x="5262" y="8981"/>
                  </a:lnTo>
                  <a:lnTo>
                    <a:pt x="4252" y="9148"/>
                  </a:lnTo>
                  <a:cubicBezTo>
                    <a:pt x="0" y="9893"/>
                    <a:pt x="2839" y="27196"/>
                    <a:pt x="6994" y="27196"/>
                  </a:cubicBezTo>
                  <a:cubicBezTo>
                    <a:pt x="7077" y="27196"/>
                    <a:pt x="7162" y="27189"/>
                    <a:pt x="7246" y="27174"/>
                  </a:cubicBezTo>
                  <a:lnTo>
                    <a:pt x="61136" y="18119"/>
                  </a:lnTo>
                  <a:cubicBezTo>
                    <a:pt x="64083" y="17608"/>
                    <a:pt x="66911" y="16658"/>
                    <a:pt x="69572" y="15279"/>
                  </a:cubicBezTo>
                  <a:lnTo>
                    <a:pt x="76655" y="11608"/>
                  </a:lnTo>
                  <a:lnTo>
                    <a:pt x="81146" y="9267"/>
                  </a:lnTo>
                  <a:lnTo>
                    <a:pt x="85317" y="7092"/>
                  </a:lnTo>
                  <a:cubicBezTo>
                    <a:pt x="85983" y="6759"/>
                    <a:pt x="85888" y="5773"/>
                    <a:pt x="85151" y="5571"/>
                  </a:cubicBezTo>
                  <a:lnTo>
                    <a:pt x="82988" y="4989"/>
                  </a:lnTo>
                  <a:lnTo>
                    <a:pt x="78437" y="3729"/>
                  </a:lnTo>
                  <a:lnTo>
                    <a:pt x="68622" y="1020"/>
                  </a:lnTo>
                  <a:cubicBezTo>
                    <a:pt x="68420" y="960"/>
                    <a:pt x="68218" y="913"/>
                    <a:pt x="68016" y="877"/>
                  </a:cubicBezTo>
                  <a:cubicBezTo>
                    <a:pt x="65738" y="288"/>
                    <a:pt x="63393" y="0"/>
                    <a:pt x="6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3379942" y="1047882"/>
              <a:ext cx="175327" cy="147937"/>
            </a:xfrm>
            <a:custGeom>
              <a:avLst/>
              <a:gdLst/>
              <a:ahLst/>
              <a:cxnLst/>
              <a:rect l="l" t="t" r="r" b="b"/>
              <a:pathLst>
                <a:path w="9352" h="7891" extrusionOk="0">
                  <a:moveTo>
                    <a:pt x="1818" y="0"/>
                  </a:moveTo>
                  <a:cubicBezTo>
                    <a:pt x="1580" y="381"/>
                    <a:pt x="1390" y="773"/>
                    <a:pt x="1200" y="1165"/>
                  </a:cubicBezTo>
                  <a:cubicBezTo>
                    <a:pt x="261" y="3268"/>
                    <a:pt x="0" y="5704"/>
                    <a:pt x="36" y="7891"/>
                  </a:cubicBezTo>
                  <a:lnTo>
                    <a:pt x="4527" y="5562"/>
                  </a:lnTo>
                  <a:lnTo>
                    <a:pt x="8687" y="3387"/>
                  </a:lnTo>
                  <a:cubicBezTo>
                    <a:pt x="9352" y="3054"/>
                    <a:pt x="9245" y="2056"/>
                    <a:pt x="8520" y="1866"/>
                  </a:cubicBezTo>
                  <a:lnTo>
                    <a:pt x="6369" y="1272"/>
                  </a:lnTo>
                  <a:lnTo>
                    <a:pt x="1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3464808" y="1071709"/>
              <a:ext cx="90457" cy="80446"/>
            </a:xfrm>
            <a:custGeom>
              <a:avLst/>
              <a:gdLst/>
              <a:ahLst/>
              <a:cxnLst/>
              <a:rect l="l" t="t" r="r" b="b"/>
              <a:pathLst>
                <a:path w="4825" h="4291" extrusionOk="0">
                  <a:moveTo>
                    <a:pt x="1842" y="1"/>
                  </a:moveTo>
                  <a:cubicBezTo>
                    <a:pt x="773" y="1106"/>
                    <a:pt x="202" y="2651"/>
                    <a:pt x="0" y="4291"/>
                  </a:cubicBezTo>
                  <a:lnTo>
                    <a:pt x="4160" y="2116"/>
                  </a:lnTo>
                  <a:cubicBezTo>
                    <a:pt x="4825" y="1783"/>
                    <a:pt x="4718" y="785"/>
                    <a:pt x="3993" y="595"/>
                  </a:cubicBezTo>
                  <a:lnTo>
                    <a:pt x="1842" y="1"/>
                  </a:lnTo>
                  <a:close/>
                </a:path>
              </a:pathLst>
            </a:custGeom>
            <a:solidFill>
              <a:srgbClr val="FF3121">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2090792" y="978988"/>
              <a:ext cx="1127925" cy="433386"/>
            </a:xfrm>
            <a:custGeom>
              <a:avLst/>
              <a:gdLst/>
              <a:ahLst/>
              <a:cxnLst/>
              <a:rect l="l" t="t" r="r" b="b"/>
              <a:pathLst>
                <a:path w="60164" h="23117" extrusionOk="0">
                  <a:moveTo>
                    <a:pt x="53196" y="0"/>
                  </a:moveTo>
                  <a:cubicBezTo>
                    <a:pt x="51614" y="0"/>
                    <a:pt x="50033" y="132"/>
                    <a:pt x="48471" y="396"/>
                  </a:cubicBezTo>
                  <a:lnTo>
                    <a:pt x="41757" y="1525"/>
                  </a:lnTo>
                  <a:lnTo>
                    <a:pt x="1890" y="8238"/>
                  </a:lnTo>
                  <a:cubicBezTo>
                    <a:pt x="0" y="8536"/>
                    <a:pt x="345" y="14715"/>
                    <a:pt x="1593" y="19028"/>
                  </a:cubicBezTo>
                  <a:cubicBezTo>
                    <a:pt x="2273" y="21354"/>
                    <a:pt x="3225" y="23116"/>
                    <a:pt x="4240" y="23116"/>
                  </a:cubicBezTo>
                  <a:cubicBezTo>
                    <a:pt x="4288" y="23116"/>
                    <a:pt x="4337" y="23112"/>
                    <a:pt x="4385" y="23104"/>
                  </a:cubicBezTo>
                  <a:lnTo>
                    <a:pt x="50788" y="15297"/>
                  </a:lnTo>
                  <a:cubicBezTo>
                    <a:pt x="54793" y="14631"/>
                    <a:pt x="57906" y="11435"/>
                    <a:pt x="58417" y="7407"/>
                  </a:cubicBezTo>
                  <a:cubicBezTo>
                    <a:pt x="58714" y="5268"/>
                    <a:pt x="59225" y="3022"/>
                    <a:pt x="60164" y="871"/>
                  </a:cubicBezTo>
                  <a:cubicBezTo>
                    <a:pt x="57880" y="290"/>
                    <a:pt x="55538" y="0"/>
                    <a:pt x="531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2029078" y="1007333"/>
              <a:ext cx="844125" cy="343248"/>
            </a:xfrm>
            <a:custGeom>
              <a:avLst/>
              <a:gdLst/>
              <a:ahLst/>
              <a:cxnLst/>
              <a:rect l="l" t="t" r="r" b="b"/>
              <a:pathLst>
                <a:path w="45026" h="18309" extrusionOk="0">
                  <a:moveTo>
                    <a:pt x="45025" y="1"/>
                  </a:moveTo>
                  <a:lnTo>
                    <a:pt x="5158" y="6715"/>
                  </a:lnTo>
                  <a:lnTo>
                    <a:pt x="678" y="7451"/>
                  </a:lnTo>
                  <a:cubicBezTo>
                    <a:pt x="1" y="11634"/>
                    <a:pt x="607" y="15829"/>
                    <a:pt x="4873" y="17516"/>
                  </a:cubicBezTo>
                  <a:cubicBezTo>
                    <a:pt x="6133" y="18024"/>
                    <a:pt x="7720" y="18309"/>
                    <a:pt x="9691" y="18309"/>
                  </a:cubicBezTo>
                  <a:cubicBezTo>
                    <a:pt x="11270" y="18309"/>
                    <a:pt x="13096" y="18126"/>
                    <a:pt x="15199" y="17730"/>
                  </a:cubicBezTo>
                  <a:cubicBezTo>
                    <a:pt x="34984" y="13963"/>
                    <a:pt x="35935" y="6620"/>
                    <a:pt x="45025" y="1"/>
                  </a:cubicBez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1283937" y="1786951"/>
              <a:ext cx="611975" cy="200917"/>
            </a:xfrm>
            <a:custGeom>
              <a:avLst/>
              <a:gdLst/>
              <a:ahLst/>
              <a:cxnLst/>
              <a:rect l="l" t="t" r="r" b="b"/>
              <a:pathLst>
                <a:path w="32643" h="10717" extrusionOk="0">
                  <a:moveTo>
                    <a:pt x="25594" y="1"/>
                  </a:moveTo>
                  <a:cubicBezTo>
                    <a:pt x="15992" y="1"/>
                    <a:pt x="11403" y="7292"/>
                    <a:pt x="0" y="8631"/>
                  </a:cubicBezTo>
                  <a:cubicBezTo>
                    <a:pt x="500" y="8605"/>
                    <a:pt x="990" y="8593"/>
                    <a:pt x="1473" y="8593"/>
                  </a:cubicBezTo>
                  <a:cubicBezTo>
                    <a:pt x="7844" y="8593"/>
                    <a:pt x="12806" y="10717"/>
                    <a:pt x="18421" y="10717"/>
                  </a:cubicBezTo>
                  <a:cubicBezTo>
                    <a:pt x="22212" y="10717"/>
                    <a:pt x="26301" y="9748"/>
                    <a:pt x="31324" y="6504"/>
                  </a:cubicBezTo>
                  <a:lnTo>
                    <a:pt x="32643" y="1157"/>
                  </a:lnTo>
                  <a:cubicBezTo>
                    <a:pt x="29979" y="341"/>
                    <a:pt x="27669" y="1"/>
                    <a:pt x="255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1518064" y="1811846"/>
              <a:ext cx="380743" cy="125008"/>
            </a:xfrm>
            <a:custGeom>
              <a:avLst/>
              <a:gdLst/>
              <a:ahLst/>
              <a:cxnLst/>
              <a:rect l="l" t="t" r="r" b="b"/>
              <a:pathLst>
                <a:path w="20309" h="6668" extrusionOk="0">
                  <a:moveTo>
                    <a:pt x="15917" y="0"/>
                  </a:moveTo>
                  <a:cubicBezTo>
                    <a:pt x="9944" y="0"/>
                    <a:pt x="7092" y="4528"/>
                    <a:pt x="0" y="5378"/>
                  </a:cubicBezTo>
                  <a:cubicBezTo>
                    <a:pt x="314" y="5361"/>
                    <a:pt x="623" y="5354"/>
                    <a:pt x="927" y="5354"/>
                  </a:cubicBezTo>
                  <a:cubicBezTo>
                    <a:pt x="4885" y="5354"/>
                    <a:pt x="7971" y="6667"/>
                    <a:pt x="11459" y="6667"/>
                  </a:cubicBezTo>
                  <a:cubicBezTo>
                    <a:pt x="13820" y="6667"/>
                    <a:pt x="16365" y="6065"/>
                    <a:pt x="19488" y="4047"/>
                  </a:cubicBezTo>
                  <a:lnTo>
                    <a:pt x="20308" y="720"/>
                  </a:lnTo>
                  <a:cubicBezTo>
                    <a:pt x="18648" y="212"/>
                    <a:pt x="17209" y="0"/>
                    <a:pt x="159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1797857" y="1763855"/>
              <a:ext cx="274688" cy="206504"/>
            </a:xfrm>
            <a:custGeom>
              <a:avLst/>
              <a:gdLst/>
              <a:ahLst/>
              <a:cxnLst/>
              <a:rect l="l" t="t" r="r" b="b"/>
              <a:pathLst>
                <a:path w="14652" h="11015" extrusionOk="0">
                  <a:moveTo>
                    <a:pt x="1414" y="0"/>
                  </a:moveTo>
                  <a:cubicBezTo>
                    <a:pt x="891" y="71"/>
                    <a:pt x="535" y="594"/>
                    <a:pt x="345" y="1355"/>
                  </a:cubicBezTo>
                  <a:lnTo>
                    <a:pt x="297" y="1343"/>
                  </a:lnTo>
                  <a:cubicBezTo>
                    <a:pt x="214" y="1711"/>
                    <a:pt x="155" y="2127"/>
                    <a:pt x="107" y="2603"/>
                  </a:cubicBezTo>
                  <a:cubicBezTo>
                    <a:pt x="0" y="4385"/>
                    <a:pt x="345" y="6690"/>
                    <a:pt x="986" y="8437"/>
                  </a:cubicBezTo>
                  <a:cubicBezTo>
                    <a:pt x="1081" y="8734"/>
                    <a:pt x="1188" y="9007"/>
                    <a:pt x="1343" y="9257"/>
                  </a:cubicBezTo>
                  <a:cubicBezTo>
                    <a:pt x="1842" y="10322"/>
                    <a:pt x="2455" y="11014"/>
                    <a:pt x="3125" y="11014"/>
                  </a:cubicBezTo>
                  <a:cubicBezTo>
                    <a:pt x="3172" y="11014"/>
                    <a:pt x="3220" y="11011"/>
                    <a:pt x="3268" y="11004"/>
                  </a:cubicBezTo>
                  <a:lnTo>
                    <a:pt x="5300" y="9661"/>
                  </a:lnTo>
                  <a:lnTo>
                    <a:pt x="14652" y="3434"/>
                  </a:lnTo>
                  <a:lnTo>
                    <a:pt x="3862" y="642"/>
                  </a:lnTo>
                  <a:lnTo>
                    <a:pt x="14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1864689" y="1775872"/>
              <a:ext cx="207854" cy="169102"/>
            </a:xfrm>
            <a:custGeom>
              <a:avLst/>
              <a:gdLst/>
              <a:ahLst/>
              <a:cxnLst/>
              <a:rect l="l" t="t" r="r" b="b"/>
              <a:pathLst>
                <a:path w="11087" h="9020" extrusionOk="0">
                  <a:moveTo>
                    <a:pt x="297" y="1"/>
                  </a:moveTo>
                  <a:cubicBezTo>
                    <a:pt x="178" y="464"/>
                    <a:pt x="143" y="904"/>
                    <a:pt x="95" y="1332"/>
                  </a:cubicBezTo>
                  <a:cubicBezTo>
                    <a:pt x="83" y="1629"/>
                    <a:pt x="48" y="1926"/>
                    <a:pt x="36" y="2211"/>
                  </a:cubicBezTo>
                  <a:cubicBezTo>
                    <a:pt x="0" y="3720"/>
                    <a:pt x="226" y="5051"/>
                    <a:pt x="570" y="6216"/>
                  </a:cubicBezTo>
                  <a:cubicBezTo>
                    <a:pt x="570" y="6251"/>
                    <a:pt x="582" y="6251"/>
                    <a:pt x="582" y="6251"/>
                  </a:cubicBezTo>
                  <a:cubicBezTo>
                    <a:pt x="867" y="7333"/>
                    <a:pt x="1307" y="8271"/>
                    <a:pt x="1747" y="9020"/>
                  </a:cubicBezTo>
                  <a:lnTo>
                    <a:pt x="11087" y="2793"/>
                  </a:lnTo>
                  <a:lnTo>
                    <a:pt x="297" y="1"/>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1878430" y="1474106"/>
              <a:ext cx="1737725" cy="549302"/>
            </a:xfrm>
            <a:custGeom>
              <a:avLst/>
              <a:gdLst/>
              <a:ahLst/>
              <a:cxnLst/>
              <a:rect l="l" t="t" r="r" b="b"/>
              <a:pathLst>
                <a:path w="92691" h="29300" extrusionOk="0">
                  <a:moveTo>
                    <a:pt x="65793" y="1"/>
                  </a:moveTo>
                  <a:cubicBezTo>
                    <a:pt x="64091" y="1"/>
                    <a:pt x="62388" y="142"/>
                    <a:pt x="60702" y="424"/>
                  </a:cubicBezTo>
                  <a:lnTo>
                    <a:pt x="53477" y="1636"/>
                  </a:lnTo>
                  <a:lnTo>
                    <a:pt x="10485" y="8873"/>
                  </a:lnTo>
                  <a:lnTo>
                    <a:pt x="5648" y="9681"/>
                  </a:lnTo>
                  <a:lnTo>
                    <a:pt x="4543" y="9859"/>
                  </a:lnTo>
                  <a:cubicBezTo>
                    <a:pt x="0" y="10628"/>
                    <a:pt x="3062" y="29299"/>
                    <a:pt x="7549" y="29299"/>
                  </a:cubicBezTo>
                  <a:cubicBezTo>
                    <a:pt x="7640" y="29299"/>
                    <a:pt x="7731" y="29292"/>
                    <a:pt x="7823" y="29276"/>
                  </a:cubicBezTo>
                  <a:lnTo>
                    <a:pt x="65919" y="19496"/>
                  </a:lnTo>
                  <a:cubicBezTo>
                    <a:pt x="69103" y="18962"/>
                    <a:pt x="72145" y="17928"/>
                    <a:pt x="75009" y="16454"/>
                  </a:cubicBezTo>
                  <a:lnTo>
                    <a:pt x="82650" y="12485"/>
                  </a:lnTo>
                  <a:lnTo>
                    <a:pt x="87474" y="9966"/>
                  </a:lnTo>
                  <a:lnTo>
                    <a:pt x="91978" y="7625"/>
                  </a:lnTo>
                  <a:cubicBezTo>
                    <a:pt x="92691" y="7257"/>
                    <a:pt x="92584" y="6199"/>
                    <a:pt x="91800" y="5985"/>
                  </a:cubicBezTo>
                  <a:lnTo>
                    <a:pt x="89459" y="5356"/>
                  </a:lnTo>
                  <a:lnTo>
                    <a:pt x="84563" y="4001"/>
                  </a:lnTo>
                  <a:lnTo>
                    <a:pt x="73975" y="1090"/>
                  </a:lnTo>
                  <a:cubicBezTo>
                    <a:pt x="73750" y="1030"/>
                    <a:pt x="73536" y="971"/>
                    <a:pt x="73322" y="947"/>
                  </a:cubicBezTo>
                  <a:cubicBezTo>
                    <a:pt x="70856" y="315"/>
                    <a:pt x="68326" y="1"/>
                    <a:pt x="65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3427165" y="1549112"/>
              <a:ext cx="188919" cy="159073"/>
            </a:xfrm>
            <a:custGeom>
              <a:avLst/>
              <a:gdLst/>
              <a:ahLst/>
              <a:cxnLst/>
              <a:rect l="l" t="t" r="r" b="b"/>
              <a:pathLst>
                <a:path w="10077" h="8485" extrusionOk="0">
                  <a:moveTo>
                    <a:pt x="1961" y="0"/>
                  </a:moveTo>
                  <a:cubicBezTo>
                    <a:pt x="1711" y="404"/>
                    <a:pt x="1486" y="832"/>
                    <a:pt x="1295" y="1248"/>
                  </a:cubicBezTo>
                  <a:cubicBezTo>
                    <a:pt x="285" y="3494"/>
                    <a:pt x="0" y="6120"/>
                    <a:pt x="48" y="8484"/>
                  </a:cubicBezTo>
                  <a:lnTo>
                    <a:pt x="4872" y="5977"/>
                  </a:lnTo>
                  <a:lnTo>
                    <a:pt x="9364" y="3648"/>
                  </a:lnTo>
                  <a:cubicBezTo>
                    <a:pt x="10077" y="3268"/>
                    <a:pt x="9970" y="2198"/>
                    <a:pt x="9186" y="1996"/>
                  </a:cubicBezTo>
                  <a:lnTo>
                    <a:pt x="6869" y="1355"/>
                  </a:lnTo>
                  <a:lnTo>
                    <a:pt x="19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3518498" y="1574270"/>
              <a:ext cx="97581" cy="86688"/>
            </a:xfrm>
            <a:custGeom>
              <a:avLst/>
              <a:gdLst/>
              <a:ahLst/>
              <a:cxnLst/>
              <a:rect l="l" t="t" r="r" b="b"/>
              <a:pathLst>
                <a:path w="5205" h="4624" extrusionOk="0">
                  <a:moveTo>
                    <a:pt x="1997" y="1"/>
                  </a:moveTo>
                  <a:cubicBezTo>
                    <a:pt x="832" y="1189"/>
                    <a:pt x="238" y="2865"/>
                    <a:pt x="0" y="4623"/>
                  </a:cubicBezTo>
                  <a:lnTo>
                    <a:pt x="4492" y="2282"/>
                  </a:lnTo>
                  <a:cubicBezTo>
                    <a:pt x="5205" y="1914"/>
                    <a:pt x="5098" y="844"/>
                    <a:pt x="4314" y="642"/>
                  </a:cubicBezTo>
                  <a:lnTo>
                    <a:pt x="1997" y="1"/>
                  </a:lnTo>
                  <a:close/>
                </a:path>
              </a:pathLst>
            </a:custGeom>
            <a:solidFill>
              <a:srgbClr val="FF3121">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6"/>
            <p:cNvSpPr/>
            <p:nvPr/>
          </p:nvSpPr>
          <p:spPr>
            <a:xfrm>
              <a:off x="2037327" y="1473581"/>
              <a:ext cx="1215925" cy="467919"/>
            </a:xfrm>
            <a:custGeom>
              <a:avLst/>
              <a:gdLst/>
              <a:ahLst/>
              <a:cxnLst/>
              <a:rect l="l" t="t" r="r" b="b"/>
              <a:pathLst>
                <a:path w="64858" h="24959" extrusionOk="0">
                  <a:moveTo>
                    <a:pt x="57376" y="1"/>
                  </a:moveTo>
                  <a:cubicBezTo>
                    <a:pt x="55661" y="1"/>
                    <a:pt x="53945" y="144"/>
                    <a:pt x="52250" y="428"/>
                  </a:cubicBezTo>
                  <a:lnTo>
                    <a:pt x="45013" y="1641"/>
                  </a:lnTo>
                  <a:lnTo>
                    <a:pt x="2020" y="8877"/>
                  </a:lnTo>
                  <a:cubicBezTo>
                    <a:pt x="0" y="9246"/>
                    <a:pt x="357" y="15900"/>
                    <a:pt x="1711" y="20546"/>
                  </a:cubicBezTo>
                  <a:cubicBezTo>
                    <a:pt x="2445" y="23053"/>
                    <a:pt x="3458" y="24959"/>
                    <a:pt x="4546" y="24959"/>
                  </a:cubicBezTo>
                  <a:cubicBezTo>
                    <a:pt x="4603" y="24959"/>
                    <a:pt x="4661" y="24954"/>
                    <a:pt x="4718" y="24943"/>
                  </a:cubicBezTo>
                  <a:lnTo>
                    <a:pt x="54757" y="16506"/>
                  </a:lnTo>
                  <a:cubicBezTo>
                    <a:pt x="59083" y="15793"/>
                    <a:pt x="62422" y="12347"/>
                    <a:pt x="62980" y="7998"/>
                  </a:cubicBezTo>
                  <a:cubicBezTo>
                    <a:pt x="63301" y="5693"/>
                    <a:pt x="63859" y="3269"/>
                    <a:pt x="64858" y="939"/>
                  </a:cubicBezTo>
                  <a:cubicBezTo>
                    <a:pt x="62412" y="310"/>
                    <a:pt x="59895" y="1"/>
                    <a:pt x="573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p:cNvSpPr/>
            <p:nvPr/>
          </p:nvSpPr>
          <p:spPr>
            <a:xfrm>
              <a:off x="1971170" y="1505001"/>
              <a:ext cx="910266" cy="370057"/>
            </a:xfrm>
            <a:custGeom>
              <a:avLst/>
              <a:gdLst/>
              <a:ahLst/>
              <a:cxnLst/>
              <a:rect l="l" t="t" r="r" b="b"/>
              <a:pathLst>
                <a:path w="48554" h="19739" extrusionOk="0">
                  <a:moveTo>
                    <a:pt x="48554" y="0"/>
                  </a:moveTo>
                  <a:lnTo>
                    <a:pt x="5573" y="7225"/>
                  </a:lnTo>
                  <a:lnTo>
                    <a:pt x="5573" y="7225"/>
                  </a:lnTo>
                  <a:lnTo>
                    <a:pt x="725" y="8033"/>
                  </a:lnTo>
                  <a:cubicBezTo>
                    <a:pt x="0" y="12537"/>
                    <a:pt x="654" y="17064"/>
                    <a:pt x="5252" y="18870"/>
                  </a:cubicBezTo>
                  <a:cubicBezTo>
                    <a:pt x="6621" y="19426"/>
                    <a:pt x="8340" y="19738"/>
                    <a:pt x="10474" y="19738"/>
                  </a:cubicBezTo>
                  <a:cubicBezTo>
                    <a:pt x="12174" y="19738"/>
                    <a:pt x="14138" y="19540"/>
                    <a:pt x="16399" y="19108"/>
                  </a:cubicBezTo>
                  <a:cubicBezTo>
                    <a:pt x="37729" y="15056"/>
                    <a:pt x="38750" y="7130"/>
                    <a:pt x="48554" y="0"/>
                  </a:cubicBez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6"/>
            <p:cNvSpPr/>
            <p:nvPr/>
          </p:nvSpPr>
          <p:spPr>
            <a:xfrm>
              <a:off x="3840172" y="1206291"/>
              <a:ext cx="657419" cy="136969"/>
            </a:xfrm>
            <a:custGeom>
              <a:avLst/>
              <a:gdLst/>
              <a:ahLst/>
              <a:cxnLst/>
              <a:rect l="l" t="t" r="r" b="b"/>
              <a:pathLst>
                <a:path w="35067" h="7306" extrusionOk="0">
                  <a:moveTo>
                    <a:pt x="33885" y="1"/>
                  </a:moveTo>
                  <a:cubicBezTo>
                    <a:pt x="33383" y="1"/>
                    <a:pt x="32925" y="347"/>
                    <a:pt x="32821" y="867"/>
                  </a:cubicBezTo>
                  <a:cubicBezTo>
                    <a:pt x="32702" y="1461"/>
                    <a:pt x="33094" y="2019"/>
                    <a:pt x="33677" y="2150"/>
                  </a:cubicBezTo>
                  <a:cubicBezTo>
                    <a:pt x="33748" y="2164"/>
                    <a:pt x="33820" y="2171"/>
                    <a:pt x="33890" y="2171"/>
                  </a:cubicBezTo>
                  <a:cubicBezTo>
                    <a:pt x="34399" y="2171"/>
                    <a:pt x="34844" y="1806"/>
                    <a:pt x="34948" y="1294"/>
                  </a:cubicBezTo>
                  <a:cubicBezTo>
                    <a:pt x="35067" y="700"/>
                    <a:pt x="34687" y="142"/>
                    <a:pt x="34104" y="23"/>
                  </a:cubicBezTo>
                  <a:cubicBezTo>
                    <a:pt x="34031" y="8"/>
                    <a:pt x="33957" y="1"/>
                    <a:pt x="33885" y="1"/>
                  </a:cubicBezTo>
                  <a:close/>
                  <a:moveTo>
                    <a:pt x="29799" y="643"/>
                  </a:moveTo>
                  <a:cubicBezTo>
                    <a:pt x="29291" y="643"/>
                    <a:pt x="28849" y="998"/>
                    <a:pt x="28745" y="1508"/>
                  </a:cubicBezTo>
                  <a:cubicBezTo>
                    <a:pt x="28626" y="2091"/>
                    <a:pt x="29007" y="2661"/>
                    <a:pt x="29589" y="2780"/>
                  </a:cubicBezTo>
                  <a:cubicBezTo>
                    <a:pt x="29661" y="2794"/>
                    <a:pt x="29733" y="2802"/>
                    <a:pt x="29803" y="2802"/>
                  </a:cubicBezTo>
                  <a:cubicBezTo>
                    <a:pt x="30305" y="2802"/>
                    <a:pt x="30756" y="2446"/>
                    <a:pt x="30860" y="1936"/>
                  </a:cubicBezTo>
                  <a:cubicBezTo>
                    <a:pt x="30979" y="1354"/>
                    <a:pt x="30599" y="783"/>
                    <a:pt x="30017" y="665"/>
                  </a:cubicBezTo>
                  <a:cubicBezTo>
                    <a:pt x="29943" y="650"/>
                    <a:pt x="29870" y="643"/>
                    <a:pt x="29799" y="643"/>
                  </a:cubicBezTo>
                  <a:close/>
                  <a:moveTo>
                    <a:pt x="25716" y="1273"/>
                  </a:moveTo>
                  <a:cubicBezTo>
                    <a:pt x="25206" y="1273"/>
                    <a:pt x="24762" y="1638"/>
                    <a:pt x="24657" y="2150"/>
                  </a:cubicBezTo>
                  <a:cubicBezTo>
                    <a:pt x="24539" y="2720"/>
                    <a:pt x="24919" y="3303"/>
                    <a:pt x="25501" y="3421"/>
                  </a:cubicBezTo>
                  <a:cubicBezTo>
                    <a:pt x="25573" y="3436"/>
                    <a:pt x="25645" y="3443"/>
                    <a:pt x="25716" y="3443"/>
                  </a:cubicBezTo>
                  <a:cubicBezTo>
                    <a:pt x="26220" y="3443"/>
                    <a:pt x="26680" y="3088"/>
                    <a:pt x="26785" y="2578"/>
                  </a:cubicBezTo>
                  <a:cubicBezTo>
                    <a:pt x="26903" y="1996"/>
                    <a:pt x="26511" y="1413"/>
                    <a:pt x="25929" y="1294"/>
                  </a:cubicBezTo>
                  <a:cubicBezTo>
                    <a:pt x="25857" y="1280"/>
                    <a:pt x="25786" y="1273"/>
                    <a:pt x="25716" y="1273"/>
                  </a:cubicBezTo>
                  <a:close/>
                  <a:moveTo>
                    <a:pt x="21623" y="1923"/>
                  </a:moveTo>
                  <a:cubicBezTo>
                    <a:pt x="21115" y="1923"/>
                    <a:pt x="20663" y="2287"/>
                    <a:pt x="20570" y="2804"/>
                  </a:cubicBezTo>
                  <a:cubicBezTo>
                    <a:pt x="20451" y="3374"/>
                    <a:pt x="20843" y="3956"/>
                    <a:pt x="21413" y="4075"/>
                  </a:cubicBezTo>
                  <a:cubicBezTo>
                    <a:pt x="21484" y="4089"/>
                    <a:pt x="21554" y="4096"/>
                    <a:pt x="21624" y="4096"/>
                  </a:cubicBezTo>
                  <a:cubicBezTo>
                    <a:pt x="22130" y="4096"/>
                    <a:pt x="22592" y="3733"/>
                    <a:pt x="22697" y="3231"/>
                  </a:cubicBezTo>
                  <a:cubicBezTo>
                    <a:pt x="22816" y="2649"/>
                    <a:pt x="22423" y="2067"/>
                    <a:pt x="21853" y="1948"/>
                  </a:cubicBezTo>
                  <a:cubicBezTo>
                    <a:pt x="21776" y="1931"/>
                    <a:pt x="21699" y="1923"/>
                    <a:pt x="21623" y="1923"/>
                  </a:cubicBezTo>
                  <a:close/>
                  <a:moveTo>
                    <a:pt x="17523" y="2567"/>
                  </a:moveTo>
                  <a:cubicBezTo>
                    <a:pt x="17023" y="2567"/>
                    <a:pt x="16574" y="2914"/>
                    <a:pt x="16470" y="3433"/>
                  </a:cubicBezTo>
                  <a:cubicBezTo>
                    <a:pt x="16351" y="4016"/>
                    <a:pt x="16732" y="4598"/>
                    <a:pt x="17314" y="4717"/>
                  </a:cubicBezTo>
                  <a:cubicBezTo>
                    <a:pt x="17384" y="4731"/>
                    <a:pt x="17455" y="4738"/>
                    <a:pt x="17524" y="4738"/>
                  </a:cubicBezTo>
                  <a:cubicBezTo>
                    <a:pt x="18030" y="4738"/>
                    <a:pt x="18493" y="4374"/>
                    <a:pt x="18597" y="3873"/>
                  </a:cubicBezTo>
                  <a:cubicBezTo>
                    <a:pt x="18716" y="3291"/>
                    <a:pt x="18324" y="2708"/>
                    <a:pt x="17742" y="2590"/>
                  </a:cubicBezTo>
                  <a:cubicBezTo>
                    <a:pt x="17668" y="2575"/>
                    <a:pt x="17595" y="2567"/>
                    <a:pt x="17523" y="2567"/>
                  </a:cubicBezTo>
                  <a:close/>
                  <a:moveTo>
                    <a:pt x="13447" y="3210"/>
                  </a:moveTo>
                  <a:cubicBezTo>
                    <a:pt x="12937" y="3210"/>
                    <a:pt x="12486" y="3565"/>
                    <a:pt x="12382" y="4075"/>
                  </a:cubicBezTo>
                  <a:cubicBezTo>
                    <a:pt x="12264" y="4657"/>
                    <a:pt x="12656" y="5240"/>
                    <a:pt x="13238" y="5358"/>
                  </a:cubicBezTo>
                  <a:cubicBezTo>
                    <a:pt x="13307" y="5373"/>
                    <a:pt x="13376" y="5380"/>
                    <a:pt x="13444" y="5380"/>
                  </a:cubicBezTo>
                  <a:cubicBezTo>
                    <a:pt x="13942" y="5380"/>
                    <a:pt x="14405" y="5015"/>
                    <a:pt x="14509" y="4503"/>
                  </a:cubicBezTo>
                  <a:cubicBezTo>
                    <a:pt x="14628" y="3932"/>
                    <a:pt x="14248" y="3350"/>
                    <a:pt x="13666" y="3231"/>
                  </a:cubicBezTo>
                  <a:cubicBezTo>
                    <a:pt x="13592" y="3217"/>
                    <a:pt x="13519" y="3210"/>
                    <a:pt x="13447" y="3210"/>
                  </a:cubicBezTo>
                  <a:close/>
                  <a:moveTo>
                    <a:pt x="9359" y="3851"/>
                  </a:moveTo>
                  <a:cubicBezTo>
                    <a:pt x="8847" y="3851"/>
                    <a:pt x="8390" y="4206"/>
                    <a:pt x="8306" y="4717"/>
                  </a:cubicBezTo>
                  <a:cubicBezTo>
                    <a:pt x="8188" y="5299"/>
                    <a:pt x="8568" y="5869"/>
                    <a:pt x="9150" y="5988"/>
                  </a:cubicBezTo>
                  <a:cubicBezTo>
                    <a:pt x="9222" y="6003"/>
                    <a:pt x="9294" y="6010"/>
                    <a:pt x="9365" y="6010"/>
                  </a:cubicBezTo>
                  <a:cubicBezTo>
                    <a:pt x="9867" y="6010"/>
                    <a:pt x="10318" y="5655"/>
                    <a:pt x="10422" y="5144"/>
                  </a:cubicBezTo>
                  <a:cubicBezTo>
                    <a:pt x="10540" y="4562"/>
                    <a:pt x="10160" y="3992"/>
                    <a:pt x="9578" y="3873"/>
                  </a:cubicBezTo>
                  <a:cubicBezTo>
                    <a:pt x="9505" y="3858"/>
                    <a:pt x="9431" y="3851"/>
                    <a:pt x="9359" y="3851"/>
                  </a:cubicBezTo>
                  <a:close/>
                  <a:moveTo>
                    <a:pt x="5233" y="4497"/>
                  </a:moveTo>
                  <a:cubicBezTo>
                    <a:pt x="4737" y="4497"/>
                    <a:pt x="4309" y="4859"/>
                    <a:pt x="4207" y="5370"/>
                  </a:cubicBezTo>
                  <a:cubicBezTo>
                    <a:pt x="4088" y="5953"/>
                    <a:pt x="4468" y="6523"/>
                    <a:pt x="5051" y="6642"/>
                  </a:cubicBezTo>
                  <a:cubicBezTo>
                    <a:pt x="5123" y="6656"/>
                    <a:pt x="5194" y="6663"/>
                    <a:pt x="5265" y="6663"/>
                  </a:cubicBezTo>
                  <a:cubicBezTo>
                    <a:pt x="5767" y="6663"/>
                    <a:pt x="6218" y="6308"/>
                    <a:pt x="6322" y="5798"/>
                  </a:cubicBezTo>
                  <a:cubicBezTo>
                    <a:pt x="6441" y="5216"/>
                    <a:pt x="6061" y="4645"/>
                    <a:pt x="5478" y="4527"/>
                  </a:cubicBezTo>
                  <a:cubicBezTo>
                    <a:pt x="5396" y="4507"/>
                    <a:pt x="5313" y="4497"/>
                    <a:pt x="5233" y="4497"/>
                  </a:cubicBezTo>
                  <a:close/>
                  <a:moveTo>
                    <a:pt x="1173" y="5135"/>
                  </a:moveTo>
                  <a:cubicBezTo>
                    <a:pt x="665" y="5135"/>
                    <a:pt x="223" y="5491"/>
                    <a:pt x="119" y="6012"/>
                  </a:cubicBezTo>
                  <a:cubicBezTo>
                    <a:pt x="0" y="6582"/>
                    <a:pt x="381" y="7165"/>
                    <a:pt x="963" y="7283"/>
                  </a:cubicBezTo>
                  <a:cubicBezTo>
                    <a:pt x="1035" y="7298"/>
                    <a:pt x="1107" y="7305"/>
                    <a:pt x="1178" y="7305"/>
                  </a:cubicBezTo>
                  <a:cubicBezTo>
                    <a:pt x="1682" y="7305"/>
                    <a:pt x="2142" y="6950"/>
                    <a:pt x="2246" y="6440"/>
                  </a:cubicBezTo>
                  <a:cubicBezTo>
                    <a:pt x="2365" y="5857"/>
                    <a:pt x="1973" y="5275"/>
                    <a:pt x="1391" y="5156"/>
                  </a:cubicBezTo>
                  <a:cubicBezTo>
                    <a:pt x="1317" y="5142"/>
                    <a:pt x="1245" y="5135"/>
                    <a:pt x="1173" y="51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6"/>
            <p:cNvSpPr/>
            <p:nvPr/>
          </p:nvSpPr>
          <p:spPr>
            <a:xfrm>
              <a:off x="3619861" y="1310767"/>
              <a:ext cx="657419" cy="136950"/>
            </a:xfrm>
            <a:custGeom>
              <a:avLst/>
              <a:gdLst/>
              <a:ahLst/>
              <a:cxnLst/>
              <a:rect l="l" t="t" r="r" b="b"/>
              <a:pathLst>
                <a:path w="35067" h="7305" extrusionOk="0">
                  <a:moveTo>
                    <a:pt x="33885" y="1"/>
                  </a:moveTo>
                  <a:cubicBezTo>
                    <a:pt x="33385" y="1"/>
                    <a:pt x="32937" y="348"/>
                    <a:pt x="32833" y="867"/>
                  </a:cubicBezTo>
                  <a:cubicBezTo>
                    <a:pt x="32714" y="1461"/>
                    <a:pt x="33094" y="2019"/>
                    <a:pt x="33676" y="2138"/>
                  </a:cubicBezTo>
                  <a:cubicBezTo>
                    <a:pt x="33750" y="2153"/>
                    <a:pt x="33823" y="2160"/>
                    <a:pt x="33894" y="2160"/>
                  </a:cubicBezTo>
                  <a:cubicBezTo>
                    <a:pt x="34402" y="2160"/>
                    <a:pt x="34844" y="1805"/>
                    <a:pt x="34948" y="1295"/>
                  </a:cubicBezTo>
                  <a:cubicBezTo>
                    <a:pt x="35067" y="700"/>
                    <a:pt x="34686" y="142"/>
                    <a:pt x="34104" y="23"/>
                  </a:cubicBezTo>
                  <a:cubicBezTo>
                    <a:pt x="34031" y="8"/>
                    <a:pt x="33957" y="1"/>
                    <a:pt x="33885" y="1"/>
                  </a:cubicBezTo>
                  <a:close/>
                  <a:moveTo>
                    <a:pt x="29803" y="632"/>
                  </a:moveTo>
                  <a:cubicBezTo>
                    <a:pt x="29294" y="632"/>
                    <a:pt x="28849" y="997"/>
                    <a:pt x="28745" y="1508"/>
                  </a:cubicBezTo>
                  <a:cubicBezTo>
                    <a:pt x="28626" y="2079"/>
                    <a:pt x="29006" y="2661"/>
                    <a:pt x="29589" y="2780"/>
                  </a:cubicBezTo>
                  <a:cubicBezTo>
                    <a:pt x="29661" y="2795"/>
                    <a:pt x="29733" y="2802"/>
                    <a:pt x="29804" y="2802"/>
                  </a:cubicBezTo>
                  <a:cubicBezTo>
                    <a:pt x="30308" y="2802"/>
                    <a:pt x="30768" y="2446"/>
                    <a:pt x="30872" y="1936"/>
                  </a:cubicBezTo>
                  <a:cubicBezTo>
                    <a:pt x="30991" y="1354"/>
                    <a:pt x="30599" y="772"/>
                    <a:pt x="30016" y="653"/>
                  </a:cubicBezTo>
                  <a:cubicBezTo>
                    <a:pt x="29945" y="638"/>
                    <a:pt x="29873" y="632"/>
                    <a:pt x="29803" y="632"/>
                  </a:cubicBezTo>
                  <a:close/>
                  <a:moveTo>
                    <a:pt x="25719" y="1273"/>
                  </a:moveTo>
                  <a:cubicBezTo>
                    <a:pt x="25215" y="1273"/>
                    <a:pt x="24762" y="1637"/>
                    <a:pt x="24657" y="2138"/>
                  </a:cubicBezTo>
                  <a:cubicBezTo>
                    <a:pt x="24538" y="2720"/>
                    <a:pt x="24919" y="3303"/>
                    <a:pt x="25501" y="3422"/>
                  </a:cubicBezTo>
                  <a:cubicBezTo>
                    <a:pt x="25571" y="3436"/>
                    <a:pt x="25642" y="3443"/>
                    <a:pt x="25712" y="3443"/>
                  </a:cubicBezTo>
                  <a:cubicBezTo>
                    <a:pt x="26217" y="3443"/>
                    <a:pt x="26680" y="3079"/>
                    <a:pt x="26784" y="2578"/>
                  </a:cubicBezTo>
                  <a:cubicBezTo>
                    <a:pt x="26903" y="1996"/>
                    <a:pt x="26511" y="1413"/>
                    <a:pt x="25929" y="1295"/>
                  </a:cubicBezTo>
                  <a:cubicBezTo>
                    <a:pt x="25858" y="1280"/>
                    <a:pt x="25788" y="1273"/>
                    <a:pt x="25719" y="1273"/>
                  </a:cubicBezTo>
                  <a:close/>
                  <a:moveTo>
                    <a:pt x="21629" y="1926"/>
                  </a:moveTo>
                  <a:cubicBezTo>
                    <a:pt x="21119" y="1926"/>
                    <a:pt x="20663" y="2273"/>
                    <a:pt x="20569" y="2792"/>
                  </a:cubicBezTo>
                  <a:cubicBezTo>
                    <a:pt x="20451" y="3374"/>
                    <a:pt x="20843" y="3956"/>
                    <a:pt x="21425" y="4075"/>
                  </a:cubicBezTo>
                  <a:cubicBezTo>
                    <a:pt x="21494" y="4090"/>
                    <a:pt x="21563" y="4096"/>
                    <a:pt x="21632" y="4096"/>
                  </a:cubicBezTo>
                  <a:cubicBezTo>
                    <a:pt x="22130" y="4096"/>
                    <a:pt x="22592" y="3733"/>
                    <a:pt x="22697" y="3231"/>
                  </a:cubicBezTo>
                  <a:cubicBezTo>
                    <a:pt x="22815" y="2649"/>
                    <a:pt x="22435" y="2067"/>
                    <a:pt x="21853" y="1948"/>
                  </a:cubicBezTo>
                  <a:cubicBezTo>
                    <a:pt x="21778" y="1933"/>
                    <a:pt x="21703" y="1926"/>
                    <a:pt x="21629" y="1926"/>
                  </a:cubicBezTo>
                  <a:close/>
                  <a:moveTo>
                    <a:pt x="17530" y="2568"/>
                  </a:moveTo>
                  <a:cubicBezTo>
                    <a:pt x="17022" y="2568"/>
                    <a:pt x="16574" y="2914"/>
                    <a:pt x="16470" y="3433"/>
                  </a:cubicBezTo>
                  <a:cubicBezTo>
                    <a:pt x="16351" y="4016"/>
                    <a:pt x="16743" y="4598"/>
                    <a:pt x="17325" y="4717"/>
                  </a:cubicBezTo>
                  <a:cubicBezTo>
                    <a:pt x="17394" y="4731"/>
                    <a:pt x="17463" y="4738"/>
                    <a:pt x="17532" y="4738"/>
                  </a:cubicBezTo>
                  <a:cubicBezTo>
                    <a:pt x="18030" y="4738"/>
                    <a:pt x="18492" y="4373"/>
                    <a:pt x="18597" y="3861"/>
                  </a:cubicBezTo>
                  <a:cubicBezTo>
                    <a:pt x="18716" y="3291"/>
                    <a:pt x="18335" y="2709"/>
                    <a:pt x="17753" y="2590"/>
                  </a:cubicBezTo>
                  <a:cubicBezTo>
                    <a:pt x="17678" y="2575"/>
                    <a:pt x="17604" y="2568"/>
                    <a:pt x="17530" y="2568"/>
                  </a:cubicBezTo>
                  <a:close/>
                  <a:moveTo>
                    <a:pt x="13448" y="3210"/>
                  </a:moveTo>
                  <a:cubicBezTo>
                    <a:pt x="12940" y="3210"/>
                    <a:pt x="12498" y="3565"/>
                    <a:pt x="12394" y="4075"/>
                  </a:cubicBezTo>
                  <a:cubicBezTo>
                    <a:pt x="12275" y="4657"/>
                    <a:pt x="12655" y="5228"/>
                    <a:pt x="13238" y="5347"/>
                  </a:cubicBezTo>
                  <a:cubicBezTo>
                    <a:pt x="13310" y="5361"/>
                    <a:pt x="13381" y="5368"/>
                    <a:pt x="13452" y="5368"/>
                  </a:cubicBezTo>
                  <a:cubicBezTo>
                    <a:pt x="13954" y="5368"/>
                    <a:pt x="14405" y="5013"/>
                    <a:pt x="14509" y="4503"/>
                  </a:cubicBezTo>
                  <a:cubicBezTo>
                    <a:pt x="14628" y="3921"/>
                    <a:pt x="14248" y="3350"/>
                    <a:pt x="13665" y="3231"/>
                  </a:cubicBezTo>
                  <a:cubicBezTo>
                    <a:pt x="13592" y="3217"/>
                    <a:pt x="13519" y="3210"/>
                    <a:pt x="13448" y="3210"/>
                  </a:cubicBezTo>
                  <a:close/>
                  <a:moveTo>
                    <a:pt x="9364" y="3840"/>
                  </a:moveTo>
                  <a:cubicBezTo>
                    <a:pt x="8852" y="3840"/>
                    <a:pt x="8400" y="4205"/>
                    <a:pt x="8306" y="4717"/>
                  </a:cubicBezTo>
                  <a:cubicBezTo>
                    <a:pt x="8187" y="5287"/>
                    <a:pt x="8568" y="5869"/>
                    <a:pt x="9150" y="5988"/>
                  </a:cubicBezTo>
                  <a:cubicBezTo>
                    <a:pt x="9222" y="6003"/>
                    <a:pt x="9294" y="6010"/>
                    <a:pt x="9365" y="6010"/>
                  </a:cubicBezTo>
                  <a:cubicBezTo>
                    <a:pt x="9869" y="6010"/>
                    <a:pt x="10329" y="5655"/>
                    <a:pt x="10433" y="5145"/>
                  </a:cubicBezTo>
                  <a:cubicBezTo>
                    <a:pt x="10552" y="4562"/>
                    <a:pt x="10160" y="3980"/>
                    <a:pt x="9578" y="3861"/>
                  </a:cubicBezTo>
                  <a:cubicBezTo>
                    <a:pt x="9506" y="3847"/>
                    <a:pt x="9434" y="3840"/>
                    <a:pt x="9364" y="3840"/>
                  </a:cubicBezTo>
                  <a:close/>
                  <a:moveTo>
                    <a:pt x="5261" y="4493"/>
                  </a:moveTo>
                  <a:cubicBezTo>
                    <a:pt x="4753" y="4493"/>
                    <a:pt x="4311" y="4850"/>
                    <a:pt x="4207" y="5370"/>
                  </a:cubicBezTo>
                  <a:cubicBezTo>
                    <a:pt x="4088" y="5941"/>
                    <a:pt x="4468" y="6523"/>
                    <a:pt x="5050" y="6642"/>
                  </a:cubicBezTo>
                  <a:cubicBezTo>
                    <a:pt x="5122" y="6657"/>
                    <a:pt x="5194" y="6664"/>
                    <a:pt x="5265" y="6664"/>
                  </a:cubicBezTo>
                  <a:cubicBezTo>
                    <a:pt x="5767" y="6664"/>
                    <a:pt x="6218" y="6308"/>
                    <a:pt x="6322" y="5798"/>
                  </a:cubicBezTo>
                  <a:cubicBezTo>
                    <a:pt x="6441" y="5216"/>
                    <a:pt x="6060" y="4634"/>
                    <a:pt x="5478" y="4515"/>
                  </a:cubicBezTo>
                  <a:cubicBezTo>
                    <a:pt x="5405" y="4500"/>
                    <a:pt x="5332" y="4493"/>
                    <a:pt x="5261" y="4493"/>
                  </a:cubicBezTo>
                  <a:close/>
                  <a:moveTo>
                    <a:pt x="1171" y="5134"/>
                  </a:moveTo>
                  <a:cubicBezTo>
                    <a:pt x="671" y="5134"/>
                    <a:pt x="223" y="5481"/>
                    <a:pt x="119" y="6000"/>
                  </a:cubicBezTo>
                  <a:cubicBezTo>
                    <a:pt x="0" y="6582"/>
                    <a:pt x="380" y="7165"/>
                    <a:pt x="963" y="7284"/>
                  </a:cubicBezTo>
                  <a:cubicBezTo>
                    <a:pt x="1033" y="7298"/>
                    <a:pt x="1104" y="7305"/>
                    <a:pt x="1173" y="7305"/>
                  </a:cubicBezTo>
                  <a:cubicBezTo>
                    <a:pt x="1679" y="7305"/>
                    <a:pt x="2141" y="6941"/>
                    <a:pt x="2246" y="6440"/>
                  </a:cubicBezTo>
                  <a:cubicBezTo>
                    <a:pt x="2365" y="5858"/>
                    <a:pt x="1973" y="5275"/>
                    <a:pt x="1390" y="5156"/>
                  </a:cubicBezTo>
                  <a:cubicBezTo>
                    <a:pt x="1317" y="5141"/>
                    <a:pt x="1244" y="5134"/>
                    <a:pt x="1171" y="51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1304;p46">
            <a:extLst>
              <a:ext uri="{FF2B5EF4-FFF2-40B4-BE49-F238E27FC236}">
                <a16:creationId xmlns:a16="http://schemas.microsoft.com/office/drawing/2014/main" id="{226D7C4C-3CA2-4BE4-AA2A-E04084CF116F}"/>
              </a:ext>
            </a:extLst>
          </p:cNvPr>
          <p:cNvSpPr txBox="1">
            <a:spLocks/>
          </p:cNvSpPr>
          <p:nvPr/>
        </p:nvSpPr>
        <p:spPr>
          <a:xfrm>
            <a:off x="2392931" y="440684"/>
            <a:ext cx="830525" cy="81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IN" dirty="0"/>
              <a:t>02</a:t>
            </a:r>
          </a:p>
        </p:txBody>
      </p:sp>
      <p:grpSp>
        <p:nvGrpSpPr>
          <p:cNvPr id="46" name="Google Shape;1368;p48">
            <a:extLst>
              <a:ext uri="{FF2B5EF4-FFF2-40B4-BE49-F238E27FC236}">
                <a16:creationId xmlns:a16="http://schemas.microsoft.com/office/drawing/2014/main" id="{60544D97-0E8D-4890-B0F3-7D6E5850CAAF}"/>
              </a:ext>
            </a:extLst>
          </p:cNvPr>
          <p:cNvGrpSpPr/>
          <p:nvPr/>
        </p:nvGrpSpPr>
        <p:grpSpPr>
          <a:xfrm>
            <a:off x="426445" y="-3273058"/>
            <a:ext cx="3703762" cy="2670358"/>
            <a:chOff x="-1395851" y="-3256227"/>
            <a:chExt cx="10990391" cy="7923912"/>
          </a:xfrm>
        </p:grpSpPr>
        <p:sp>
          <p:nvSpPr>
            <p:cNvPr id="47" name="Google Shape;1369;p48">
              <a:extLst>
                <a:ext uri="{FF2B5EF4-FFF2-40B4-BE49-F238E27FC236}">
                  <a16:creationId xmlns:a16="http://schemas.microsoft.com/office/drawing/2014/main" id="{90F94C19-21A2-4BFC-AB8F-04022318B97C}"/>
                </a:ext>
              </a:extLst>
            </p:cNvPr>
            <p:cNvSpPr/>
            <p:nvPr/>
          </p:nvSpPr>
          <p:spPr>
            <a:xfrm>
              <a:off x="-116310" y="-1765900"/>
              <a:ext cx="1135744" cy="1382387"/>
            </a:xfrm>
            <a:custGeom>
              <a:avLst/>
              <a:gdLst/>
              <a:ahLst/>
              <a:cxnLst/>
              <a:rect l="l" t="t" r="r" b="b"/>
              <a:pathLst>
                <a:path w="27813" h="33853" extrusionOk="0">
                  <a:moveTo>
                    <a:pt x="23670" y="6509"/>
                  </a:moveTo>
                  <a:lnTo>
                    <a:pt x="16954" y="10104"/>
                  </a:lnTo>
                  <a:lnTo>
                    <a:pt x="10215" y="18606"/>
                  </a:lnTo>
                  <a:lnTo>
                    <a:pt x="3381" y="31091"/>
                  </a:lnTo>
                  <a:lnTo>
                    <a:pt x="1333" y="33853"/>
                  </a:lnTo>
                  <a:lnTo>
                    <a:pt x="0" y="32520"/>
                  </a:lnTo>
                  <a:lnTo>
                    <a:pt x="1000" y="21352"/>
                  </a:lnTo>
                  <a:lnTo>
                    <a:pt x="11954" y="9255"/>
                  </a:lnTo>
                  <a:lnTo>
                    <a:pt x="19621" y="0"/>
                  </a:lnTo>
                  <a:lnTo>
                    <a:pt x="26003" y="2762"/>
                  </a:lnTo>
                  <a:lnTo>
                    <a:pt x="27813" y="5048"/>
                  </a:lnTo>
                  <a:close/>
                </a:path>
              </a:pathLst>
            </a:custGeom>
            <a:solidFill>
              <a:schemeClr val="dk1"/>
            </a:solidFill>
            <a:ln>
              <a:noFill/>
            </a:ln>
          </p:spPr>
        </p:sp>
        <p:sp>
          <p:nvSpPr>
            <p:cNvPr id="48" name="Google Shape;1370;p48">
              <a:extLst>
                <a:ext uri="{FF2B5EF4-FFF2-40B4-BE49-F238E27FC236}">
                  <a16:creationId xmlns:a16="http://schemas.microsoft.com/office/drawing/2014/main" id="{AE61020C-3928-49FE-AB3A-9AAC05373395}"/>
                </a:ext>
              </a:extLst>
            </p:cNvPr>
            <p:cNvSpPr/>
            <p:nvPr/>
          </p:nvSpPr>
          <p:spPr>
            <a:xfrm>
              <a:off x="868396" y="-1641434"/>
              <a:ext cx="390913" cy="116706"/>
            </a:xfrm>
            <a:custGeom>
              <a:avLst/>
              <a:gdLst/>
              <a:ahLst/>
              <a:cxnLst/>
              <a:rect l="l" t="t" r="r" b="b"/>
              <a:pathLst>
                <a:path w="9573" h="2858" extrusionOk="0">
                  <a:moveTo>
                    <a:pt x="9573" y="2096"/>
                  </a:moveTo>
                  <a:lnTo>
                    <a:pt x="9430" y="1881"/>
                  </a:lnTo>
                  <a:lnTo>
                    <a:pt x="6263" y="262"/>
                  </a:lnTo>
                  <a:lnTo>
                    <a:pt x="1667" y="0"/>
                  </a:lnTo>
                  <a:lnTo>
                    <a:pt x="0" y="1024"/>
                  </a:lnTo>
                  <a:lnTo>
                    <a:pt x="1119" y="2858"/>
                  </a:lnTo>
                  <a:lnTo>
                    <a:pt x="7049" y="1595"/>
                  </a:lnTo>
                  <a:close/>
                </a:path>
              </a:pathLst>
            </a:custGeom>
            <a:solidFill>
              <a:schemeClr val="dk1"/>
            </a:solidFill>
            <a:ln>
              <a:noFill/>
            </a:ln>
          </p:spPr>
        </p:sp>
        <p:sp>
          <p:nvSpPr>
            <p:cNvPr id="49" name="Google Shape;1371;p48">
              <a:extLst>
                <a:ext uri="{FF2B5EF4-FFF2-40B4-BE49-F238E27FC236}">
                  <a16:creationId xmlns:a16="http://schemas.microsoft.com/office/drawing/2014/main" id="{166C9214-95AD-44D6-A383-C555529A621B}"/>
                </a:ext>
              </a:extLst>
            </p:cNvPr>
            <p:cNvSpPr/>
            <p:nvPr/>
          </p:nvSpPr>
          <p:spPr>
            <a:xfrm>
              <a:off x="6688325" y="1821850"/>
              <a:ext cx="338750" cy="80375"/>
            </a:xfrm>
            <a:custGeom>
              <a:avLst/>
              <a:gdLst/>
              <a:ahLst/>
              <a:cxnLst/>
              <a:rect l="l" t="t" r="r" b="b"/>
              <a:pathLst>
                <a:path w="13550" h="3215" extrusionOk="0">
                  <a:moveTo>
                    <a:pt x="358" y="1572"/>
                  </a:moveTo>
                  <a:lnTo>
                    <a:pt x="6168" y="1667"/>
                  </a:lnTo>
                  <a:lnTo>
                    <a:pt x="10740" y="2358"/>
                  </a:lnTo>
                  <a:lnTo>
                    <a:pt x="13550" y="3215"/>
                  </a:lnTo>
                  <a:lnTo>
                    <a:pt x="10883" y="1619"/>
                  </a:lnTo>
                  <a:lnTo>
                    <a:pt x="6930" y="0"/>
                  </a:lnTo>
                  <a:lnTo>
                    <a:pt x="2286" y="334"/>
                  </a:lnTo>
                  <a:lnTo>
                    <a:pt x="0" y="738"/>
                  </a:lnTo>
                  <a:close/>
                </a:path>
              </a:pathLst>
            </a:custGeom>
            <a:solidFill>
              <a:schemeClr val="dk1"/>
            </a:solidFill>
            <a:ln>
              <a:noFill/>
            </a:ln>
          </p:spPr>
        </p:sp>
        <p:sp>
          <p:nvSpPr>
            <p:cNvPr id="50" name="Google Shape;1372;p48">
              <a:extLst>
                <a:ext uri="{FF2B5EF4-FFF2-40B4-BE49-F238E27FC236}">
                  <a16:creationId xmlns:a16="http://schemas.microsoft.com/office/drawing/2014/main" id="{C7F8CC31-6C3F-4282-9759-67ABF36FA591}"/>
                </a:ext>
              </a:extLst>
            </p:cNvPr>
            <p:cNvSpPr/>
            <p:nvPr/>
          </p:nvSpPr>
          <p:spPr>
            <a:xfrm>
              <a:off x="-1395851" y="-3229034"/>
              <a:ext cx="1306144" cy="1973151"/>
            </a:xfrm>
            <a:custGeom>
              <a:avLst/>
              <a:gdLst/>
              <a:ahLst/>
              <a:cxnLst/>
              <a:rect l="l" t="t" r="r" b="b"/>
              <a:pathLst>
                <a:path w="13545" h="20462" extrusionOk="0">
                  <a:moveTo>
                    <a:pt x="13545" y="20011"/>
                  </a:moveTo>
                  <a:lnTo>
                    <a:pt x="13430" y="20042"/>
                  </a:lnTo>
                  <a:lnTo>
                    <a:pt x="13430" y="20042"/>
                  </a:lnTo>
                  <a:cubicBezTo>
                    <a:pt x="13468" y="20032"/>
                    <a:pt x="13507" y="20022"/>
                    <a:pt x="13545" y="20011"/>
                  </a:cubicBezTo>
                  <a:close/>
                  <a:moveTo>
                    <a:pt x="8023" y="1"/>
                  </a:moveTo>
                  <a:lnTo>
                    <a:pt x="7423" y="161"/>
                  </a:lnTo>
                  <a:cubicBezTo>
                    <a:pt x="5950" y="571"/>
                    <a:pt x="4573" y="1402"/>
                    <a:pt x="3450" y="2673"/>
                  </a:cubicBezTo>
                  <a:cubicBezTo>
                    <a:pt x="0" y="6568"/>
                    <a:pt x="214" y="13076"/>
                    <a:pt x="3931" y="17221"/>
                  </a:cubicBezTo>
                  <a:cubicBezTo>
                    <a:pt x="5867" y="19372"/>
                    <a:pt x="8365" y="20461"/>
                    <a:pt x="10803" y="20461"/>
                  </a:cubicBezTo>
                  <a:cubicBezTo>
                    <a:pt x="11528" y="20461"/>
                    <a:pt x="12247" y="20365"/>
                    <a:pt x="12945" y="20172"/>
                  </a:cubicBezTo>
                  <a:lnTo>
                    <a:pt x="13430" y="20042"/>
                  </a:lnTo>
                  <a:lnTo>
                    <a:pt x="13430" y="20042"/>
                  </a:lnTo>
                  <a:cubicBezTo>
                    <a:pt x="12773" y="20213"/>
                    <a:pt x="12096" y="20298"/>
                    <a:pt x="11415" y="20298"/>
                  </a:cubicBezTo>
                  <a:cubicBezTo>
                    <a:pt x="8975" y="20298"/>
                    <a:pt x="6471" y="19207"/>
                    <a:pt x="4537" y="17048"/>
                  </a:cubicBezTo>
                  <a:cubicBezTo>
                    <a:pt x="814" y="12916"/>
                    <a:pt x="600" y="6396"/>
                    <a:pt x="4050" y="2506"/>
                  </a:cubicBezTo>
                  <a:cubicBezTo>
                    <a:pt x="5178" y="1242"/>
                    <a:pt x="6550" y="410"/>
                    <a:pt x="8023" y="1"/>
                  </a:cubicBezTo>
                  <a:close/>
                </a:path>
              </a:pathLst>
            </a:custGeom>
            <a:solidFill>
              <a:srgbClr val="1019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3;p48">
              <a:extLst>
                <a:ext uri="{FF2B5EF4-FFF2-40B4-BE49-F238E27FC236}">
                  <a16:creationId xmlns:a16="http://schemas.microsoft.com/office/drawing/2014/main" id="{69F45F95-065C-43BC-A3A5-05C232DFF4CA}"/>
                </a:ext>
              </a:extLst>
            </p:cNvPr>
            <p:cNvSpPr/>
            <p:nvPr/>
          </p:nvSpPr>
          <p:spPr>
            <a:xfrm>
              <a:off x="-1395851" y="-3229034"/>
              <a:ext cx="1306144" cy="1973151"/>
            </a:xfrm>
            <a:custGeom>
              <a:avLst/>
              <a:gdLst/>
              <a:ahLst/>
              <a:cxnLst/>
              <a:rect l="l" t="t" r="r" b="b"/>
              <a:pathLst>
                <a:path w="13545" h="20462" extrusionOk="0">
                  <a:moveTo>
                    <a:pt x="13545" y="20011"/>
                  </a:moveTo>
                  <a:lnTo>
                    <a:pt x="13430" y="20042"/>
                  </a:lnTo>
                  <a:lnTo>
                    <a:pt x="13430" y="20042"/>
                  </a:lnTo>
                  <a:cubicBezTo>
                    <a:pt x="13468" y="20032"/>
                    <a:pt x="13507" y="20022"/>
                    <a:pt x="13545" y="20011"/>
                  </a:cubicBezTo>
                  <a:close/>
                  <a:moveTo>
                    <a:pt x="8023" y="1"/>
                  </a:moveTo>
                  <a:lnTo>
                    <a:pt x="7423" y="161"/>
                  </a:lnTo>
                  <a:cubicBezTo>
                    <a:pt x="5950" y="571"/>
                    <a:pt x="4573" y="1402"/>
                    <a:pt x="3450" y="2673"/>
                  </a:cubicBezTo>
                  <a:cubicBezTo>
                    <a:pt x="0" y="6568"/>
                    <a:pt x="214" y="13076"/>
                    <a:pt x="3931" y="17221"/>
                  </a:cubicBezTo>
                  <a:cubicBezTo>
                    <a:pt x="5867" y="19372"/>
                    <a:pt x="8365" y="20461"/>
                    <a:pt x="10803" y="20461"/>
                  </a:cubicBezTo>
                  <a:cubicBezTo>
                    <a:pt x="11528" y="20461"/>
                    <a:pt x="12247" y="20365"/>
                    <a:pt x="12945" y="20172"/>
                  </a:cubicBezTo>
                  <a:lnTo>
                    <a:pt x="13430" y="20042"/>
                  </a:lnTo>
                  <a:lnTo>
                    <a:pt x="13430" y="20042"/>
                  </a:lnTo>
                  <a:cubicBezTo>
                    <a:pt x="12773" y="20213"/>
                    <a:pt x="12096" y="20298"/>
                    <a:pt x="11415" y="20298"/>
                  </a:cubicBezTo>
                  <a:cubicBezTo>
                    <a:pt x="8975" y="20298"/>
                    <a:pt x="6471" y="19207"/>
                    <a:pt x="4537" y="17048"/>
                  </a:cubicBezTo>
                  <a:cubicBezTo>
                    <a:pt x="814" y="12916"/>
                    <a:pt x="600" y="6396"/>
                    <a:pt x="4050" y="2506"/>
                  </a:cubicBezTo>
                  <a:cubicBezTo>
                    <a:pt x="5178" y="1242"/>
                    <a:pt x="6550" y="410"/>
                    <a:pt x="8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74;p48">
              <a:extLst>
                <a:ext uri="{FF2B5EF4-FFF2-40B4-BE49-F238E27FC236}">
                  <a16:creationId xmlns:a16="http://schemas.microsoft.com/office/drawing/2014/main" id="{73472BC0-3E08-4AD9-A000-FF255C144DCE}"/>
                </a:ext>
              </a:extLst>
            </p:cNvPr>
            <p:cNvSpPr/>
            <p:nvPr/>
          </p:nvSpPr>
          <p:spPr>
            <a:xfrm>
              <a:off x="-1337994" y="-3256227"/>
              <a:ext cx="1964086" cy="1984433"/>
            </a:xfrm>
            <a:custGeom>
              <a:avLst/>
              <a:gdLst/>
              <a:ahLst/>
              <a:cxnLst/>
              <a:rect l="l" t="t" r="r" b="b"/>
              <a:pathLst>
                <a:path w="20368" h="20579" extrusionOk="0">
                  <a:moveTo>
                    <a:pt x="9566" y="1"/>
                  </a:moveTo>
                  <a:cubicBezTo>
                    <a:pt x="7314" y="1"/>
                    <a:pt x="5111" y="928"/>
                    <a:pt x="3450" y="2800"/>
                  </a:cubicBezTo>
                  <a:cubicBezTo>
                    <a:pt x="0" y="6690"/>
                    <a:pt x="214" y="13198"/>
                    <a:pt x="3937" y="17336"/>
                  </a:cubicBezTo>
                  <a:cubicBezTo>
                    <a:pt x="5871" y="19490"/>
                    <a:pt x="8372" y="20579"/>
                    <a:pt x="10813" y="20579"/>
                  </a:cubicBezTo>
                  <a:cubicBezTo>
                    <a:pt x="13064" y="20579"/>
                    <a:pt x="15262" y="19653"/>
                    <a:pt x="16917" y="17782"/>
                  </a:cubicBezTo>
                  <a:cubicBezTo>
                    <a:pt x="20367" y="13892"/>
                    <a:pt x="20153" y="7384"/>
                    <a:pt x="16436" y="3246"/>
                  </a:cubicBezTo>
                  <a:cubicBezTo>
                    <a:pt x="14506" y="1090"/>
                    <a:pt x="12007" y="1"/>
                    <a:pt x="9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75;p48">
              <a:extLst>
                <a:ext uri="{FF2B5EF4-FFF2-40B4-BE49-F238E27FC236}">
                  <a16:creationId xmlns:a16="http://schemas.microsoft.com/office/drawing/2014/main" id="{97B1C007-DF95-49C4-A19C-A53FB8ACF4AB}"/>
                </a:ext>
              </a:extLst>
            </p:cNvPr>
            <p:cNvSpPr/>
            <p:nvPr/>
          </p:nvSpPr>
          <p:spPr>
            <a:xfrm>
              <a:off x="-455663" y="-1825021"/>
              <a:ext cx="1716165" cy="2185104"/>
            </a:xfrm>
            <a:custGeom>
              <a:avLst/>
              <a:gdLst/>
              <a:ahLst/>
              <a:cxnLst/>
              <a:rect l="l" t="t" r="r" b="b"/>
              <a:pathLst>
                <a:path w="17797" h="22660" extrusionOk="0">
                  <a:moveTo>
                    <a:pt x="17785" y="2731"/>
                  </a:moveTo>
                  <a:lnTo>
                    <a:pt x="17796" y="2738"/>
                  </a:lnTo>
                  <a:cubicBezTo>
                    <a:pt x="17793" y="2735"/>
                    <a:pt x="17789" y="2733"/>
                    <a:pt x="17785" y="2731"/>
                  </a:cubicBezTo>
                  <a:close/>
                  <a:moveTo>
                    <a:pt x="11781" y="0"/>
                  </a:moveTo>
                  <a:cubicBezTo>
                    <a:pt x="11746" y="0"/>
                    <a:pt x="11710" y="0"/>
                    <a:pt x="11668" y="6"/>
                  </a:cubicBezTo>
                  <a:cubicBezTo>
                    <a:pt x="11639" y="6"/>
                    <a:pt x="11609" y="6"/>
                    <a:pt x="11591" y="18"/>
                  </a:cubicBezTo>
                  <a:cubicBezTo>
                    <a:pt x="11550" y="18"/>
                    <a:pt x="11514" y="24"/>
                    <a:pt x="11478" y="24"/>
                  </a:cubicBezTo>
                  <a:cubicBezTo>
                    <a:pt x="11449" y="24"/>
                    <a:pt x="11419" y="30"/>
                    <a:pt x="11395" y="30"/>
                  </a:cubicBezTo>
                  <a:cubicBezTo>
                    <a:pt x="11360" y="36"/>
                    <a:pt x="11312" y="36"/>
                    <a:pt x="11277" y="48"/>
                  </a:cubicBezTo>
                  <a:cubicBezTo>
                    <a:pt x="11253" y="48"/>
                    <a:pt x="11235" y="54"/>
                    <a:pt x="11211" y="54"/>
                  </a:cubicBezTo>
                  <a:lnTo>
                    <a:pt x="11176" y="54"/>
                  </a:lnTo>
                  <a:cubicBezTo>
                    <a:pt x="11122" y="60"/>
                    <a:pt x="11069" y="66"/>
                    <a:pt x="11009" y="78"/>
                  </a:cubicBezTo>
                  <a:cubicBezTo>
                    <a:pt x="11003" y="78"/>
                    <a:pt x="10997" y="78"/>
                    <a:pt x="10980" y="84"/>
                  </a:cubicBezTo>
                  <a:cubicBezTo>
                    <a:pt x="10920" y="89"/>
                    <a:pt x="10861" y="107"/>
                    <a:pt x="10802" y="119"/>
                  </a:cubicBezTo>
                  <a:cubicBezTo>
                    <a:pt x="10796" y="119"/>
                    <a:pt x="10790" y="119"/>
                    <a:pt x="10778" y="125"/>
                  </a:cubicBezTo>
                  <a:cubicBezTo>
                    <a:pt x="10730" y="143"/>
                    <a:pt x="10677" y="149"/>
                    <a:pt x="10617" y="167"/>
                  </a:cubicBezTo>
                  <a:cubicBezTo>
                    <a:pt x="10612" y="167"/>
                    <a:pt x="10600" y="173"/>
                    <a:pt x="10588" y="173"/>
                  </a:cubicBezTo>
                  <a:lnTo>
                    <a:pt x="10410" y="214"/>
                  </a:lnTo>
                  <a:cubicBezTo>
                    <a:pt x="10404" y="214"/>
                    <a:pt x="10386" y="226"/>
                    <a:pt x="10380" y="226"/>
                  </a:cubicBezTo>
                  <a:cubicBezTo>
                    <a:pt x="10327" y="238"/>
                    <a:pt x="10273" y="256"/>
                    <a:pt x="10214" y="268"/>
                  </a:cubicBezTo>
                  <a:cubicBezTo>
                    <a:pt x="10208" y="268"/>
                    <a:pt x="10202" y="274"/>
                    <a:pt x="10184" y="274"/>
                  </a:cubicBezTo>
                  <a:cubicBezTo>
                    <a:pt x="10125" y="291"/>
                    <a:pt x="10065" y="315"/>
                    <a:pt x="10006" y="333"/>
                  </a:cubicBezTo>
                  <a:cubicBezTo>
                    <a:pt x="9994" y="345"/>
                    <a:pt x="9988" y="345"/>
                    <a:pt x="9970" y="351"/>
                  </a:cubicBezTo>
                  <a:cubicBezTo>
                    <a:pt x="9917" y="363"/>
                    <a:pt x="9869" y="386"/>
                    <a:pt x="9810" y="410"/>
                  </a:cubicBezTo>
                  <a:cubicBezTo>
                    <a:pt x="9798" y="410"/>
                    <a:pt x="9792" y="416"/>
                    <a:pt x="9780" y="416"/>
                  </a:cubicBezTo>
                  <a:lnTo>
                    <a:pt x="9602" y="481"/>
                  </a:lnTo>
                  <a:cubicBezTo>
                    <a:pt x="9584" y="493"/>
                    <a:pt x="9572" y="499"/>
                    <a:pt x="9555" y="499"/>
                  </a:cubicBezTo>
                  <a:cubicBezTo>
                    <a:pt x="9501" y="523"/>
                    <a:pt x="9454" y="541"/>
                    <a:pt x="9394" y="565"/>
                  </a:cubicBezTo>
                  <a:cubicBezTo>
                    <a:pt x="9382" y="570"/>
                    <a:pt x="9376" y="570"/>
                    <a:pt x="9365" y="582"/>
                  </a:cubicBezTo>
                  <a:cubicBezTo>
                    <a:pt x="9305" y="600"/>
                    <a:pt x="9246" y="630"/>
                    <a:pt x="9186" y="660"/>
                  </a:cubicBezTo>
                  <a:lnTo>
                    <a:pt x="9139" y="683"/>
                  </a:lnTo>
                  <a:cubicBezTo>
                    <a:pt x="9127" y="689"/>
                    <a:pt x="9103" y="701"/>
                    <a:pt x="9085" y="707"/>
                  </a:cubicBezTo>
                  <a:cubicBezTo>
                    <a:pt x="9068" y="713"/>
                    <a:pt x="9044" y="731"/>
                    <a:pt x="9014" y="743"/>
                  </a:cubicBezTo>
                  <a:lnTo>
                    <a:pt x="8925" y="790"/>
                  </a:lnTo>
                  <a:cubicBezTo>
                    <a:pt x="8890" y="808"/>
                    <a:pt x="8842" y="826"/>
                    <a:pt x="8806" y="850"/>
                  </a:cubicBezTo>
                  <a:cubicBezTo>
                    <a:pt x="8777" y="861"/>
                    <a:pt x="8753" y="879"/>
                    <a:pt x="8723" y="885"/>
                  </a:cubicBezTo>
                  <a:cubicBezTo>
                    <a:pt x="8682" y="909"/>
                    <a:pt x="8634" y="927"/>
                    <a:pt x="8593" y="956"/>
                  </a:cubicBezTo>
                  <a:cubicBezTo>
                    <a:pt x="8569" y="974"/>
                    <a:pt x="8545" y="980"/>
                    <a:pt x="8521" y="998"/>
                  </a:cubicBezTo>
                  <a:cubicBezTo>
                    <a:pt x="8456" y="1034"/>
                    <a:pt x="8391" y="1069"/>
                    <a:pt x="8314" y="1105"/>
                  </a:cubicBezTo>
                  <a:cubicBezTo>
                    <a:pt x="8248" y="1146"/>
                    <a:pt x="8183" y="1182"/>
                    <a:pt x="8118" y="1224"/>
                  </a:cubicBezTo>
                  <a:cubicBezTo>
                    <a:pt x="8094" y="1241"/>
                    <a:pt x="8070" y="1253"/>
                    <a:pt x="8046" y="1265"/>
                  </a:cubicBezTo>
                  <a:cubicBezTo>
                    <a:pt x="8005" y="1295"/>
                    <a:pt x="7957" y="1313"/>
                    <a:pt x="7916" y="1342"/>
                  </a:cubicBezTo>
                  <a:cubicBezTo>
                    <a:pt x="7892" y="1360"/>
                    <a:pt x="7862" y="1372"/>
                    <a:pt x="7839" y="1390"/>
                  </a:cubicBezTo>
                  <a:cubicBezTo>
                    <a:pt x="7797" y="1414"/>
                    <a:pt x="7761" y="1443"/>
                    <a:pt x="7714" y="1473"/>
                  </a:cubicBezTo>
                  <a:cubicBezTo>
                    <a:pt x="7684" y="1485"/>
                    <a:pt x="7660" y="1509"/>
                    <a:pt x="7631" y="1521"/>
                  </a:cubicBezTo>
                  <a:cubicBezTo>
                    <a:pt x="7595" y="1550"/>
                    <a:pt x="7553" y="1574"/>
                    <a:pt x="7512" y="1604"/>
                  </a:cubicBezTo>
                  <a:cubicBezTo>
                    <a:pt x="7494" y="1621"/>
                    <a:pt x="7464" y="1639"/>
                    <a:pt x="7441" y="1657"/>
                  </a:cubicBezTo>
                  <a:cubicBezTo>
                    <a:pt x="7393" y="1687"/>
                    <a:pt x="7352" y="1716"/>
                    <a:pt x="7316" y="1746"/>
                  </a:cubicBezTo>
                  <a:lnTo>
                    <a:pt x="7245" y="1788"/>
                  </a:lnTo>
                  <a:cubicBezTo>
                    <a:pt x="7185" y="1835"/>
                    <a:pt x="7120" y="1877"/>
                    <a:pt x="7061" y="1924"/>
                  </a:cubicBezTo>
                  <a:cubicBezTo>
                    <a:pt x="7049" y="1930"/>
                    <a:pt x="7037" y="1936"/>
                    <a:pt x="7025" y="1954"/>
                  </a:cubicBezTo>
                  <a:cubicBezTo>
                    <a:pt x="6972" y="1990"/>
                    <a:pt x="6930" y="2025"/>
                    <a:pt x="6877" y="2067"/>
                  </a:cubicBezTo>
                  <a:cubicBezTo>
                    <a:pt x="6871" y="2067"/>
                    <a:pt x="6871" y="2073"/>
                    <a:pt x="6859" y="2073"/>
                  </a:cubicBezTo>
                  <a:cubicBezTo>
                    <a:pt x="6782" y="2138"/>
                    <a:pt x="6698" y="2197"/>
                    <a:pt x="6615" y="2263"/>
                  </a:cubicBezTo>
                  <a:cubicBezTo>
                    <a:pt x="6603" y="2281"/>
                    <a:pt x="6580" y="2292"/>
                    <a:pt x="6562" y="2310"/>
                  </a:cubicBezTo>
                  <a:cubicBezTo>
                    <a:pt x="6497" y="2364"/>
                    <a:pt x="6437" y="2411"/>
                    <a:pt x="6372" y="2471"/>
                  </a:cubicBezTo>
                  <a:cubicBezTo>
                    <a:pt x="6348" y="2494"/>
                    <a:pt x="6324" y="2512"/>
                    <a:pt x="6307" y="2530"/>
                  </a:cubicBezTo>
                  <a:cubicBezTo>
                    <a:pt x="6235" y="2583"/>
                    <a:pt x="6176" y="2643"/>
                    <a:pt x="6111" y="2696"/>
                  </a:cubicBezTo>
                  <a:lnTo>
                    <a:pt x="6069" y="2738"/>
                  </a:lnTo>
                  <a:cubicBezTo>
                    <a:pt x="5986" y="2809"/>
                    <a:pt x="5909" y="2880"/>
                    <a:pt x="5831" y="2957"/>
                  </a:cubicBezTo>
                  <a:cubicBezTo>
                    <a:pt x="5814" y="2969"/>
                    <a:pt x="5802" y="2987"/>
                    <a:pt x="5778" y="2999"/>
                  </a:cubicBezTo>
                  <a:cubicBezTo>
                    <a:pt x="5719" y="3058"/>
                    <a:pt x="5653" y="3118"/>
                    <a:pt x="5594" y="3177"/>
                  </a:cubicBezTo>
                  <a:lnTo>
                    <a:pt x="5523" y="3243"/>
                  </a:lnTo>
                  <a:lnTo>
                    <a:pt x="5345" y="3421"/>
                  </a:lnTo>
                  <a:lnTo>
                    <a:pt x="5297" y="3474"/>
                  </a:lnTo>
                  <a:cubicBezTo>
                    <a:pt x="5220" y="3551"/>
                    <a:pt x="5149" y="3628"/>
                    <a:pt x="5071" y="3706"/>
                  </a:cubicBezTo>
                  <a:cubicBezTo>
                    <a:pt x="5060" y="3718"/>
                    <a:pt x="5042" y="3741"/>
                    <a:pt x="5018" y="3759"/>
                  </a:cubicBezTo>
                  <a:cubicBezTo>
                    <a:pt x="4959" y="3818"/>
                    <a:pt x="4899" y="3884"/>
                    <a:pt x="4840" y="3943"/>
                  </a:cubicBezTo>
                  <a:cubicBezTo>
                    <a:pt x="4822" y="3967"/>
                    <a:pt x="4798" y="3997"/>
                    <a:pt x="4775" y="4014"/>
                  </a:cubicBezTo>
                  <a:cubicBezTo>
                    <a:pt x="4715" y="4086"/>
                    <a:pt x="4662" y="4145"/>
                    <a:pt x="4602" y="4210"/>
                  </a:cubicBezTo>
                  <a:cubicBezTo>
                    <a:pt x="4590" y="4222"/>
                    <a:pt x="4573" y="4246"/>
                    <a:pt x="4555" y="4264"/>
                  </a:cubicBezTo>
                  <a:cubicBezTo>
                    <a:pt x="4478" y="4341"/>
                    <a:pt x="4412" y="4424"/>
                    <a:pt x="4335" y="4507"/>
                  </a:cubicBezTo>
                  <a:cubicBezTo>
                    <a:pt x="4323" y="4531"/>
                    <a:pt x="4305" y="4543"/>
                    <a:pt x="4294" y="4567"/>
                  </a:cubicBezTo>
                  <a:cubicBezTo>
                    <a:pt x="4240" y="4632"/>
                    <a:pt x="4181" y="4697"/>
                    <a:pt x="4127" y="4769"/>
                  </a:cubicBezTo>
                  <a:cubicBezTo>
                    <a:pt x="4109" y="4798"/>
                    <a:pt x="4086" y="4816"/>
                    <a:pt x="4062" y="4846"/>
                  </a:cubicBezTo>
                  <a:lnTo>
                    <a:pt x="3908" y="5048"/>
                  </a:lnTo>
                  <a:cubicBezTo>
                    <a:pt x="3890" y="5071"/>
                    <a:pt x="3878" y="5083"/>
                    <a:pt x="3860" y="5107"/>
                  </a:cubicBezTo>
                  <a:cubicBezTo>
                    <a:pt x="3795" y="5196"/>
                    <a:pt x="3729" y="5279"/>
                    <a:pt x="3664" y="5368"/>
                  </a:cubicBezTo>
                  <a:cubicBezTo>
                    <a:pt x="3646" y="5392"/>
                    <a:pt x="3634" y="5404"/>
                    <a:pt x="3617" y="5428"/>
                  </a:cubicBezTo>
                  <a:cubicBezTo>
                    <a:pt x="3563" y="5493"/>
                    <a:pt x="3516" y="5570"/>
                    <a:pt x="3462" y="5636"/>
                  </a:cubicBezTo>
                  <a:cubicBezTo>
                    <a:pt x="3439" y="5665"/>
                    <a:pt x="3427" y="5695"/>
                    <a:pt x="3403" y="5719"/>
                  </a:cubicBezTo>
                  <a:cubicBezTo>
                    <a:pt x="3349" y="5784"/>
                    <a:pt x="3308" y="5855"/>
                    <a:pt x="3254" y="5926"/>
                  </a:cubicBezTo>
                  <a:lnTo>
                    <a:pt x="3207" y="5992"/>
                  </a:lnTo>
                  <a:cubicBezTo>
                    <a:pt x="3148" y="6081"/>
                    <a:pt x="3082" y="6176"/>
                    <a:pt x="3023" y="6265"/>
                  </a:cubicBezTo>
                  <a:lnTo>
                    <a:pt x="2981" y="6330"/>
                  </a:lnTo>
                  <a:cubicBezTo>
                    <a:pt x="2934" y="6407"/>
                    <a:pt x="2880" y="6479"/>
                    <a:pt x="2839" y="6550"/>
                  </a:cubicBezTo>
                  <a:cubicBezTo>
                    <a:pt x="2815" y="6580"/>
                    <a:pt x="2803" y="6609"/>
                    <a:pt x="2779" y="6639"/>
                  </a:cubicBezTo>
                  <a:cubicBezTo>
                    <a:pt x="2732" y="6710"/>
                    <a:pt x="2690" y="6776"/>
                    <a:pt x="2643" y="6853"/>
                  </a:cubicBezTo>
                  <a:lnTo>
                    <a:pt x="2601" y="6918"/>
                  </a:lnTo>
                  <a:cubicBezTo>
                    <a:pt x="2542" y="7013"/>
                    <a:pt x="2488" y="7102"/>
                    <a:pt x="2429" y="7203"/>
                  </a:cubicBezTo>
                  <a:cubicBezTo>
                    <a:pt x="2417" y="7221"/>
                    <a:pt x="2405" y="7245"/>
                    <a:pt x="2393" y="7268"/>
                  </a:cubicBezTo>
                  <a:cubicBezTo>
                    <a:pt x="2346" y="7340"/>
                    <a:pt x="2304" y="7417"/>
                    <a:pt x="2257" y="7500"/>
                  </a:cubicBezTo>
                  <a:cubicBezTo>
                    <a:pt x="2245" y="7530"/>
                    <a:pt x="2221" y="7559"/>
                    <a:pt x="2209" y="7589"/>
                  </a:cubicBezTo>
                  <a:cubicBezTo>
                    <a:pt x="2162" y="7660"/>
                    <a:pt x="2126" y="7738"/>
                    <a:pt x="2079" y="7809"/>
                  </a:cubicBezTo>
                  <a:cubicBezTo>
                    <a:pt x="2067" y="7833"/>
                    <a:pt x="2049" y="7856"/>
                    <a:pt x="2043" y="7886"/>
                  </a:cubicBezTo>
                  <a:cubicBezTo>
                    <a:pt x="1990" y="7981"/>
                    <a:pt x="1942" y="8076"/>
                    <a:pt x="1889" y="8183"/>
                  </a:cubicBezTo>
                  <a:cubicBezTo>
                    <a:pt x="1883" y="8201"/>
                    <a:pt x="1865" y="8224"/>
                    <a:pt x="1859" y="8248"/>
                  </a:cubicBezTo>
                  <a:cubicBezTo>
                    <a:pt x="1823" y="8331"/>
                    <a:pt x="1776" y="8403"/>
                    <a:pt x="1740" y="8486"/>
                  </a:cubicBezTo>
                  <a:lnTo>
                    <a:pt x="1693" y="8575"/>
                  </a:lnTo>
                  <a:cubicBezTo>
                    <a:pt x="1657" y="8646"/>
                    <a:pt x="1622" y="8729"/>
                    <a:pt x="1586" y="8806"/>
                  </a:cubicBezTo>
                  <a:cubicBezTo>
                    <a:pt x="1568" y="8824"/>
                    <a:pt x="1562" y="8848"/>
                    <a:pt x="1544" y="8878"/>
                  </a:cubicBezTo>
                  <a:cubicBezTo>
                    <a:pt x="1503" y="8973"/>
                    <a:pt x="1455" y="9080"/>
                    <a:pt x="1414" y="9180"/>
                  </a:cubicBezTo>
                  <a:cubicBezTo>
                    <a:pt x="1408" y="9204"/>
                    <a:pt x="1396" y="9222"/>
                    <a:pt x="1384" y="9240"/>
                  </a:cubicBezTo>
                  <a:cubicBezTo>
                    <a:pt x="1348" y="9323"/>
                    <a:pt x="1307" y="9406"/>
                    <a:pt x="1277" y="9489"/>
                  </a:cubicBezTo>
                  <a:cubicBezTo>
                    <a:pt x="1265" y="9519"/>
                    <a:pt x="1259" y="9549"/>
                    <a:pt x="1241" y="9578"/>
                  </a:cubicBezTo>
                  <a:cubicBezTo>
                    <a:pt x="1212" y="9655"/>
                    <a:pt x="1176" y="9733"/>
                    <a:pt x="1146" y="9816"/>
                  </a:cubicBezTo>
                  <a:cubicBezTo>
                    <a:pt x="1141" y="9834"/>
                    <a:pt x="1123" y="9857"/>
                    <a:pt x="1117" y="9881"/>
                  </a:cubicBezTo>
                  <a:cubicBezTo>
                    <a:pt x="1081" y="9982"/>
                    <a:pt x="1034" y="10089"/>
                    <a:pt x="998" y="10184"/>
                  </a:cubicBezTo>
                  <a:cubicBezTo>
                    <a:pt x="992" y="10202"/>
                    <a:pt x="980" y="10220"/>
                    <a:pt x="974" y="10237"/>
                  </a:cubicBezTo>
                  <a:cubicBezTo>
                    <a:pt x="945" y="10321"/>
                    <a:pt x="915" y="10410"/>
                    <a:pt x="885" y="10487"/>
                  </a:cubicBezTo>
                  <a:cubicBezTo>
                    <a:pt x="879" y="10516"/>
                    <a:pt x="861" y="10546"/>
                    <a:pt x="856" y="10576"/>
                  </a:cubicBezTo>
                  <a:cubicBezTo>
                    <a:pt x="826" y="10659"/>
                    <a:pt x="796" y="10742"/>
                    <a:pt x="772" y="10825"/>
                  </a:cubicBezTo>
                  <a:lnTo>
                    <a:pt x="755" y="10891"/>
                  </a:lnTo>
                  <a:cubicBezTo>
                    <a:pt x="713" y="10992"/>
                    <a:pt x="683" y="11098"/>
                    <a:pt x="654" y="11199"/>
                  </a:cubicBezTo>
                  <a:cubicBezTo>
                    <a:pt x="648" y="11217"/>
                    <a:pt x="648" y="11229"/>
                    <a:pt x="642" y="11253"/>
                  </a:cubicBezTo>
                  <a:cubicBezTo>
                    <a:pt x="612" y="11342"/>
                    <a:pt x="588" y="11431"/>
                    <a:pt x="565" y="11514"/>
                  </a:cubicBezTo>
                  <a:cubicBezTo>
                    <a:pt x="559" y="11532"/>
                    <a:pt x="559" y="11544"/>
                    <a:pt x="553" y="11550"/>
                  </a:cubicBezTo>
                  <a:cubicBezTo>
                    <a:pt x="547" y="11568"/>
                    <a:pt x="547" y="11579"/>
                    <a:pt x="535" y="11597"/>
                  </a:cubicBezTo>
                  <a:lnTo>
                    <a:pt x="470" y="11841"/>
                  </a:lnTo>
                  <a:cubicBezTo>
                    <a:pt x="464" y="11864"/>
                    <a:pt x="458" y="11888"/>
                    <a:pt x="458" y="11906"/>
                  </a:cubicBezTo>
                  <a:cubicBezTo>
                    <a:pt x="428" y="12013"/>
                    <a:pt x="404" y="12114"/>
                    <a:pt x="380" y="12221"/>
                  </a:cubicBezTo>
                  <a:cubicBezTo>
                    <a:pt x="375" y="12233"/>
                    <a:pt x="375" y="12250"/>
                    <a:pt x="375" y="12262"/>
                  </a:cubicBezTo>
                  <a:cubicBezTo>
                    <a:pt x="351" y="12351"/>
                    <a:pt x="339" y="12434"/>
                    <a:pt x="315" y="12524"/>
                  </a:cubicBezTo>
                  <a:lnTo>
                    <a:pt x="291" y="12613"/>
                  </a:lnTo>
                  <a:cubicBezTo>
                    <a:pt x="280" y="12696"/>
                    <a:pt x="262" y="12767"/>
                    <a:pt x="250" y="12850"/>
                  </a:cubicBezTo>
                  <a:cubicBezTo>
                    <a:pt x="238" y="12874"/>
                    <a:pt x="238" y="12904"/>
                    <a:pt x="232" y="12927"/>
                  </a:cubicBezTo>
                  <a:cubicBezTo>
                    <a:pt x="208" y="13028"/>
                    <a:pt x="196" y="13135"/>
                    <a:pt x="179" y="13230"/>
                  </a:cubicBezTo>
                  <a:cubicBezTo>
                    <a:pt x="179" y="13242"/>
                    <a:pt x="173" y="13260"/>
                    <a:pt x="173" y="13272"/>
                  </a:cubicBezTo>
                  <a:cubicBezTo>
                    <a:pt x="161" y="13361"/>
                    <a:pt x="143" y="13444"/>
                    <a:pt x="137" y="13533"/>
                  </a:cubicBezTo>
                  <a:cubicBezTo>
                    <a:pt x="131" y="13563"/>
                    <a:pt x="131" y="13592"/>
                    <a:pt x="119" y="13622"/>
                  </a:cubicBezTo>
                  <a:cubicBezTo>
                    <a:pt x="113" y="13699"/>
                    <a:pt x="101" y="13776"/>
                    <a:pt x="90" y="13854"/>
                  </a:cubicBezTo>
                  <a:cubicBezTo>
                    <a:pt x="90" y="13877"/>
                    <a:pt x="84" y="13907"/>
                    <a:pt x="84" y="13925"/>
                  </a:cubicBezTo>
                  <a:cubicBezTo>
                    <a:pt x="72" y="14032"/>
                    <a:pt x="60" y="14127"/>
                    <a:pt x="54" y="14234"/>
                  </a:cubicBezTo>
                  <a:lnTo>
                    <a:pt x="54" y="14240"/>
                  </a:lnTo>
                  <a:cubicBezTo>
                    <a:pt x="54" y="14275"/>
                    <a:pt x="48" y="14305"/>
                    <a:pt x="48" y="14341"/>
                  </a:cubicBezTo>
                  <a:cubicBezTo>
                    <a:pt x="48" y="14388"/>
                    <a:pt x="42" y="14430"/>
                    <a:pt x="42" y="14477"/>
                  </a:cubicBezTo>
                  <a:cubicBezTo>
                    <a:pt x="42" y="14513"/>
                    <a:pt x="30" y="14548"/>
                    <a:pt x="30" y="14590"/>
                  </a:cubicBezTo>
                  <a:cubicBezTo>
                    <a:pt x="30" y="14631"/>
                    <a:pt x="24" y="14679"/>
                    <a:pt x="24" y="14721"/>
                  </a:cubicBezTo>
                  <a:cubicBezTo>
                    <a:pt x="24" y="14756"/>
                    <a:pt x="24" y="14804"/>
                    <a:pt x="18" y="14839"/>
                  </a:cubicBezTo>
                  <a:cubicBezTo>
                    <a:pt x="18" y="14887"/>
                    <a:pt x="18" y="14922"/>
                    <a:pt x="12" y="14964"/>
                  </a:cubicBezTo>
                  <a:cubicBezTo>
                    <a:pt x="12" y="15047"/>
                    <a:pt x="12" y="15130"/>
                    <a:pt x="0" y="15213"/>
                  </a:cubicBezTo>
                  <a:lnTo>
                    <a:pt x="0" y="15433"/>
                  </a:lnTo>
                  <a:lnTo>
                    <a:pt x="0" y="15510"/>
                  </a:lnTo>
                  <a:cubicBezTo>
                    <a:pt x="0" y="15558"/>
                    <a:pt x="0" y="15605"/>
                    <a:pt x="12" y="15659"/>
                  </a:cubicBezTo>
                  <a:lnTo>
                    <a:pt x="12" y="15736"/>
                  </a:lnTo>
                  <a:cubicBezTo>
                    <a:pt x="12" y="15783"/>
                    <a:pt x="18" y="15825"/>
                    <a:pt x="18" y="15873"/>
                  </a:cubicBezTo>
                  <a:cubicBezTo>
                    <a:pt x="18" y="15902"/>
                    <a:pt x="18" y="15926"/>
                    <a:pt x="24" y="15956"/>
                  </a:cubicBezTo>
                  <a:cubicBezTo>
                    <a:pt x="24" y="16003"/>
                    <a:pt x="30" y="16057"/>
                    <a:pt x="42" y="16110"/>
                  </a:cubicBezTo>
                  <a:cubicBezTo>
                    <a:pt x="42" y="16134"/>
                    <a:pt x="42" y="16146"/>
                    <a:pt x="48" y="16169"/>
                  </a:cubicBezTo>
                  <a:lnTo>
                    <a:pt x="72" y="16371"/>
                  </a:lnTo>
                  <a:cubicBezTo>
                    <a:pt x="72" y="16383"/>
                    <a:pt x="78" y="16401"/>
                    <a:pt x="78" y="16419"/>
                  </a:cubicBezTo>
                  <a:cubicBezTo>
                    <a:pt x="84" y="16472"/>
                    <a:pt x="90" y="16526"/>
                    <a:pt x="101" y="16567"/>
                  </a:cubicBezTo>
                  <a:cubicBezTo>
                    <a:pt x="101" y="16591"/>
                    <a:pt x="107" y="16615"/>
                    <a:pt x="107" y="16644"/>
                  </a:cubicBezTo>
                  <a:cubicBezTo>
                    <a:pt x="107" y="16668"/>
                    <a:pt x="113" y="16698"/>
                    <a:pt x="113" y="16716"/>
                  </a:cubicBezTo>
                  <a:cubicBezTo>
                    <a:pt x="113" y="16739"/>
                    <a:pt x="119" y="16757"/>
                    <a:pt x="119" y="16775"/>
                  </a:cubicBezTo>
                  <a:cubicBezTo>
                    <a:pt x="131" y="16799"/>
                    <a:pt x="131" y="16823"/>
                    <a:pt x="137" y="16846"/>
                  </a:cubicBezTo>
                  <a:lnTo>
                    <a:pt x="161" y="16977"/>
                  </a:lnTo>
                  <a:cubicBezTo>
                    <a:pt x="161" y="16995"/>
                    <a:pt x="167" y="17013"/>
                    <a:pt x="167" y="17030"/>
                  </a:cubicBezTo>
                  <a:cubicBezTo>
                    <a:pt x="179" y="17090"/>
                    <a:pt x="190" y="17155"/>
                    <a:pt x="202" y="17214"/>
                  </a:cubicBezTo>
                  <a:cubicBezTo>
                    <a:pt x="202" y="17232"/>
                    <a:pt x="208" y="17238"/>
                    <a:pt x="208" y="17250"/>
                  </a:cubicBezTo>
                  <a:cubicBezTo>
                    <a:pt x="226" y="17304"/>
                    <a:pt x="232" y="17351"/>
                    <a:pt x="250" y="17399"/>
                  </a:cubicBezTo>
                  <a:cubicBezTo>
                    <a:pt x="256" y="17422"/>
                    <a:pt x="256" y="17440"/>
                    <a:pt x="262" y="17458"/>
                  </a:cubicBezTo>
                  <a:cubicBezTo>
                    <a:pt x="268" y="17500"/>
                    <a:pt x="285" y="17541"/>
                    <a:pt x="291" y="17577"/>
                  </a:cubicBezTo>
                  <a:cubicBezTo>
                    <a:pt x="297" y="17600"/>
                    <a:pt x="309" y="17618"/>
                    <a:pt x="309" y="17636"/>
                  </a:cubicBezTo>
                  <a:cubicBezTo>
                    <a:pt x="321" y="17684"/>
                    <a:pt x="327" y="17725"/>
                    <a:pt x="345" y="17767"/>
                  </a:cubicBezTo>
                  <a:cubicBezTo>
                    <a:pt x="351" y="17779"/>
                    <a:pt x="351" y="17796"/>
                    <a:pt x="357" y="17808"/>
                  </a:cubicBezTo>
                  <a:cubicBezTo>
                    <a:pt x="375" y="17868"/>
                    <a:pt x="398" y="17921"/>
                    <a:pt x="410" y="17980"/>
                  </a:cubicBezTo>
                  <a:cubicBezTo>
                    <a:pt x="416" y="17992"/>
                    <a:pt x="416" y="18004"/>
                    <a:pt x="428" y="18016"/>
                  </a:cubicBezTo>
                  <a:lnTo>
                    <a:pt x="470" y="18153"/>
                  </a:lnTo>
                  <a:cubicBezTo>
                    <a:pt x="475" y="18165"/>
                    <a:pt x="487" y="18188"/>
                    <a:pt x="493" y="18200"/>
                  </a:cubicBezTo>
                  <a:lnTo>
                    <a:pt x="535" y="18313"/>
                  </a:lnTo>
                  <a:cubicBezTo>
                    <a:pt x="547" y="18331"/>
                    <a:pt x="553" y="18349"/>
                    <a:pt x="559" y="18366"/>
                  </a:cubicBezTo>
                  <a:cubicBezTo>
                    <a:pt x="576" y="18408"/>
                    <a:pt x="594" y="18450"/>
                    <a:pt x="612" y="18491"/>
                  </a:cubicBezTo>
                  <a:cubicBezTo>
                    <a:pt x="618" y="18497"/>
                    <a:pt x="618" y="18515"/>
                    <a:pt x="624" y="18521"/>
                  </a:cubicBezTo>
                  <a:cubicBezTo>
                    <a:pt x="648" y="18574"/>
                    <a:pt x="671" y="18628"/>
                    <a:pt x="701" y="18669"/>
                  </a:cubicBezTo>
                  <a:cubicBezTo>
                    <a:pt x="707" y="18675"/>
                    <a:pt x="713" y="18693"/>
                    <a:pt x="713" y="18699"/>
                  </a:cubicBezTo>
                  <a:cubicBezTo>
                    <a:pt x="737" y="18735"/>
                    <a:pt x="755" y="18776"/>
                    <a:pt x="772" y="18812"/>
                  </a:cubicBezTo>
                  <a:lnTo>
                    <a:pt x="796" y="18853"/>
                  </a:lnTo>
                  <a:cubicBezTo>
                    <a:pt x="814" y="18895"/>
                    <a:pt x="832" y="18925"/>
                    <a:pt x="856" y="18954"/>
                  </a:cubicBezTo>
                  <a:lnTo>
                    <a:pt x="879" y="18996"/>
                  </a:lnTo>
                  <a:lnTo>
                    <a:pt x="945" y="19109"/>
                  </a:lnTo>
                  <a:cubicBezTo>
                    <a:pt x="951" y="19115"/>
                    <a:pt x="951" y="19121"/>
                    <a:pt x="962" y="19132"/>
                  </a:cubicBezTo>
                  <a:lnTo>
                    <a:pt x="1051" y="19263"/>
                  </a:lnTo>
                  <a:cubicBezTo>
                    <a:pt x="1057" y="19269"/>
                    <a:pt x="1063" y="19287"/>
                    <a:pt x="1069" y="19293"/>
                  </a:cubicBezTo>
                  <a:cubicBezTo>
                    <a:pt x="1093" y="19322"/>
                    <a:pt x="1117" y="19358"/>
                    <a:pt x="1141" y="19388"/>
                  </a:cubicBezTo>
                  <a:cubicBezTo>
                    <a:pt x="1146" y="19406"/>
                    <a:pt x="1158" y="19417"/>
                    <a:pt x="1170" y="19429"/>
                  </a:cubicBezTo>
                  <a:lnTo>
                    <a:pt x="1236" y="19518"/>
                  </a:lnTo>
                  <a:cubicBezTo>
                    <a:pt x="1241" y="19530"/>
                    <a:pt x="1259" y="19536"/>
                    <a:pt x="1265" y="19554"/>
                  </a:cubicBezTo>
                  <a:cubicBezTo>
                    <a:pt x="1295" y="19590"/>
                    <a:pt x="1325" y="19619"/>
                    <a:pt x="1354" y="19655"/>
                  </a:cubicBezTo>
                  <a:lnTo>
                    <a:pt x="1366" y="19673"/>
                  </a:lnTo>
                  <a:cubicBezTo>
                    <a:pt x="1408" y="19708"/>
                    <a:pt x="1437" y="19744"/>
                    <a:pt x="1473" y="19786"/>
                  </a:cubicBezTo>
                  <a:cubicBezTo>
                    <a:pt x="1479" y="19792"/>
                    <a:pt x="1485" y="19803"/>
                    <a:pt x="1503" y="19815"/>
                  </a:cubicBezTo>
                  <a:cubicBezTo>
                    <a:pt x="1527" y="19845"/>
                    <a:pt x="1556" y="19863"/>
                    <a:pt x="1586" y="19893"/>
                  </a:cubicBezTo>
                  <a:lnTo>
                    <a:pt x="1622" y="19934"/>
                  </a:lnTo>
                  <a:lnTo>
                    <a:pt x="1693" y="20005"/>
                  </a:lnTo>
                  <a:lnTo>
                    <a:pt x="1722" y="20035"/>
                  </a:lnTo>
                  <a:cubicBezTo>
                    <a:pt x="1764" y="20065"/>
                    <a:pt x="1794" y="20094"/>
                    <a:pt x="1829" y="20124"/>
                  </a:cubicBezTo>
                  <a:lnTo>
                    <a:pt x="1835" y="20130"/>
                  </a:lnTo>
                  <a:cubicBezTo>
                    <a:pt x="1871" y="20160"/>
                    <a:pt x="1912" y="20189"/>
                    <a:pt x="1954" y="20219"/>
                  </a:cubicBezTo>
                  <a:cubicBezTo>
                    <a:pt x="1972" y="20231"/>
                    <a:pt x="1978" y="20237"/>
                    <a:pt x="1990" y="20243"/>
                  </a:cubicBezTo>
                  <a:cubicBezTo>
                    <a:pt x="2019" y="20267"/>
                    <a:pt x="2049" y="20290"/>
                    <a:pt x="2073" y="20302"/>
                  </a:cubicBezTo>
                  <a:cubicBezTo>
                    <a:pt x="2091" y="20308"/>
                    <a:pt x="2102" y="20326"/>
                    <a:pt x="2108" y="20332"/>
                  </a:cubicBezTo>
                  <a:cubicBezTo>
                    <a:pt x="2138" y="20356"/>
                    <a:pt x="2168" y="20368"/>
                    <a:pt x="2197" y="20391"/>
                  </a:cubicBezTo>
                  <a:cubicBezTo>
                    <a:pt x="2215" y="20397"/>
                    <a:pt x="2221" y="20409"/>
                    <a:pt x="2239" y="20415"/>
                  </a:cubicBezTo>
                  <a:cubicBezTo>
                    <a:pt x="2281" y="20445"/>
                    <a:pt x="2316" y="20468"/>
                    <a:pt x="2364" y="20486"/>
                  </a:cubicBezTo>
                  <a:lnTo>
                    <a:pt x="5507" y="22372"/>
                  </a:lnTo>
                  <a:lnTo>
                    <a:pt x="5446" y="22321"/>
                  </a:lnTo>
                  <a:cubicBezTo>
                    <a:pt x="5434" y="22315"/>
                    <a:pt x="5428" y="22315"/>
                    <a:pt x="5428" y="22309"/>
                  </a:cubicBezTo>
                  <a:cubicBezTo>
                    <a:pt x="5398" y="22280"/>
                    <a:pt x="5368" y="22256"/>
                    <a:pt x="5333" y="22226"/>
                  </a:cubicBezTo>
                  <a:cubicBezTo>
                    <a:pt x="5315" y="22208"/>
                    <a:pt x="5303" y="22202"/>
                    <a:pt x="5297" y="22190"/>
                  </a:cubicBezTo>
                  <a:lnTo>
                    <a:pt x="5226" y="22119"/>
                  </a:lnTo>
                  <a:lnTo>
                    <a:pt x="5190" y="22084"/>
                  </a:lnTo>
                  <a:cubicBezTo>
                    <a:pt x="5166" y="22060"/>
                    <a:pt x="5149" y="22042"/>
                    <a:pt x="5125" y="22012"/>
                  </a:cubicBezTo>
                  <a:lnTo>
                    <a:pt x="5089" y="21971"/>
                  </a:lnTo>
                  <a:cubicBezTo>
                    <a:pt x="5060" y="21935"/>
                    <a:pt x="5018" y="21900"/>
                    <a:pt x="4988" y="21864"/>
                  </a:cubicBezTo>
                  <a:cubicBezTo>
                    <a:pt x="4982" y="21852"/>
                    <a:pt x="4976" y="21846"/>
                    <a:pt x="4965" y="21834"/>
                  </a:cubicBezTo>
                  <a:cubicBezTo>
                    <a:pt x="4947" y="21805"/>
                    <a:pt x="4917" y="21775"/>
                    <a:pt x="4893" y="21745"/>
                  </a:cubicBezTo>
                  <a:cubicBezTo>
                    <a:pt x="4881" y="21727"/>
                    <a:pt x="4870" y="21715"/>
                    <a:pt x="4858" y="21698"/>
                  </a:cubicBezTo>
                  <a:cubicBezTo>
                    <a:pt x="4834" y="21674"/>
                    <a:pt x="4816" y="21644"/>
                    <a:pt x="4798" y="21615"/>
                  </a:cubicBezTo>
                  <a:cubicBezTo>
                    <a:pt x="4780" y="21603"/>
                    <a:pt x="4775" y="21585"/>
                    <a:pt x="4757" y="21573"/>
                  </a:cubicBezTo>
                  <a:cubicBezTo>
                    <a:pt x="4739" y="21543"/>
                    <a:pt x="4715" y="21514"/>
                    <a:pt x="4697" y="21484"/>
                  </a:cubicBezTo>
                  <a:cubicBezTo>
                    <a:pt x="4691" y="21466"/>
                    <a:pt x="4680" y="21454"/>
                    <a:pt x="4668" y="21442"/>
                  </a:cubicBezTo>
                  <a:cubicBezTo>
                    <a:pt x="4638" y="21401"/>
                    <a:pt x="4608" y="21365"/>
                    <a:pt x="4590" y="21318"/>
                  </a:cubicBezTo>
                  <a:cubicBezTo>
                    <a:pt x="4579" y="21306"/>
                    <a:pt x="4573" y="21294"/>
                    <a:pt x="4567" y="21282"/>
                  </a:cubicBezTo>
                  <a:cubicBezTo>
                    <a:pt x="4543" y="21252"/>
                    <a:pt x="4519" y="21217"/>
                    <a:pt x="4507" y="21175"/>
                  </a:cubicBezTo>
                  <a:cubicBezTo>
                    <a:pt x="4501" y="21163"/>
                    <a:pt x="4484" y="21139"/>
                    <a:pt x="4478" y="21128"/>
                  </a:cubicBezTo>
                  <a:cubicBezTo>
                    <a:pt x="4460" y="21098"/>
                    <a:pt x="4442" y="21068"/>
                    <a:pt x="4424" y="21039"/>
                  </a:cubicBezTo>
                  <a:cubicBezTo>
                    <a:pt x="4418" y="21021"/>
                    <a:pt x="4400" y="20997"/>
                    <a:pt x="4395" y="20985"/>
                  </a:cubicBezTo>
                  <a:cubicBezTo>
                    <a:pt x="4383" y="20949"/>
                    <a:pt x="4359" y="20920"/>
                    <a:pt x="4341" y="20878"/>
                  </a:cubicBezTo>
                  <a:lnTo>
                    <a:pt x="4323" y="20837"/>
                  </a:lnTo>
                  <a:cubicBezTo>
                    <a:pt x="4300" y="20783"/>
                    <a:pt x="4276" y="20742"/>
                    <a:pt x="4246" y="20688"/>
                  </a:cubicBezTo>
                  <a:cubicBezTo>
                    <a:pt x="4240" y="20670"/>
                    <a:pt x="4234" y="20659"/>
                    <a:pt x="4234" y="20653"/>
                  </a:cubicBezTo>
                  <a:cubicBezTo>
                    <a:pt x="4216" y="20611"/>
                    <a:pt x="4193" y="20575"/>
                    <a:pt x="4181" y="20540"/>
                  </a:cubicBezTo>
                  <a:cubicBezTo>
                    <a:pt x="4175" y="20522"/>
                    <a:pt x="4163" y="20504"/>
                    <a:pt x="4157" y="20480"/>
                  </a:cubicBezTo>
                  <a:cubicBezTo>
                    <a:pt x="4145" y="20445"/>
                    <a:pt x="4127" y="20403"/>
                    <a:pt x="4115" y="20373"/>
                  </a:cubicBezTo>
                  <a:cubicBezTo>
                    <a:pt x="4104" y="20356"/>
                    <a:pt x="4098" y="20338"/>
                    <a:pt x="4092" y="20314"/>
                  </a:cubicBezTo>
                  <a:cubicBezTo>
                    <a:pt x="4074" y="20273"/>
                    <a:pt x="4062" y="20237"/>
                    <a:pt x="4044" y="20189"/>
                  </a:cubicBezTo>
                  <a:cubicBezTo>
                    <a:pt x="4038" y="20178"/>
                    <a:pt x="4038" y="20166"/>
                    <a:pt x="4032" y="20154"/>
                  </a:cubicBezTo>
                  <a:cubicBezTo>
                    <a:pt x="4009" y="20100"/>
                    <a:pt x="3997" y="20041"/>
                    <a:pt x="3979" y="19982"/>
                  </a:cubicBezTo>
                  <a:cubicBezTo>
                    <a:pt x="3973" y="19970"/>
                    <a:pt x="3973" y="19952"/>
                    <a:pt x="3967" y="19940"/>
                  </a:cubicBezTo>
                  <a:cubicBezTo>
                    <a:pt x="3949" y="19893"/>
                    <a:pt x="3943" y="19857"/>
                    <a:pt x="3925" y="19809"/>
                  </a:cubicBezTo>
                  <a:cubicBezTo>
                    <a:pt x="3919" y="19792"/>
                    <a:pt x="3914" y="19774"/>
                    <a:pt x="3914" y="19750"/>
                  </a:cubicBezTo>
                  <a:cubicBezTo>
                    <a:pt x="3902" y="19714"/>
                    <a:pt x="3890" y="19673"/>
                    <a:pt x="3884" y="19625"/>
                  </a:cubicBezTo>
                  <a:cubicBezTo>
                    <a:pt x="3878" y="19602"/>
                    <a:pt x="3878" y="19590"/>
                    <a:pt x="3872" y="19566"/>
                  </a:cubicBezTo>
                  <a:cubicBezTo>
                    <a:pt x="3854" y="19512"/>
                    <a:pt x="3848" y="19465"/>
                    <a:pt x="3830" y="19412"/>
                  </a:cubicBezTo>
                  <a:cubicBezTo>
                    <a:pt x="3830" y="19406"/>
                    <a:pt x="3824" y="19388"/>
                    <a:pt x="3824" y="19382"/>
                  </a:cubicBezTo>
                  <a:cubicBezTo>
                    <a:pt x="3813" y="19322"/>
                    <a:pt x="3795" y="19257"/>
                    <a:pt x="3789" y="19198"/>
                  </a:cubicBezTo>
                  <a:cubicBezTo>
                    <a:pt x="3789" y="19180"/>
                    <a:pt x="3783" y="19168"/>
                    <a:pt x="3783" y="19144"/>
                  </a:cubicBezTo>
                  <a:cubicBezTo>
                    <a:pt x="3771" y="19097"/>
                    <a:pt x="3765" y="19049"/>
                    <a:pt x="3759" y="19002"/>
                  </a:cubicBezTo>
                  <a:cubicBezTo>
                    <a:pt x="3759" y="18978"/>
                    <a:pt x="3753" y="18960"/>
                    <a:pt x="3753" y="18942"/>
                  </a:cubicBezTo>
                  <a:lnTo>
                    <a:pt x="3729" y="18812"/>
                  </a:lnTo>
                  <a:cubicBezTo>
                    <a:pt x="3729" y="18788"/>
                    <a:pt x="3724" y="18764"/>
                    <a:pt x="3724" y="18741"/>
                  </a:cubicBezTo>
                  <a:lnTo>
                    <a:pt x="3700" y="18586"/>
                  </a:lnTo>
                  <a:cubicBezTo>
                    <a:pt x="3700" y="18574"/>
                    <a:pt x="3694" y="18556"/>
                    <a:pt x="3694" y="18545"/>
                  </a:cubicBezTo>
                  <a:cubicBezTo>
                    <a:pt x="3682" y="18473"/>
                    <a:pt x="3676" y="18408"/>
                    <a:pt x="3670" y="18337"/>
                  </a:cubicBezTo>
                  <a:cubicBezTo>
                    <a:pt x="3670" y="18319"/>
                    <a:pt x="3670" y="18295"/>
                    <a:pt x="3658" y="18283"/>
                  </a:cubicBezTo>
                  <a:cubicBezTo>
                    <a:pt x="3652" y="18230"/>
                    <a:pt x="3652" y="18176"/>
                    <a:pt x="3646" y="18129"/>
                  </a:cubicBezTo>
                  <a:cubicBezTo>
                    <a:pt x="3646" y="18105"/>
                    <a:pt x="3646" y="18075"/>
                    <a:pt x="3640" y="18052"/>
                  </a:cubicBezTo>
                  <a:cubicBezTo>
                    <a:pt x="3640" y="18010"/>
                    <a:pt x="3634" y="17957"/>
                    <a:pt x="3634" y="17909"/>
                  </a:cubicBezTo>
                  <a:lnTo>
                    <a:pt x="3634" y="17838"/>
                  </a:lnTo>
                  <a:cubicBezTo>
                    <a:pt x="3634" y="17785"/>
                    <a:pt x="3634" y="17731"/>
                    <a:pt x="3623" y="17684"/>
                  </a:cubicBezTo>
                  <a:lnTo>
                    <a:pt x="3623" y="17612"/>
                  </a:lnTo>
                  <a:lnTo>
                    <a:pt x="3623" y="17393"/>
                  </a:lnTo>
                  <a:cubicBezTo>
                    <a:pt x="3623" y="17310"/>
                    <a:pt x="3623" y="17226"/>
                    <a:pt x="3634" y="17149"/>
                  </a:cubicBezTo>
                  <a:lnTo>
                    <a:pt x="3634" y="17137"/>
                  </a:lnTo>
                  <a:cubicBezTo>
                    <a:pt x="3634" y="17060"/>
                    <a:pt x="3640" y="16983"/>
                    <a:pt x="3640" y="16900"/>
                  </a:cubicBezTo>
                  <a:lnTo>
                    <a:pt x="3640" y="16864"/>
                  </a:lnTo>
                  <a:cubicBezTo>
                    <a:pt x="3640" y="16799"/>
                    <a:pt x="3646" y="16722"/>
                    <a:pt x="3652" y="16656"/>
                  </a:cubicBezTo>
                  <a:cubicBezTo>
                    <a:pt x="3652" y="16639"/>
                    <a:pt x="3652" y="16621"/>
                    <a:pt x="3658" y="16597"/>
                  </a:cubicBezTo>
                  <a:cubicBezTo>
                    <a:pt x="3670" y="16538"/>
                    <a:pt x="3670" y="16472"/>
                    <a:pt x="3676" y="16413"/>
                  </a:cubicBezTo>
                  <a:cubicBezTo>
                    <a:pt x="3682" y="16318"/>
                    <a:pt x="3688" y="16217"/>
                    <a:pt x="3706" y="16122"/>
                  </a:cubicBezTo>
                  <a:cubicBezTo>
                    <a:pt x="3706" y="16092"/>
                    <a:pt x="3712" y="16063"/>
                    <a:pt x="3718" y="16027"/>
                  </a:cubicBezTo>
                  <a:cubicBezTo>
                    <a:pt x="3729" y="15962"/>
                    <a:pt x="3735" y="15884"/>
                    <a:pt x="3747" y="15819"/>
                  </a:cubicBezTo>
                  <a:cubicBezTo>
                    <a:pt x="3759" y="15783"/>
                    <a:pt x="3759" y="15754"/>
                    <a:pt x="3765" y="15718"/>
                  </a:cubicBezTo>
                  <a:cubicBezTo>
                    <a:pt x="3777" y="15635"/>
                    <a:pt x="3789" y="15558"/>
                    <a:pt x="3801" y="15481"/>
                  </a:cubicBezTo>
                  <a:cubicBezTo>
                    <a:pt x="3801" y="15457"/>
                    <a:pt x="3807" y="15433"/>
                    <a:pt x="3807" y="15409"/>
                  </a:cubicBezTo>
                  <a:cubicBezTo>
                    <a:pt x="3824" y="15314"/>
                    <a:pt x="3848" y="15213"/>
                    <a:pt x="3860" y="15112"/>
                  </a:cubicBezTo>
                  <a:cubicBezTo>
                    <a:pt x="3866" y="15083"/>
                    <a:pt x="3878" y="15053"/>
                    <a:pt x="3878" y="15023"/>
                  </a:cubicBezTo>
                  <a:lnTo>
                    <a:pt x="3919" y="14804"/>
                  </a:lnTo>
                  <a:cubicBezTo>
                    <a:pt x="3925" y="14768"/>
                    <a:pt x="3937" y="14738"/>
                    <a:pt x="3943" y="14697"/>
                  </a:cubicBezTo>
                  <a:cubicBezTo>
                    <a:pt x="3955" y="14620"/>
                    <a:pt x="3979" y="14536"/>
                    <a:pt x="3997" y="14459"/>
                  </a:cubicBezTo>
                  <a:cubicBezTo>
                    <a:pt x="4003" y="14441"/>
                    <a:pt x="4003" y="14418"/>
                    <a:pt x="4009" y="14394"/>
                  </a:cubicBezTo>
                  <a:cubicBezTo>
                    <a:pt x="4032" y="14293"/>
                    <a:pt x="4062" y="14192"/>
                    <a:pt x="4086" y="14091"/>
                  </a:cubicBezTo>
                  <a:cubicBezTo>
                    <a:pt x="4092" y="14061"/>
                    <a:pt x="4098" y="14038"/>
                    <a:pt x="4104" y="14008"/>
                  </a:cubicBezTo>
                  <a:cubicBezTo>
                    <a:pt x="4127" y="13937"/>
                    <a:pt x="4151" y="13854"/>
                    <a:pt x="4175" y="13776"/>
                  </a:cubicBezTo>
                  <a:cubicBezTo>
                    <a:pt x="4181" y="13747"/>
                    <a:pt x="4187" y="13711"/>
                    <a:pt x="4205" y="13681"/>
                  </a:cubicBezTo>
                  <a:cubicBezTo>
                    <a:pt x="4222" y="13598"/>
                    <a:pt x="4252" y="13521"/>
                    <a:pt x="4276" y="13432"/>
                  </a:cubicBezTo>
                  <a:cubicBezTo>
                    <a:pt x="4282" y="13408"/>
                    <a:pt x="4294" y="13390"/>
                    <a:pt x="4294" y="13373"/>
                  </a:cubicBezTo>
                  <a:cubicBezTo>
                    <a:pt x="4323" y="13266"/>
                    <a:pt x="4359" y="13165"/>
                    <a:pt x="4389" y="13064"/>
                  </a:cubicBezTo>
                  <a:cubicBezTo>
                    <a:pt x="4395" y="13046"/>
                    <a:pt x="4400" y="13016"/>
                    <a:pt x="4412" y="12993"/>
                  </a:cubicBezTo>
                  <a:cubicBezTo>
                    <a:pt x="4442" y="12909"/>
                    <a:pt x="4460" y="12826"/>
                    <a:pt x="4490" y="12755"/>
                  </a:cubicBezTo>
                  <a:cubicBezTo>
                    <a:pt x="4501" y="12725"/>
                    <a:pt x="4513" y="12696"/>
                    <a:pt x="4519" y="12666"/>
                  </a:cubicBezTo>
                  <a:cubicBezTo>
                    <a:pt x="4549" y="12583"/>
                    <a:pt x="4579" y="12494"/>
                    <a:pt x="4608" y="12411"/>
                  </a:cubicBezTo>
                  <a:cubicBezTo>
                    <a:pt x="4620" y="12393"/>
                    <a:pt x="4626" y="12375"/>
                    <a:pt x="4632" y="12351"/>
                  </a:cubicBezTo>
                  <a:cubicBezTo>
                    <a:pt x="4668" y="12250"/>
                    <a:pt x="4715" y="12143"/>
                    <a:pt x="4751" y="12048"/>
                  </a:cubicBezTo>
                  <a:cubicBezTo>
                    <a:pt x="4757" y="12025"/>
                    <a:pt x="4769" y="12007"/>
                    <a:pt x="4780" y="11983"/>
                  </a:cubicBezTo>
                  <a:cubicBezTo>
                    <a:pt x="4810" y="11900"/>
                    <a:pt x="4846" y="11817"/>
                    <a:pt x="4875" y="11740"/>
                  </a:cubicBezTo>
                  <a:cubicBezTo>
                    <a:pt x="4893" y="11710"/>
                    <a:pt x="4899" y="11680"/>
                    <a:pt x="4917" y="11651"/>
                  </a:cubicBezTo>
                  <a:cubicBezTo>
                    <a:pt x="4953" y="11568"/>
                    <a:pt x="4988" y="11478"/>
                    <a:pt x="5024" y="11395"/>
                  </a:cubicBezTo>
                  <a:cubicBezTo>
                    <a:pt x="5036" y="11383"/>
                    <a:pt x="5042" y="11360"/>
                    <a:pt x="5048" y="11342"/>
                  </a:cubicBezTo>
                  <a:cubicBezTo>
                    <a:pt x="5095" y="11241"/>
                    <a:pt x="5137" y="11146"/>
                    <a:pt x="5190" y="11039"/>
                  </a:cubicBezTo>
                  <a:cubicBezTo>
                    <a:pt x="5196" y="11015"/>
                    <a:pt x="5214" y="10997"/>
                    <a:pt x="5220" y="10980"/>
                  </a:cubicBezTo>
                  <a:cubicBezTo>
                    <a:pt x="5256" y="10897"/>
                    <a:pt x="5291" y="10819"/>
                    <a:pt x="5339" y="10736"/>
                  </a:cubicBezTo>
                  <a:cubicBezTo>
                    <a:pt x="5351" y="10707"/>
                    <a:pt x="5368" y="10683"/>
                    <a:pt x="5374" y="10653"/>
                  </a:cubicBezTo>
                  <a:cubicBezTo>
                    <a:pt x="5422" y="10570"/>
                    <a:pt x="5457" y="10481"/>
                    <a:pt x="5499" y="10404"/>
                  </a:cubicBezTo>
                  <a:cubicBezTo>
                    <a:pt x="5511" y="10386"/>
                    <a:pt x="5517" y="10374"/>
                    <a:pt x="5523" y="10350"/>
                  </a:cubicBezTo>
                  <a:cubicBezTo>
                    <a:pt x="5576" y="10243"/>
                    <a:pt x="5630" y="10148"/>
                    <a:pt x="5677" y="10053"/>
                  </a:cubicBezTo>
                  <a:cubicBezTo>
                    <a:pt x="5689" y="10030"/>
                    <a:pt x="5701" y="10018"/>
                    <a:pt x="5707" y="9994"/>
                  </a:cubicBezTo>
                  <a:cubicBezTo>
                    <a:pt x="5754" y="9911"/>
                    <a:pt x="5796" y="9828"/>
                    <a:pt x="5843" y="9756"/>
                  </a:cubicBezTo>
                  <a:cubicBezTo>
                    <a:pt x="5855" y="9727"/>
                    <a:pt x="5873" y="9703"/>
                    <a:pt x="5885" y="9673"/>
                  </a:cubicBezTo>
                  <a:cubicBezTo>
                    <a:pt x="5932" y="9590"/>
                    <a:pt x="5986" y="9513"/>
                    <a:pt x="6027" y="9430"/>
                  </a:cubicBezTo>
                  <a:cubicBezTo>
                    <a:pt x="6033" y="9412"/>
                    <a:pt x="6045" y="9400"/>
                    <a:pt x="6057" y="9382"/>
                  </a:cubicBezTo>
                  <a:lnTo>
                    <a:pt x="6235" y="9097"/>
                  </a:lnTo>
                  <a:cubicBezTo>
                    <a:pt x="6247" y="9080"/>
                    <a:pt x="6259" y="9056"/>
                    <a:pt x="6265" y="9044"/>
                  </a:cubicBezTo>
                  <a:cubicBezTo>
                    <a:pt x="6318" y="8961"/>
                    <a:pt x="6366" y="8889"/>
                    <a:pt x="6413" y="8806"/>
                  </a:cubicBezTo>
                  <a:cubicBezTo>
                    <a:pt x="6431" y="8783"/>
                    <a:pt x="6443" y="8753"/>
                    <a:pt x="6467" y="8729"/>
                  </a:cubicBezTo>
                  <a:cubicBezTo>
                    <a:pt x="6520" y="8646"/>
                    <a:pt x="6574" y="8575"/>
                    <a:pt x="6621" y="8492"/>
                  </a:cubicBezTo>
                  <a:cubicBezTo>
                    <a:pt x="6627" y="8480"/>
                    <a:pt x="6645" y="8462"/>
                    <a:pt x="6651" y="8450"/>
                  </a:cubicBezTo>
                  <a:cubicBezTo>
                    <a:pt x="6710" y="8349"/>
                    <a:pt x="6776" y="8260"/>
                    <a:pt x="6847" y="8165"/>
                  </a:cubicBezTo>
                  <a:cubicBezTo>
                    <a:pt x="6859" y="8153"/>
                    <a:pt x="6871" y="8135"/>
                    <a:pt x="6883" y="8112"/>
                  </a:cubicBezTo>
                  <a:cubicBezTo>
                    <a:pt x="6936" y="8040"/>
                    <a:pt x="6989" y="7963"/>
                    <a:pt x="7043" y="7886"/>
                  </a:cubicBezTo>
                  <a:cubicBezTo>
                    <a:pt x="7061" y="7862"/>
                    <a:pt x="7084" y="7833"/>
                    <a:pt x="7096" y="7809"/>
                  </a:cubicBezTo>
                  <a:cubicBezTo>
                    <a:pt x="7150" y="7738"/>
                    <a:pt x="7209" y="7654"/>
                    <a:pt x="7263" y="7577"/>
                  </a:cubicBezTo>
                  <a:cubicBezTo>
                    <a:pt x="7268" y="7565"/>
                    <a:pt x="7280" y="7548"/>
                    <a:pt x="7292" y="7536"/>
                  </a:cubicBezTo>
                  <a:cubicBezTo>
                    <a:pt x="7358" y="7447"/>
                    <a:pt x="7423" y="7358"/>
                    <a:pt x="7500" y="7268"/>
                  </a:cubicBezTo>
                  <a:cubicBezTo>
                    <a:pt x="7512" y="7251"/>
                    <a:pt x="7518" y="7239"/>
                    <a:pt x="7536" y="7221"/>
                  </a:cubicBezTo>
                  <a:cubicBezTo>
                    <a:pt x="7595" y="7150"/>
                    <a:pt x="7649" y="7072"/>
                    <a:pt x="7708" y="7007"/>
                  </a:cubicBezTo>
                  <a:cubicBezTo>
                    <a:pt x="7732" y="6983"/>
                    <a:pt x="7744" y="6966"/>
                    <a:pt x="7767" y="6942"/>
                  </a:cubicBezTo>
                  <a:cubicBezTo>
                    <a:pt x="7827" y="6865"/>
                    <a:pt x="7886" y="6799"/>
                    <a:pt x="7945" y="6728"/>
                  </a:cubicBezTo>
                  <a:cubicBezTo>
                    <a:pt x="7957" y="6710"/>
                    <a:pt x="7969" y="6698"/>
                    <a:pt x="7981" y="6681"/>
                  </a:cubicBezTo>
                  <a:cubicBezTo>
                    <a:pt x="8058" y="6597"/>
                    <a:pt x="8124" y="6508"/>
                    <a:pt x="8195" y="6431"/>
                  </a:cubicBezTo>
                  <a:cubicBezTo>
                    <a:pt x="8213" y="6413"/>
                    <a:pt x="8219" y="6402"/>
                    <a:pt x="8236" y="6384"/>
                  </a:cubicBezTo>
                  <a:lnTo>
                    <a:pt x="8414" y="6182"/>
                  </a:lnTo>
                  <a:cubicBezTo>
                    <a:pt x="8432" y="6164"/>
                    <a:pt x="8450" y="6140"/>
                    <a:pt x="8474" y="6116"/>
                  </a:cubicBezTo>
                  <a:cubicBezTo>
                    <a:pt x="8533" y="6051"/>
                    <a:pt x="8593" y="5986"/>
                    <a:pt x="8658" y="5915"/>
                  </a:cubicBezTo>
                  <a:cubicBezTo>
                    <a:pt x="8670" y="5903"/>
                    <a:pt x="8688" y="5885"/>
                    <a:pt x="8694" y="5873"/>
                  </a:cubicBezTo>
                  <a:cubicBezTo>
                    <a:pt x="8771" y="5790"/>
                    <a:pt x="8842" y="5719"/>
                    <a:pt x="8925" y="5636"/>
                  </a:cubicBezTo>
                  <a:lnTo>
                    <a:pt x="8967" y="5588"/>
                  </a:lnTo>
                  <a:cubicBezTo>
                    <a:pt x="9026" y="5523"/>
                    <a:pt x="9097" y="5463"/>
                    <a:pt x="9163" y="5404"/>
                  </a:cubicBezTo>
                  <a:cubicBezTo>
                    <a:pt x="9186" y="5380"/>
                    <a:pt x="9204" y="5362"/>
                    <a:pt x="9228" y="5345"/>
                  </a:cubicBezTo>
                  <a:cubicBezTo>
                    <a:pt x="9293" y="5285"/>
                    <a:pt x="9353" y="5226"/>
                    <a:pt x="9424" y="5166"/>
                  </a:cubicBezTo>
                  <a:lnTo>
                    <a:pt x="9466" y="5125"/>
                  </a:lnTo>
                  <a:cubicBezTo>
                    <a:pt x="9549" y="5048"/>
                    <a:pt x="9620" y="4982"/>
                    <a:pt x="9703" y="4905"/>
                  </a:cubicBezTo>
                  <a:cubicBezTo>
                    <a:pt x="9715" y="4893"/>
                    <a:pt x="9733" y="4887"/>
                    <a:pt x="9745" y="4870"/>
                  </a:cubicBezTo>
                  <a:cubicBezTo>
                    <a:pt x="9816" y="4810"/>
                    <a:pt x="9881" y="4757"/>
                    <a:pt x="9941" y="4697"/>
                  </a:cubicBezTo>
                  <a:cubicBezTo>
                    <a:pt x="9964" y="4679"/>
                    <a:pt x="9982" y="4662"/>
                    <a:pt x="10006" y="4638"/>
                  </a:cubicBezTo>
                  <a:cubicBezTo>
                    <a:pt x="10077" y="4590"/>
                    <a:pt x="10131" y="4531"/>
                    <a:pt x="10202" y="4478"/>
                  </a:cubicBezTo>
                  <a:cubicBezTo>
                    <a:pt x="10214" y="4460"/>
                    <a:pt x="10232" y="4448"/>
                    <a:pt x="10249" y="4442"/>
                  </a:cubicBezTo>
                  <a:cubicBezTo>
                    <a:pt x="10332" y="4371"/>
                    <a:pt x="10416" y="4311"/>
                    <a:pt x="10499" y="4246"/>
                  </a:cubicBezTo>
                  <a:cubicBezTo>
                    <a:pt x="10546" y="4210"/>
                    <a:pt x="10600" y="4163"/>
                    <a:pt x="10653" y="4127"/>
                  </a:cubicBezTo>
                  <a:cubicBezTo>
                    <a:pt x="10659" y="4121"/>
                    <a:pt x="10677" y="4115"/>
                    <a:pt x="10683" y="4104"/>
                  </a:cubicBezTo>
                  <a:cubicBezTo>
                    <a:pt x="10742" y="4062"/>
                    <a:pt x="10807" y="4014"/>
                    <a:pt x="10873" y="3967"/>
                  </a:cubicBezTo>
                  <a:cubicBezTo>
                    <a:pt x="10897" y="3949"/>
                    <a:pt x="10914" y="3937"/>
                    <a:pt x="10932" y="3919"/>
                  </a:cubicBezTo>
                  <a:cubicBezTo>
                    <a:pt x="10980" y="3890"/>
                    <a:pt x="11021" y="3854"/>
                    <a:pt x="11069" y="3824"/>
                  </a:cubicBezTo>
                  <a:lnTo>
                    <a:pt x="11134" y="3777"/>
                  </a:lnTo>
                  <a:cubicBezTo>
                    <a:pt x="11182" y="3747"/>
                    <a:pt x="11223" y="3718"/>
                    <a:pt x="11265" y="3688"/>
                  </a:cubicBezTo>
                  <a:cubicBezTo>
                    <a:pt x="11283" y="3676"/>
                    <a:pt x="11306" y="3658"/>
                    <a:pt x="11336" y="3646"/>
                  </a:cubicBezTo>
                  <a:cubicBezTo>
                    <a:pt x="11378" y="3617"/>
                    <a:pt x="11425" y="3587"/>
                    <a:pt x="11473" y="3563"/>
                  </a:cubicBezTo>
                  <a:lnTo>
                    <a:pt x="11538" y="3522"/>
                  </a:lnTo>
                  <a:cubicBezTo>
                    <a:pt x="11579" y="3492"/>
                    <a:pt x="11633" y="3462"/>
                    <a:pt x="11680" y="3433"/>
                  </a:cubicBezTo>
                  <a:cubicBezTo>
                    <a:pt x="11698" y="3415"/>
                    <a:pt x="11716" y="3409"/>
                    <a:pt x="11740" y="3391"/>
                  </a:cubicBezTo>
                  <a:cubicBezTo>
                    <a:pt x="11805" y="3355"/>
                    <a:pt x="11870" y="3314"/>
                    <a:pt x="11936" y="3272"/>
                  </a:cubicBezTo>
                  <a:cubicBezTo>
                    <a:pt x="12007" y="3237"/>
                    <a:pt x="12078" y="3201"/>
                    <a:pt x="12144" y="3165"/>
                  </a:cubicBezTo>
                  <a:cubicBezTo>
                    <a:pt x="12161" y="3153"/>
                    <a:pt x="12185" y="3148"/>
                    <a:pt x="12197" y="3136"/>
                  </a:cubicBezTo>
                  <a:cubicBezTo>
                    <a:pt x="12250" y="3106"/>
                    <a:pt x="12304" y="3082"/>
                    <a:pt x="12351" y="3053"/>
                  </a:cubicBezTo>
                  <a:cubicBezTo>
                    <a:pt x="12375" y="3035"/>
                    <a:pt x="12399" y="3029"/>
                    <a:pt x="12423" y="3017"/>
                  </a:cubicBezTo>
                  <a:lnTo>
                    <a:pt x="12553" y="2946"/>
                  </a:lnTo>
                  <a:cubicBezTo>
                    <a:pt x="12577" y="2934"/>
                    <a:pt x="12607" y="2928"/>
                    <a:pt x="12630" y="2910"/>
                  </a:cubicBezTo>
                  <a:cubicBezTo>
                    <a:pt x="12672" y="2886"/>
                    <a:pt x="12725" y="2868"/>
                    <a:pt x="12767" y="2845"/>
                  </a:cubicBezTo>
                  <a:cubicBezTo>
                    <a:pt x="12785" y="2839"/>
                    <a:pt x="12791" y="2839"/>
                    <a:pt x="12809" y="2827"/>
                  </a:cubicBezTo>
                  <a:cubicBezTo>
                    <a:pt x="12868" y="2797"/>
                    <a:pt x="12933" y="2779"/>
                    <a:pt x="12993" y="2750"/>
                  </a:cubicBezTo>
                  <a:cubicBezTo>
                    <a:pt x="12999" y="2750"/>
                    <a:pt x="13005" y="2738"/>
                    <a:pt x="13016" y="2738"/>
                  </a:cubicBezTo>
                  <a:cubicBezTo>
                    <a:pt x="13076" y="2720"/>
                    <a:pt x="13123" y="2696"/>
                    <a:pt x="13183" y="2672"/>
                  </a:cubicBezTo>
                  <a:cubicBezTo>
                    <a:pt x="13200" y="2667"/>
                    <a:pt x="13212" y="2667"/>
                    <a:pt x="13230" y="2661"/>
                  </a:cubicBezTo>
                  <a:lnTo>
                    <a:pt x="13408" y="2589"/>
                  </a:lnTo>
                  <a:cubicBezTo>
                    <a:pt x="13414" y="2589"/>
                    <a:pt x="13432" y="2583"/>
                    <a:pt x="13438" y="2583"/>
                  </a:cubicBezTo>
                  <a:cubicBezTo>
                    <a:pt x="13491" y="2560"/>
                    <a:pt x="13539" y="2548"/>
                    <a:pt x="13592" y="2530"/>
                  </a:cubicBezTo>
                  <a:cubicBezTo>
                    <a:pt x="13610" y="2524"/>
                    <a:pt x="13622" y="2524"/>
                    <a:pt x="13640" y="2518"/>
                  </a:cubicBezTo>
                  <a:cubicBezTo>
                    <a:pt x="13699" y="2494"/>
                    <a:pt x="13759" y="2482"/>
                    <a:pt x="13818" y="2459"/>
                  </a:cubicBezTo>
                  <a:cubicBezTo>
                    <a:pt x="13824" y="2459"/>
                    <a:pt x="13836" y="2453"/>
                    <a:pt x="13848" y="2453"/>
                  </a:cubicBezTo>
                  <a:lnTo>
                    <a:pt x="14002" y="2405"/>
                  </a:lnTo>
                  <a:cubicBezTo>
                    <a:pt x="14014" y="2405"/>
                    <a:pt x="14026" y="2399"/>
                    <a:pt x="14038" y="2399"/>
                  </a:cubicBezTo>
                  <a:cubicBezTo>
                    <a:pt x="14097" y="2382"/>
                    <a:pt x="14156" y="2370"/>
                    <a:pt x="14210" y="2352"/>
                  </a:cubicBezTo>
                  <a:cubicBezTo>
                    <a:pt x="14222" y="2352"/>
                    <a:pt x="14234" y="2346"/>
                    <a:pt x="14246" y="2346"/>
                  </a:cubicBezTo>
                  <a:cubicBezTo>
                    <a:pt x="14299" y="2334"/>
                    <a:pt x="14352" y="2322"/>
                    <a:pt x="14394" y="2310"/>
                  </a:cubicBezTo>
                  <a:cubicBezTo>
                    <a:pt x="14400" y="2310"/>
                    <a:pt x="14418" y="2304"/>
                    <a:pt x="14424" y="2304"/>
                  </a:cubicBezTo>
                  <a:cubicBezTo>
                    <a:pt x="14483" y="2287"/>
                    <a:pt x="14537" y="2281"/>
                    <a:pt x="14596" y="2275"/>
                  </a:cubicBezTo>
                  <a:cubicBezTo>
                    <a:pt x="14608" y="2275"/>
                    <a:pt x="14620" y="2263"/>
                    <a:pt x="14632" y="2263"/>
                  </a:cubicBezTo>
                  <a:cubicBezTo>
                    <a:pt x="14685" y="2257"/>
                    <a:pt x="14727" y="2251"/>
                    <a:pt x="14780" y="2245"/>
                  </a:cubicBezTo>
                  <a:cubicBezTo>
                    <a:pt x="14786" y="2245"/>
                    <a:pt x="14798" y="2245"/>
                    <a:pt x="14810" y="2233"/>
                  </a:cubicBezTo>
                  <a:cubicBezTo>
                    <a:pt x="14833" y="2233"/>
                    <a:pt x="14863" y="2227"/>
                    <a:pt x="14887" y="2227"/>
                  </a:cubicBezTo>
                  <a:cubicBezTo>
                    <a:pt x="14928" y="2221"/>
                    <a:pt x="14976" y="2215"/>
                    <a:pt x="15017" y="2215"/>
                  </a:cubicBezTo>
                  <a:cubicBezTo>
                    <a:pt x="15047" y="2215"/>
                    <a:pt x="15071" y="2203"/>
                    <a:pt x="15095" y="2203"/>
                  </a:cubicBezTo>
                  <a:cubicBezTo>
                    <a:pt x="15130" y="2197"/>
                    <a:pt x="15172" y="2197"/>
                    <a:pt x="15213" y="2197"/>
                  </a:cubicBezTo>
                  <a:cubicBezTo>
                    <a:pt x="15243" y="2197"/>
                    <a:pt x="15261" y="2197"/>
                    <a:pt x="15291" y="2192"/>
                  </a:cubicBezTo>
                  <a:cubicBezTo>
                    <a:pt x="15332" y="2192"/>
                    <a:pt x="15374" y="2186"/>
                    <a:pt x="15409" y="2186"/>
                  </a:cubicBezTo>
                  <a:lnTo>
                    <a:pt x="15878" y="2186"/>
                  </a:lnTo>
                  <a:cubicBezTo>
                    <a:pt x="15926" y="2186"/>
                    <a:pt x="15962" y="2192"/>
                    <a:pt x="16003" y="2192"/>
                  </a:cubicBezTo>
                  <a:cubicBezTo>
                    <a:pt x="16027" y="2192"/>
                    <a:pt x="16045" y="2192"/>
                    <a:pt x="16063" y="2197"/>
                  </a:cubicBezTo>
                  <a:cubicBezTo>
                    <a:pt x="16116" y="2203"/>
                    <a:pt x="16169" y="2203"/>
                    <a:pt x="16223" y="2215"/>
                  </a:cubicBezTo>
                  <a:lnTo>
                    <a:pt x="16253" y="2215"/>
                  </a:lnTo>
                  <a:cubicBezTo>
                    <a:pt x="16312" y="2221"/>
                    <a:pt x="16371" y="2227"/>
                    <a:pt x="16437" y="2245"/>
                  </a:cubicBezTo>
                  <a:cubicBezTo>
                    <a:pt x="16443" y="2245"/>
                    <a:pt x="16460" y="2251"/>
                    <a:pt x="16466" y="2251"/>
                  </a:cubicBezTo>
                  <a:cubicBezTo>
                    <a:pt x="16520" y="2257"/>
                    <a:pt x="16561" y="2263"/>
                    <a:pt x="16615" y="2281"/>
                  </a:cubicBezTo>
                  <a:cubicBezTo>
                    <a:pt x="16639" y="2287"/>
                    <a:pt x="16650" y="2287"/>
                    <a:pt x="16668" y="2292"/>
                  </a:cubicBezTo>
                  <a:cubicBezTo>
                    <a:pt x="16704" y="2304"/>
                    <a:pt x="16745" y="2310"/>
                    <a:pt x="16787" y="2322"/>
                  </a:cubicBezTo>
                  <a:cubicBezTo>
                    <a:pt x="16805" y="2334"/>
                    <a:pt x="16829" y="2340"/>
                    <a:pt x="16846" y="2340"/>
                  </a:cubicBezTo>
                  <a:cubicBezTo>
                    <a:pt x="16882" y="2346"/>
                    <a:pt x="16918" y="2364"/>
                    <a:pt x="16947" y="2370"/>
                  </a:cubicBezTo>
                  <a:lnTo>
                    <a:pt x="17013" y="2393"/>
                  </a:lnTo>
                  <a:cubicBezTo>
                    <a:pt x="17054" y="2405"/>
                    <a:pt x="17084" y="2411"/>
                    <a:pt x="17119" y="2429"/>
                  </a:cubicBezTo>
                  <a:lnTo>
                    <a:pt x="17185" y="2453"/>
                  </a:lnTo>
                  <a:cubicBezTo>
                    <a:pt x="17220" y="2465"/>
                    <a:pt x="17250" y="2471"/>
                    <a:pt x="17280" y="2488"/>
                  </a:cubicBezTo>
                  <a:cubicBezTo>
                    <a:pt x="17304" y="2494"/>
                    <a:pt x="17327" y="2500"/>
                    <a:pt x="17339" y="2512"/>
                  </a:cubicBezTo>
                  <a:cubicBezTo>
                    <a:pt x="17381" y="2524"/>
                    <a:pt x="17410" y="2542"/>
                    <a:pt x="17440" y="2554"/>
                  </a:cubicBezTo>
                  <a:cubicBezTo>
                    <a:pt x="17458" y="2560"/>
                    <a:pt x="17476" y="2572"/>
                    <a:pt x="17500" y="2583"/>
                  </a:cubicBezTo>
                  <a:cubicBezTo>
                    <a:pt x="17535" y="2601"/>
                    <a:pt x="17571" y="2619"/>
                    <a:pt x="17600" y="2637"/>
                  </a:cubicBezTo>
                  <a:lnTo>
                    <a:pt x="17648" y="2661"/>
                  </a:lnTo>
                  <a:cubicBezTo>
                    <a:pt x="17692" y="2688"/>
                    <a:pt x="17740" y="2705"/>
                    <a:pt x="17785" y="2731"/>
                  </a:cubicBezTo>
                  <a:lnTo>
                    <a:pt x="17785" y="2731"/>
                  </a:lnTo>
                  <a:lnTo>
                    <a:pt x="14174" y="565"/>
                  </a:lnTo>
                  <a:cubicBezTo>
                    <a:pt x="14121" y="535"/>
                    <a:pt x="14073" y="505"/>
                    <a:pt x="14026" y="481"/>
                  </a:cubicBezTo>
                  <a:lnTo>
                    <a:pt x="13978" y="464"/>
                  </a:lnTo>
                  <a:cubicBezTo>
                    <a:pt x="13943" y="446"/>
                    <a:pt x="13913" y="422"/>
                    <a:pt x="13877" y="410"/>
                  </a:cubicBezTo>
                  <a:cubicBezTo>
                    <a:pt x="13854" y="404"/>
                    <a:pt x="13836" y="392"/>
                    <a:pt x="13818" y="380"/>
                  </a:cubicBezTo>
                  <a:cubicBezTo>
                    <a:pt x="13788" y="363"/>
                    <a:pt x="13747" y="351"/>
                    <a:pt x="13717" y="333"/>
                  </a:cubicBezTo>
                  <a:lnTo>
                    <a:pt x="13652" y="315"/>
                  </a:lnTo>
                  <a:cubicBezTo>
                    <a:pt x="13622" y="297"/>
                    <a:pt x="13586" y="285"/>
                    <a:pt x="13557" y="274"/>
                  </a:cubicBezTo>
                  <a:lnTo>
                    <a:pt x="13491" y="256"/>
                  </a:lnTo>
                  <a:cubicBezTo>
                    <a:pt x="13450" y="238"/>
                    <a:pt x="13420" y="232"/>
                    <a:pt x="13385" y="214"/>
                  </a:cubicBezTo>
                  <a:lnTo>
                    <a:pt x="13319" y="196"/>
                  </a:lnTo>
                  <a:cubicBezTo>
                    <a:pt x="13284" y="184"/>
                    <a:pt x="13242" y="173"/>
                    <a:pt x="13212" y="167"/>
                  </a:cubicBezTo>
                  <a:cubicBezTo>
                    <a:pt x="13195" y="155"/>
                    <a:pt x="13171" y="149"/>
                    <a:pt x="13147" y="149"/>
                  </a:cubicBezTo>
                  <a:cubicBezTo>
                    <a:pt x="13111" y="143"/>
                    <a:pt x="13076" y="125"/>
                    <a:pt x="13028" y="119"/>
                  </a:cubicBezTo>
                  <a:cubicBezTo>
                    <a:pt x="13005" y="113"/>
                    <a:pt x="12993" y="113"/>
                    <a:pt x="12969" y="107"/>
                  </a:cubicBezTo>
                  <a:cubicBezTo>
                    <a:pt x="12927" y="95"/>
                    <a:pt x="12874" y="84"/>
                    <a:pt x="12826" y="78"/>
                  </a:cubicBezTo>
                  <a:cubicBezTo>
                    <a:pt x="12815" y="78"/>
                    <a:pt x="12809" y="66"/>
                    <a:pt x="12791" y="66"/>
                  </a:cubicBezTo>
                  <a:cubicBezTo>
                    <a:pt x="12731" y="60"/>
                    <a:pt x="12672" y="48"/>
                    <a:pt x="12613" y="36"/>
                  </a:cubicBezTo>
                  <a:cubicBezTo>
                    <a:pt x="12601" y="36"/>
                    <a:pt x="12589" y="36"/>
                    <a:pt x="12577" y="30"/>
                  </a:cubicBezTo>
                  <a:cubicBezTo>
                    <a:pt x="12524" y="24"/>
                    <a:pt x="12482" y="18"/>
                    <a:pt x="12429" y="18"/>
                  </a:cubicBezTo>
                  <a:cubicBezTo>
                    <a:pt x="12405" y="18"/>
                    <a:pt x="12381" y="18"/>
                    <a:pt x="12363" y="6"/>
                  </a:cubicBezTo>
                  <a:cubicBezTo>
                    <a:pt x="12322" y="6"/>
                    <a:pt x="12280" y="0"/>
                    <a:pt x="12244" y="0"/>
                  </a:cubicBezTo>
                  <a:close/>
                  <a:moveTo>
                    <a:pt x="5507" y="22372"/>
                  </a:moveTo>
                  <a:lnTo>
                    <a:pt x="5552" y="22410"/>
                  </a:lnTo>
                  <a:cubicBezTo>
                    <a:pt x="5570" y="22416"/>
                    <a:pt x="5576" y="22434"/>
                    <a:pt x="5594" y="22440"/>
                  </a:cubicBezTo>
                  <a:cubicBezTo>
                    <a:pt x="5624" y="22464"/>
                    <a:pt x="5641" y="22476"/>
                    <a:pt x="5671" y="22499"/>
                  </a:cubicBezTo>
                  <a:cubicBezTo>
                    <a:pt x="5689" y="22505"/>
                    <a:pt x="5701" y="22523"/>
                    <a:pt x="5719" y="22529"/>
                  </a:cubicBezTo>
                  <a:cubicBezTo>
                    <a:pt x="5736" y="22553"/>
                    <a:pt x="5772" y="22565"/>
                    <a:pt x="5820" y="22565"/>
                  </a:cubicBezTo>
                  <a:cubicBezTo>
                    <a:pt x="5831" y="22571"/>
                    <a:pt x="5843" y="22582"/>
                    <a:pt x="5861" y="22588"/>
                  </a:cubicBezTo>
                  <a:cubicBezTo>
                    <a:pt x="5903" y="22612"/>
                    <a:pt x="5938" y="22642"/>
                    <a:pt x="5986" y="22660"/>
                  </a:cubicBezTo>
                  <a:lnTo>
                    <a:pt x="5507" y="2237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76;p48">
              <a:extLst>
                <a:ext uri="{FF2B5EF4-FFF2-40B4-BE49-F238E27FC236}">
                  <a16:creationId xmlns:a16="http://schemas.microsoft.com/office/drawing/2014/main" id="{D2313977-9459-4609-B1F5-FC64783EC2BA}"/>
                </a:ext>
              </a:extLst>
            </p:cNvPr>
            <p:cNvSpPr/>
            <p:nvPr/>
          </p:nvSpPr>
          <p:spPr>
            <a:xfrm>
              <a:off x="-109867" y="-1614901"/>
              <a:ext cx="1595145" cy="2033130"/>
            </a:xfrm>
            <a:custGeom>
              <a:avLst/>
              <a:gdLst/>
              <a:ahLst/>
              <a:cxnLst/>
              <a:rect l="l" t="t" r="r" b="b"/>
              <a:pathLst>
                <a:path w="16542" h="21084" extrusionOk="0">
                  <a:moveTo>
                    <a:pt x="11974" y="0"/>
                  </a:moveTo>
                  <a:cubicBezTo>
                    <a:pt x="10873" y="0"/>
                    <a:pt x="9630" y="354"/>
                    <a:pt x="8314" y="1099"/>
                  </a:cubicBezTo>
                  <a:cubicBezTo>
                    <a:pt x="3754" y="3682"/>
                    <a:pt x="37" y="10006"/>
                    <a:pt x="13" y="15220"/>
                  </a:cubicBezTo>
                  <a:cubicBezTo>
                    <a:pt x="0" y="18933"/>
                    <a:pt x="1854" y="21083"/>
                    <a:pt x="4566" y="21083"/>
                  </a:cubicBezTo>
                  <a:cubicBezTo>
                    <a:pt x="5667" y="21083"/>
                    <a:pt x="6909" y="20729"/>
                    <a:pt x="8225" y="19982"/>
                  </a:cubicBezTo>
                  <a:cubicBezTo>
                    <a:pt x="12779" y="17399"/>
                    <a:pt x="16502" y="11075"/>
                    <a:pt x="16520" y="5855"/>
                  </a:cubicBezTo>
                  <a:cubicBezTo>
                    <a:pt x="16541" y="2147"/>
                    <a:pt x="14687" y="0"/>
                    <a:pt x="11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77;p48">
              <a:extLst>
                <a:ext uri="{FF2B5EF4-FFF2-40B4-BE49-F238E27FC236}">
                  <a16:creationId xmlns:a16="http://schemas.microsoft.com/office/drawing/2014/main" id="{659D51F0-477E-44FB-973C-053698C10E97}"/>
                </a:ext>
              </a:extLst>
            </p:cNvPr>
            <p:cNvSpPr/>
            <p:nvPr/>
          </p:nvSpPr>
          <p:spPr>
            <a:xfrm>
              <a:off x="96300" y="-1421945"/>
              <a:ext cx="3624032" cy="3101671"/>
            </a:xfrm>
            <a:custGeom>
              <a:avLst/>
              <a:gdLst/>
              <a:ahLst/>
              <a:cxnLst/>
              <a:rect l="l" t="t" r="r" b="b"/>
              <a:pathLst>
                <a:path w="37582" h="32165" extrusionOk="0">
                  <a:moveTo>
                    <a:pt x="33099" y="13616"/>
                  </a:moveTo>
                  <a:cubicBezTo>
                    <a:pt x="33075" y="13622"/>
                    <a:pt x="33063" y="13622"/>
                    <a:pt x="33045" y="13622"/>
                  </a:cubicBezTo>
                  <a:cubicBezTo>
                    <a:pt x="33057" y="13622"/>
                    <a:pt x="33075" y="13622"/>
                    <a:pt x="33099" y="13616"/>
                  </a:cubicBezTo>
                  <a:close/>
                  <a:moveTo>
                    <a:pt x="34132" y="13628"/>
                  </a:moveTo>
                  <a:cubicBezTo>
                    <a:pt x="34144" y="13628"/>
                    <a:pt x="34150" y="13628"/>
                    <a:pt x="34167" y="13634"/>
                  </a:cubicBezTo>
                  <a:cubicBezTo>
                    <a:pt x="34150" y="13634"/>
                    <a:pt x="34138" y="13628"/>
                    <a:pt x="34132" y="13628"/>
                  </a:cubicBezTo>
                  <a:close/>
                  <a:moveTo>
                    <a:pt x="34286" y="13652"/>
                  </a:moveTo>
                  <a:cubicBezTo>
                    <a:pt x="34294" y="13652"/>
                    <a:pt x="34302" y="13655"/>
                    <a:pt x="34310" y="13657"/>
                  </a:cubicBezTo>
                  <a:lnTo>
                    <a:pt x="34310" y="13657"/>
                  </a:lnTo>
                  <a:cubicBezTo>
                    <a:pt x="34298" y="13655"/>
                    <a:pt x="34284" y="13652"/>
                    <a:pt x="34268" y="13652"/>
                  </a:cubicBezTo>
                  <a:close/>
                  <a:moveTo>
                    <a:pt x="34743" y="13765"/>
                  </a:moveTo>
                  <a:cubicBezTo>
                    <a:pt x="34755" y="13765"/>
                    <a:pt x="34761" y="13771"/>
                    <a:pt x="34773" y="13771"/>
                  </a:cubicBezTo>
                  <a:cubicBezTo>
                    <a:pt x="34761" y="13771"/>
                    <a:pt x="34755" y="13765"/>
                    <a:pt x="34737" y="13765"/>
                  </a:cubicBezTo>
                  <a:close/>
                  <a:moveTo>
                    <a:pt x="32249" y="13771"/>
                  </a:moveTo>
                  <a:lnTo>
                    <a:pt x="32249" y="13771"/>
                  </a:lnTo>
                  <a:cubicBezTo>
                    <a:pt x="32232" y="13777"/>
                    <a:pt x="32208" y="13783"/>
                    <a:pt x="32190" y="13783"/>
                  </a:cubicBezTo>
                  <a:cubicBezTo>
                    <a:pt x="32214" y="13777"/>
                    <a:pt x="32232" y="13777"/>
                    <a:pt x="32249" y="13771"/>
                  </a:cubicBezTo>
                  <a:close/>
                  <a:moveTo>
                    <a:pt x="32190" y="13783"/>
                  </a:moveTo>
                  <a:lnTo>
                    <a:pt x="32190" y="13783"/>
                  </a:lnTo>
                  <a:cubicBezTo>
                    <a:pt x="32188" y="13787"/>
                    <a:pt x="32187" y="13788"/>
                    <a:pt x="32186" y="13788"/>
                  </a:cubicBezTo>
                  <a:cubicBezTo>
                    <a:pt x="32185" y="13788"/>
                    <a:pt x="32186" y="13783"/>
                    <a:pt x="32190" y="13783"/>
                  </a:cubicBezTo>
                  <a:close/>
                  <a:moveTo>
                    <a:pt x="34884" y="13810"/>
                  </a:moveTo>
                  <a:cubicBezTo>
                    <a:pt x="34886" y="13810"/>
                    <a:pt x="34886" y="13812"/>
                    <a:pt x="34886" y="13812"/>
                  </a:cubicBezTo>
                  <a:cubicBezTo>
                    <a:pt x="34892" y="13812"/>
                    <a:pt x="34892" y="13824"/>
                    <a:pt x="34904" y="13824"/>
                  </a:cubicBezTo>
                  <a:cubicBezTo>
                    <a:pt x="34892" y="13824"/>
                    <a:pt x="34886" y="13812"/>
                    <a:pt x="34880" y="13812"/>
                  </a:cubicBezTo>
                  <a:cubicBezTo>
                    <a:pt x="34882" y="13810"/>
                    <a:pt x="34883" y="13810"/>
                    <a:pt x="34884" y="13810"/>
                  </a:cubicBezTo>
                  <a:close/>
                  <a:moveTo>
                    <a:pt x="32022" y="13836"/>
                  </a:moveTo>
                  <a:lnTo>
                    <a:pt x="32006" y="13842"/>
                  </a:lnTo>
                  <a:cubicBezTo>
                    <a:pt x="32011" y="13837"/>
                    <a:pt x="32019" y="13836"/>
                    <a:pt x="32022" y="13836"/>
                  </a:cubicBezTo>
                  <a:close/>
                  <a:moveTo>
                    <a:pt x="31893" y="13872"/>
                  </a:moveTo>
                  <a:cubicBezTo>
                    <a:pt x="31875" y="13884"/>
                    <a:pt x="31858" y="13890"/>
                    <a:pt x="31834" y="13890"/>
                  </a:cubicBezTo>
                  <a:cubicBezTo>
                    <a:pt x="31858" y="13884"/>
                    <a:pt x="31875" y="13872"/>
                    <a:pt x="31893" y="13872"/>
                  </a:cubicBezTo>
                  <a:close/>
                  <a:moveTo>
                    <a:pt x="31715" y="13931"/>
                  </a:moveTo>
                  <a:cubicBezTo>
                    <a:pt x="31696" y="13941"/>
                    <a:pt x="31681" y="13946"/>
                    <a:pt x="31667" y="13951"/>
                  </a:cubicBezTo>
                  <a:lnTo>
                    <a:pt x="31667" y="13951"/>
                  </a:lnTo>
                  <a:cubicBezTo>
                    <a:pt x="31667" y="13950"/>
                    <a:pt x="31668" y="13950"/>
                    <a:pt x="31668" y="13949"/>
                  </a:cubicBezTo>
                  <a:cubicBezTo>
                    <a:pt x="31679" y="13943"/>
                    <a:pt x="31703" y="13931"/>
                    <a:pt x="31715" y="13931"/>
                  </a:cubicBezTo>
                  <a:close/>
                  <a:moveTo>
                    <a:pt x="31531" y="14002"/>
                  </a:moveTo>
                  <a:cubicBezTo>
                    <a:pt x="31519" y="14008"/>
                    <a:pt x="31501" y="14014"/>
                    <a:pt x="31478" y="14020"/>
                  </a:cubicBezTo>
                  <a:cubicBezTo>
                    <a:pt x="31495" y="14014"/>
                    <a:pt x="31519" y="14008"/>
                    <a:pt x="31531" y="14002"/>
                  </a:cubicBezTo>
                  <a:close/>
                  <a:moveTo>
                    <a:pt x="30991" y="14228"/>
                  </a:moveTo>
                  <a:lnTo>
                    <a:pt x="30991" y="14228"/>
                  </a:lnTo>
                  <a:cubicBezTo>
                    <a:pt x="30987" y="14235"/>
                    <a:pt x="30982" y="14238"/>
                    <a:pt x="30978" y="14239"/>
                  </a:cubicBezTo>
                  <a:lnTo>
                    <a:pt x="30978" y="14239"/>
                  </a:lnTo>
                  <a:cubicBezTo>
                    <a:pt x="30985" y="14236"/>
                    <a:pt x="30986" y="14228"/>
                    <a:pt x="30991" y="14228"/>
                  </a:cubicBezTo>
                  <a:close/>
                  <a:moveTo>
                    <a:pt x="23117" y="28058"/>
                  </a:moveTo>
                  <a:cubicBezTo>
                    <a:pt x="23123" y="28093"/>
                    <a:pt x="23129" y="28135"/>
                    <a:pt x="23129" y="28164"/>
                  </a:cubicBezTo>
                  <a:cubicBezTo>
                    <a:pt x="23123" y="28123"/>
                    <a:pt x="23123" y="28093"/>
                    <a:pt x="23117" y="28058"/>
                  </a:cubicBezTo>
                  <a:close/>
                  <a:moveTo>
                    <a:pt x="23248" y="28806"/>
                  </a:moveTo>
                  <a:lnTo>
                    <a:pt x="23255" y="28834"/>
                  </a:lnTo>
                  <a:lnTo>
                    <a:pt x="23255" y="28834"/>
                  </a:lnTo>
                  <a:cubicBezTo>
                    <a:pt x="23252" y="28825"/>
                    <a:pt x="23250" y="28816"/>
                    <a:pt x="23248" y="28806"/>
                  </a:cubicBezTo>
                  <a:close/>
                  <a:moveTo>
                    <a:pt x="23295" y="28978"/>
                  </a:moveTo>
                  <a:cubicBezTo>
                    <a:pt x="23300" y="29004"/>
                    <a:pt x="23306" y="29026"/>
                    <a:pt x="23311" y="29051"/>
                  </a:cubicBezTo>
                  <a:lnTo>
                    <a:pt x="23311" y="29051"/>
                  </a:lnTo>
                  <a:cubicBezTo>
                    <a:pt x="23310" y="29049"/>
                    <a:pt x="23309" y="29047"/>
                    <a:pt x="23307" y="29043"/>
                  </a:cubicBezTo>
                  <a:cubicBezTo>
                    <a:pt x="23301" y="29025"/>
                    <a:pt x="23295" y="29002"/>
                    <a:pt x="23295" y="28978"/>
                  </a:cubicBezTo>
                  <a:close/>
                  <a:moveTo>
                    <a:pt x="23343" y="29150"/>
                  </a:moveTo>
                  <a:lnTo>
                    <a:pt x="23353" y="29187"/>
                  </a:lnTo>
                  <a:lnTo>
                    <a:pt x="23353" y="29187"/>
                  </a:lnTo>
                  <a:cubicBezTo>
                    <a:pt x="23347" y="29176"/>
                    <a:pt x="23343" y="29165"/>
                    <a:pt x="23343" y="29150"/>
                  </a:cubicBezTo>
                  <a:close/>
                  <a:moveTo>
                    <a:pt x="23461" y="29523"/>
                  </a:moveTo>
                  <a:lnTo>
                    <a:pt x="23461" y="29523"/>
                  </a:lnTo>
                  <a:cubicBezTo>
                    <a:pt x="23465" y="29536"/>
                    <a:pt x="23471" y="29549"/>
                    <a:pt x="23479" y="29560"/>
                  </a:cubicBezTo>
                  <a:lnTo>
                    <a:pt x="23467" y="29548"/>
                  </a:lnTo>
                  <a:lnTo>
                    <a:pt x="23461" y="29523"/>
                  </a:lnTo>
                  <a:close/>
                  <a:moveTo>
                    <a:pt x="23534" y="29697"/>
                  </a:moveTo>
                  <a:cubicBezTo>
                    <a:pt x="23535" y="29699"/>
                    <a:pt x="23537" y="29701"/>
                    <a:pt x="23539" y="29702"/>
                  </a:cubicBezTo>
                  <a:cubicBezTo>
                    <a:pt x="23536" y="29700"/>
                    <a:pt x="23535" y="29698"/>
                    <a:pt x="23534" y="29697"/>
                  </a:cubicBezTo>
                  <a:close/>
                  <a:moveTo>
                    <a:pt x="23600" y="29853"/>
                  </a:moveTo>
                  <a:lnTo>
                    <a:pt x="23600" y="29853"/>
                  </a:lnTo>
                  <a:cubicBezTo>
                    <a:pt x="23603" y="29860"/>
                    <a:pt x="23607" y="29867"/>
                    <a:pt x="23610" y="29875"/>
                  </a:cubicBezTo>
                  <a:cubicBezTo>
                    <a:pt x="23606" y="29867"/>
                    <a:pt x="23602" y="29861"/>
                    <a:pt x="23600" y="29853"/>
                  </a:cubicBezTo>
                  <a:close/>
                  <a:moveTo>
                    <a:pt x="23640" y="29946"/>
                  </a:moveTo>
                  <a:cubicBezTo>
                    <a:pt x="23656" y="29963"/>
                    <a:pt x="23663" y="29990"/>
                    <a:pt x="23678" y="30013"/>
                  </a:cubicBezTo>
                  <a:lnTo>
                    <a:pt x="23678" y="30013"/>
                  </a:lnTo>
                  <a:cubicBezTo>
                    <a:pt x="23675" y="30011"/>
                    <a:pt x="23669" y="30011"/>
                    <a:pt x="23669" y="30011"/>
                  </a:cubicBezTo>
                  <a:cubicBezTo>
                    <a:pt x="23663" y="29987"/>
                    <a:pt x="23651" y="29964"/>
                    <a:pt x="23640" y="29946"/>
                  </a:cubicBezTo>
                  <a:close/>
                  <a:moveTo>
                    <a:pt x="23814" y="30272"/>
                  </a:moveTo>
                  <a:lnTo>
                    <a:pt x="23814" y="30272"/>
                  </a:lnTo>
                  <a:cubicBezTo>
                    <a:pt x="23814" y="30273"/>
                    <a:pt x="23815" y="30274"/>
                    <a:pt x="23815" y="30275"/>
                  </a:cubicBezTo>
                  <a:lnTo>
                    <a:pt x="23815" y="30275"/>
                  </a:lnTo>
                  <a:cubicBezTo>
                    <a:pt x="23814" y="30274"/>
                    <a:pt x="23814" y="30273"/>
                    <a:pt x="23814" y="30272"/>
                  </a:cubicBezTo>
                  <a:close/>
                  <a:moveTo>
                    <a:pt x="23898" y="30411"/>
                  </a:moveTo>
                  <a:lnTo>
                    <a:pt x="23898" y="30411"/>
                  </a:lnTo>
                  <a:cubicBezTo>
                    <a:pt x="23901" y="30416"/>
                    <a:pt x="23904" y="30422"/>
                    <a:pt x="23907" y="30427"/>
                  </a:cubicBezTo>
                  <a:cubicBezTo>
                    <a:pt x="23904" y="30424"/>
                    <a:pt x="23901" y="30418"/>
                    <a:pt x="23898" y="30411"/>
                  </a:cubicBezTo>
                  <a:close/>
                  <a:moveTo>
                    <a:pt x="23964" y="30511"/>
                  </a:moveTo>
                  <a:lnTo>
                    <a:pt x="23978" y="30533"/>
                  </a:lnTo>
                  <a:lnTo>
                    <a:pt x="23978" y="30533"/>
                  </a:lnTo>
                  <a:cubicBezTo>
                    <a:pt x="23972" y="30526"/>
                    <a:pt x="23968" y="30518"/>
                    <a:pt x="23964" y="30511"/>
                  </a:cubicBezTo>
                  <a:close/>
                  <a:moveTo>
                    <a:pt x="24062" y="30651"/>
                  </a:moveTo>
                  <a:lnTo>
                    <a:pt x="24062" y="30651"/>
                  </a:lnTo>
                  <a:cubicBezTo>
                    <a:pt x="24065" y="30656"/>
                    <a:pt x="24069" y="30660"/>
                    <a:pt x="24073" y="30664"/>
                  </a:cubicBezTo>
                  <a:cubicBezTo>
                    <a:pt x="24073" y="30664"/>
                    <a:pt x="24064" y="30660"/>
                    <a:pt x="24062" y="30651"/>
                  </a:cubicBezTo>
                  <a:close/>
                  <a:moveTo>
                    <a:pt x="24131" y="30736"/>
                  </a:moveTo>
                  <a:cubicBezTo>
                    <a:pt x="24138" y="30746"/>
                    <a:pt x="24147" y="30756"/>
                    <a:pt x="24153" y="30766"/>
                  </a:cubicBezTo>
                  <a:lnTo>
                    <a:pt x="24153" y="30766"/>
                  </a:lnTo>
                  <a:cubicBezTo>
                    <a:pt x="24151" y="30763"/>
                    <a:pt x="24148" y="30761"/>
                    <a:pt x="24144" y="30759"/>
                  </a:cubicBezTo>
                  <a:cubicBezTo>
                    <a:pt x="24140" y="30755"/>
                    <a:pt x="24135" y="30744"/>
                    <a:pt x="24131" y="30736"/>
                  </a:cubicBezTo>
                  <a:close/>
                  <a:moveTo>
                    <a:pt x="24221" y="30848"/>
                  </a:moveTo>
                  <a:cubicBezTo>
                    <a:pt x="24224" y="30853"/>
                    <a:pt x="24227" y="30858"/>
                    <a:pt x="24230" y="30862"/>
                  </a:cubicBezTo>
                  <a:lnTo>
                    <a:pt x="24230" y="30862"/>
                  </a:lnTo>
                  <a:cubicBezTo>
                    <a:pt x="24226" y="30858"/>
                    <a:pt x="24223" y="30854"/>
                    <a:pt x="24221" y="30848"/>
                  </a:cubicBezTo>
                  <a:close/>
                  <a:moveTo>
                    <a:pt x="24260" y="30898"/>
                  </a:moveTo>
                  <a:lnTo>
                    <a:pt x="24260" y="30898"/>
                  </a:lnTo>
                  <a:cubicBezTo>
                    <a:pt x="24261" y="30899"/>
                    <a:pt x="24262" y="30900"/>
                    <a:pt x="24263" y="30902"/>
                  </a:cubicBezTo>
                  <a:cubicBezTo>
                    <a:pt x="24262" y="30901"/>
                    <a:pt x="24261" y="30899"/>
                    <a:pt x="24260" y="30898"/>
                  </a:cubicBezTo>
                  <a:close/>
                  <a:moveTo>
                    <a:pt x="24317" y="30956"/>
                  </a:moveTo>
                  <a:cubicBezTo>
                    <a:pt x="24329" y="30968"/>
                    <a:pt x="24346" y="30991"/>
                    <a:pt x="24358" y="31003"/>
                  </a:cubicBezTo>
                  <a:cubicBezTo>
                    <a:pt x="24358" y="31003"/>
                    <a:pt x="24352" y="31003"/>
                    <a:pt x="24352" y="30997"/>
                  </a:cubicBezTo>
                  <a:cubicBezTo>
                    <a:pt x="24340" y="30985"/>
                    <a:pt x="24329" y="30967"/>
                    <a:pt x="24317" y="30956"/>
                  </a:cubicBezTo>
                  <a:close/>
                  <a:moveTo>
                    <a:pt x="24631" y="31258"/>
                  </a:moveTo>
                  <a:lnTo>
                    <a:pt x="24631" y="31258"/>
                  </a:lnTo>
                  <a:cubicBezTo>
                    <a:pt x="24649" y="31270"/>
                    <a:pt x="24667" y="31288"/>
                    <a:pt x="24691" y="31306"/>
                  </a:cubicBezTo>
                  <a:cubicBezTo>
                    <a:pt x="24686" y="31308"/>
                    <a:pt x="24682" y="31309"/>
                    <a:pt x="24679" y="31309"/>
                  </a:cubicBezTo>
                  <a:cubicBezTo>
                    <a:pt x="24675" y="31309"/>
                    <a:pt x="24673" y="31307"/>
                    <a:pt x="24673" y="31300"/>
                  </a:cubicBezTo>
                  <a:lnTo>
                    <a:pt x="24667" y="31294"/>
                  </a:lnTo>
                  <a:cubicBezTo>
                    <a:pt x="24649" y="31288"/>
                    <a:pt x="24643" y="31270"/>
                    <a:pt x="24631" y="31258"/>
                  </a:cubicBezTo>
                  <a:close/>
                  <a:moveTo>
                    <a:pt x="24878" y="31464"/>
                  </a:moveTo>
                  <a:lnTo>
                    <a:pt x="24878" y="31464"/>
                  </a:lnTo>
                  <a:cubicBezTo>
                    <a:pt x="24887" y="31468"/>
                    <a:pt x="24896" y="31472"/>
                    <a:pt x="24904" y="31478"/>
                  </a:cubicBezTo>
                  <a:cubicBezTo>
                    <a:pt x="24886" y="31472"/>
                    <a:pt x="24881" y="31466"/>
                    <a:pt x="24881" y="31466"/>
                  </a:cubicBezTo>
                  <a:cubicBezTo>
                    <a:pt x="24880" y="31465"/>
                    <a:pt x="24879" y="31464"/>
                    <a:pt x="24878" y="31464"/>
                  </a:cubicBezTo>
                  <a:close/>
                  <a:moveTo>
                    <a:pt x="24952" y="31519"/>
                  </a:moveTo>
                  <a:cubicBezTo>
                    <a:pt x="24968" y="31525"/>
                    <a:pt x="24979" y="31531"/>
                    <a:pt x="24988" y="31538"/>
                  </a:cubicBezTo>
                  <a:lnTo>
                    <a:pt x="24988" y="31538"/>
                  </a:lnTo>
                  <a:cubicBezTo>
                    <a:pt x="24988" y="31537"/>
                    <a:pt x="24988" y="31537"/>
                    <a:pt x="24987" y="31537"/>
                  </a:cubicBezTo>
                  <a:cubicBezTo>
                    <a:pt x="24976" y="31531"/>
                    <a:pt x="24970" y="31525"/>
                    <a:pt x="24952" y="31519"/>
                  </a:cubicBezTo>
                  <a:close/>
                  <a:moveTo>
                    <a:pt x="24998" y="31544"/>
                  </a:moveTo>
                  <a:cubicBezTo>
                    <a:pt x="25006" y="31550"/>
                    <a:pt x="25013" y="31556"/>
                    <a:pt x="25023" y="31561"/>
                  </a:cubicBezTo>
                  <a:cubicBezTo>
                    <a:pt x="25011" y="31557"/>
                    <a:pt x="25004" y="31550"/>
                    <a:pt x="24998" y="31544"/>
                  </a:cubicBezTo>
                  <a:close/>
                  <a:moveTo>
                    <a:pt x="25035" y="31626"/>
                  </a:moveTo>
                  <a:cubicBezTo>
                    <a:pt x="25048" y="31635"/>
                    <a:pt x="25060" y="31643"/>
                    <a:pt x="25073" y="31649"/>
                  </a:cubicBezTo>
                  <a:lnTo>
                    <a:pt x="25073" y="31649"/>
                  </a:lnTo>
                  <a:cubicBezTo>
                    <a:pt x="25060" y="31642"/>
                    <a:pt x="25047" y="31634"/>
                    <a:pt x="25035" y="31626"/>
                  </a:cubicBezTo>
                  <a:close/>
                  <a:moveTo>
                    <a:pt x="10362" y="1"/>
                  </a:moveTo>
                  <a:cubicBezTo>
                    <a:pt x="10327" y="1"/>
                    <a:pt x="10297" y="1"/>
                    <a:pt x="10255" y="7"/>
                  </a:cubicBezTo>
                  <a:cubicBezTo>
                    <a:pt x="10238" y="7"/>
                    <a:pt x="10214" y="7"/>
                    <a:pt x="10190" y="19"/>
                  </a:cubicBezTo>
                  <a:cubicBezTo>
                    <a:pt x="10154" y="19"/>
                    <a:pt x="10119" y="24"/>
                    <a:pt x="10077" y="24"/>
                  </a:cubicBezTo>
                  <a:cubicBezTo>
                    <a:pt x="10059" y="24"/>
                    <a:pt x="10042" y="24"/>
                    <a:pt x="10018" y="30"/>
                  </a:cubicBezTo>
                  <a:cubicBezTo>
                    <a:pt x="9976" y="36"/>
                    <a:pt x="9929" y="36"/>
                    <a:pt x="9887" y="48"/>
                  </a:cubicBezTo>
                  <a:cubicBezTo>
                    <a:pt x="9869" y="48"/>
                    <a:pt x="9864" y="48"/>
                    <a:pt x="9852" y="54"/>
                  </a:cubicBezTo>
                  <a:lnTo>
                    <a:pt x="9840" y="54"/>
                  </a:lnTo>
                  <a:cubicBezTo>
                    <a:pt x="9828" y="54"/>
                    <a:pt x="9822" y="60"/>
                    <a:pt x="9804" y="60"/>
                  </a:cubicBezTo>
                  <a:cubicBezTo>
                    <a:pt x="9769" y="66"/>
                    <a:pt x="9733" y="78"/>
                    <a:pt x="9685" y="84"/>
                  </a:cubicBezTo>
                  <a:cubicBezTo>
                    <a:pt x="9674" y="84"/>
                    <a:pt x="9656" y="90"/>
                    <a:pt x="9644" y="90"/>
                  </a:cubicBezTo>
                  <a:cubicBezTo>
                    <a:pt x="9596" y="96"/>
                    <a:pt x="9543" y="108"/>
                    <a:pt x="9501" y="119"/>
                  </a:cubicBezTo>
                  <a:cubicBezTo>
                    <a:pt x="9483" y="119"/>
                    <a:pt x="9478" y="125"/>
                    <a:pt x="9466" y="125"/>
                  </a:cubicBezTo>
                  <a:cubicBezTo>
                    <a:pt x="9424" y="137"/>
                    <a:pt x="9383" y="143"/>
                    <a:pt x="9347" y="155"/>
                  </a:cubicBezTo>
                  <a:cubicBezTo>
                    <a:pt x="9329" y="155"/>
                    <a:pt x="9323" y="167"/>
                    <a:pt x="9305" y="167"/>
                  </a:cubicBezTo>
                  <a:cubicBezTo>
                    <a:pt x="9258" y="179"/>
                    <a:pt x="9210" y="185"/>
                    <a:pt x="9157" y="203"/>
                  </a:cubicBezTo>
                  <a:cubicBezTo>
                    <a:pt x="9145" y="203"/>
                    <a:pt x="9139" y="209"/>
                    <a:pt x="9121" y="209"/>
                  </a:cubicBezTo>
                  <a:cubicBezTo>
                    <a:pt x="9080" y="226"/>
                    <a:pt x="9032" y="232"/>
                    <a:pt x="8991" y="244"/>
                  </a:cubicBezTo>
                  <a:cubicBezTo>
                    <a:pt x="8979" y="244"/>
                    <a:pt x="8967" y="256"/>
                    <a:pt x="8961" y="256"/>
                  </a:cubicBezTo>
                  <a:cubicBezTo>
                    <a:pt x="8908" y="268"/>
                    <a:pt x="8854" y="286"/>
                    <a:pt x="8801" y="304"/>
                  </a:cubicBezTo>
                  <a:cubicBezTo>
                    <a:pt x="8795" y="304"/>
                    <a:pt x="8783" y="315"/>
                    <a:pt x="8771" y="315"/>
                  </a:cubicBezTo>
                  <a:cubicBezTo>
                    <a:pt x="8729" y="327"/>
                    <a:pt x="8676" y="345"/>
                    <a:pt x="8622" y="363"/>
                  </a:cubicBezTo>
                  <a:cubicBezTo>
                    <a:pt x="8617" y="363"/>
                    <a:pt x="8611" y="375"/>
                    <a:pt x="8605" y="375"/>
                  </a:cubicBezTo>
                  <a:cubicBezTo>
                    <a:pt x="8551" y="393"/>
                    <a:pt x="8492" y="410"/>
                    <a:pt x="8438" y="434"/>
                  </a:cubicBezTo>
                  <a:cubicBezTo>
                    <a:pt x="8432" y="440"/>
                    <a:pt x="8415" y="440"/>
                    <a:pt x="8409" y="446"/>
                  </a:cubicBezTo>
                  <a:lnTo>
                    <a:pt x="8254" y="511"/>
                  </a:lnTo>
                  <a:cubicBezTo>
                    <a:pt x="8254" y="511"/>
                    <a:pt x="8248" y="511"/>
                    <a:pt x="8248" y="523"/>
                  </a:cubicBezTo>
                  <a:cubicBezTo>
                    <a:pt x="8195" y="541"/>
                    <a:pt x="8136" y="565"/>
                    <a:pt x="8076" y="595"/>
                  </a:cubicBezTo>
                  <a:cubicBezTo>
                    <a:pt x="8070" y="600"/>
                    <a:pt x="8052" y="600"/>
                    <a:pt x="8047" y="612"/>
                  </a:cubicBezTo>
                  <a:cubicBezTo>
                    <a:pt x="8029" y="618"/>
                    <a:pt x="8011" y="624"/>
                    <a:pt x="7993" y="630"/>
                  </a:cubicBezTo>
                  <a:cubicBezTo>
                    <a:pt x="7969" y="642"/>
                    <a:pt x="7952" y="654"/>
                    <a:pt x="7928" y="660"/>
                  </a:cubicBezTo>
                  <a:cubicBezTo>
                    <a:pt x="7904" y="672"/>
                    <a:pt x="7880" y="684"/>
                    <a:pt x="7862" y="690"/>
                  </a:cubicBezTo>
                  <a:cubicBezTo>
                    <a:pt x="7821" y="707"/>
                    <a:pt x="7785" y="731"/>
                    <a:pt x="7750" y="749"/>
                  </a:cubicBezTo>
                  <a:cubicBezTo>
                    <a:pt x="7726" y="761"/>
                    <a:pt x="7702" y="773"/>
                    <a:pt x="7684" y="779"/>
                  </a:cubicBezTo>
                  <a:cubicBezTo>
                    <a:pt x="7637" y="802"/>
                    <a:pt x="7601" y="826"/>
                    <a:pt x="7554" y="850"/>
                  </a:cubicBezTo>
                  <a:cubicBezTo>
                    <a:pt x="7542" y="856"/>
                    <a:pt x="7518" y="862"/>
                    <a:pt x="7506" y="880"/>
                  </a:cubicBezTo>
                  <a:cubicBezTo>
                    <a:pt x="7447" y="909"/>
                    <a:pt x="7387" y="945"/>
                    <a:pt x="7328" y="975"/>
                  </a:cubicBezTo>
                  <a:cubicBezTo>
                    <a:pt x="7269" y="1004"/>
                    <a:pt x="7209" y="1040"/>
                    <a:pt x="7150" y="1075"/>
                  </a:cubicBezTo>
                  <a:cubicBezTo>
                    <a:pt x="7132" y="1087"/>
                    <a:pt x="7108" y="1099"/>
                    <a:pt x="7096" y="1105"/>
                  </a:cubicBezTo>
                  <a:cubicBezTo>
                    <a:pt x="7049" y="1129"/>
                    <a:pt x="7013" y="1159"/>
                    <a:pt x="6972" y="1182"/>
                  </a:cubicBezTo>
                  <a:cubicBezTo>
                    <a:pt x="6948" y="1194"/>
                    <a:pt x="6930" y="1206"/>
                    <a:pt x="6912" y="1218"/>
                  </a:cubicBezTo>
                  <a:cubicBezTo>
                    <a:pt x="6871" y="1242"/>
                    <a:pt x="6835" y="1271"/>
                    <a:pt x="6794" y="1295"/>
                  </a:cubicBezTo>
                  <a:cubicBezTo>
                    <a:pt x="6770" y="1307"/>
                    <a:pt x="6752" y="1325"/>
                    <a:pt x="6734" y="1331"/>
                  </a:cubicBezTo>
                  <a:cubicBezTo>
                    <a:pt x="6693" y="1355"/>
                    <a:pt x="6651" y="1384"/>
                    <a:pt x="6615" y="1414"/>
                  </a:cubicBezTo>
                  <a:cubicBezTo>
                    <a:pt x="6592" y="1426"/>
                    <a:pt x="6574" y="1432"/>
                    <a:pt x="6556" y="1450"/>
                  </a:cubicBezTo>
                  <a:lnTo>
                    <a:pt x="6420" y="1539"/>
                  </a:lnTo>
                  <a:cubicBezTo>
                    <a:pt x="6408" y="1545"/>
                    <a:pt x="6390" y="1562"/>
                    <a:pt x="6378" y="1568"/>
                  </a:cubicBezTo>
                  <a:cubicBezTo>
                    <a:pt x="6265" y="1640"/>
                    <a:pt x="6158" y="1723"/>
                    <a:pt x="6051" y="1806"/>
                  </a:cubicBezTo>
                  <a:cubicBezTo>
                    <a:pt x="6039" y="1806"/>
                    <a:pt x="6039" y="1812"/>
                    <a:pt x="6034" y="1812"/>
                  </a:cubicBezTo>
                  <a:cubicBezTo>
                    <a:pt x="5968" y="1865"/>
                    <a:pt x="5891" y="1925"/>
                    <a:pt x="5826" y="1978"/>
                  </a:cubicBezTo>
                  <a:cubicBezTo>
                    <a:pt x="5814" y="1990"/>
                    <a:pt x="5790" y="2008"/>
                    <a:pt x="5772" y="2020"/>
                  </a:cubicBezTo>
                  <a:lnTo>
                    <a:pt x="5618" y="2156"/>
                  </a:lnTo>
                  <a:cubicBezTo>
                    <a:pt x="5594" y="2174"/>
                    <a:pt x="5576" y="2192"/>
                    <a:pt x="5553" y="2216"/>
                  </a:cubicBezTo>
                  <a:cubicBezTo>
                    <a:pt x="5499" y="2257"/>
                    <a:pt x="5440" y="2311"/>
                    <a:pt x="5386" y="2352"/>
                  </a:cubicBezTo>
                  <a:lnTo>
                    <a:pt x="5345" y="2400"/>
                  </a:lnTo>
                  <a:cubicBezTo>
                    <a:pt x="5279" y="2459"/>
                    <a:pt x="5208" y="2524"/>
                    <a:pt x="5137" y="2584"/>
                  </a:cubicBezTo>
                  <a:lnTo>
                    <a:pt x="5089" y="2631"/>
                  </a:lnTo>
                  <a:cubicBezTo>
                    <a:pt x="5042" y="2679"/>
                    <a:pt x="4988" y="2732"/>
                    <a:pt x="4929" y="2780"/>
                  </a:cubicBezTo>
                  <a:cubicBezTo>
                    <a:pt x="4905" y="2797"/>
                    <a:pt x="4882" y="2815"/>
                    <a:pt x="4870" y="2839"/>
                  </a:cubicBezTo>
                  <a:cubicBezTo>
                    <a:pt x="4816" y="2887"/>
                    <a:pt x="4763" y="2940"/>
                    <a:pt x="4703" y="2993"/>
                  </a:cubicBezTo>
                  <a:lnTo>
                    <a:pt x="4662" y="3035"/>
                  </a:lnTo>
                  <a:cubicBezTo>
                    <a:pt x="4597" y="3106"/>
                    <a:pt x="4525" y="3172"/>
                    <a:pt x="4460" y="3243"/>
                  </a:cubicBezTo>
                  <a:lnTo>
                    <a:pt x="4418" y="3290"/>
                  </a:lnTo>
                  <a:cubicBezTo>
                    <a:pt x="4365" y="3344"/>
                    <a:pt x="4312" y="3403"/>
                    <a:pt x="4258" y="3463"/>
                  </a:cubicBezTo>
                  <a:cubicBezTo>
                    <a:pt x="4240" y="3480"/>
                    <a:pt x="4222" y="3504"/>
                    <a:pt x="4199" y="3522"/>
                  </a:cubicBezTo>
                  <a:cubicBezTo>
                    <a:pt x="4151" y="3581"/>
                    <a:pt x="4098" y="3629"/>
                    <a:pt x="4044" y="3688"/>
                  </a:cubicBezTo>
                  <a:cubicBezTo>
                    <a:pt x="4032" y="3706"/>
                    <a:pt x="4015" y="3718"/>
                    <a:pt x="4009" y="3736"/>
                  </a:cubicBezTo>
                  <a:cubicBezTo>
                    <a:pt x="3943" y="3807"/>
                    <a:pt x="3884" y="3884"/>
                    <a:pt x="3825" y="3955"/>
                  </a:cubicBezTo>
                  <a:cubicBezTo>
                    <a:pt x="3807" y="3973"/>
                    <a:pt x="3801" y="3985"/>
                    <a:pt x="3783" y="4003"/>
                  </a:cubicBezTo>
                  <a:cubicBezTo>
                    <a:pt x="3736" y="4062"/>
                    <a:pt x="3688" y="4122"/>
                    <a:pt x="3635" y="4181"/>
                  </a:cubicBezTo>
                  <a:cubicBezTo>
                    <a:pt x="3623" y="4205"/>
                    <a:pt x="3599" y="4223"/>
                    <a:pt x="3587" y="4246"/>
                  </a:cubicBezTo>
                  <a:cubicBezTo>
                    <a:pt x="3534" y="4306"/>
                    <a:pt x="3486" y="4365"/>
                    <a:pt x="3439" y="4430"/>
                  </a:cubicBezTo>
                  <a:cubicBezTo>
                    <a:pt x="3421" y="4448"/>
                    <a:pt x="3415" y="4460"/>
                    <a:pt x="3397" y="4478"/>
                  </a:cubicBezTo>
                  <a:cubicBezTo>
                    <a:pt x="3338" y="4549"/>
                    <a:pt x="3278" y="4632"/>
                    <a:pt x="3219" y="4709"/>
                  </a:cubicBezTo>
                  <a:cubicBezTo>
                    <a:pt x="3207" y="4721"/>
                    <a:pt x="3201" y="4739"/>
                    <a:pt x="3183" y="4751"/>
                  </a:cubicBezTo>
                  <a:cubicBezTo>
                    <a:pt x="3142" y="4816"/>
                    <a:pt x="3088" y="4876"/>
                    <a:pt x="3041" y="4947"/>
                  </a:cubicBezTo>
                  <a:cubicBezTo>
                    <a:pt x="3029" y="4965"/>
                    <a:pt x="3011" y="4989"/>
                    <a:pt x="2993" y="5012"/>
                  </a:cubicBezTo>
                  <a:cubicBezTo>
                    <a:pt x="2946" y="5078"/>
                    <a:pt x="2904" y="5137"/>
                    <a:pt x="2857" y="5202"/>
                  </a:cubicBezTo>
                  <a:cubicBezTo>
                    <a:pt x="2845" y="5220"/>
                    <a:pt x="2833" y="5244"/>
                    <a:pt x="2821" y="5256"/>
                  </a:cubicBezTo>
                  <a:cubicBezTo>
                    <a:pt x="2768" y="5339"/>
                    <a:pt x="2708" y="5422"/>
                    <a:pt x="2655" y="5499"/>
                  </a:cubicBezTo>
                  <a:cubicBezTo>
                    <a:pt x="2649" y="5517"/>
                    <a:pt x="2637" y="5529"/>
                    <a:pt x="2625" y="5553"/>
                  </a:cubicBezTo>
                  <a:cubicBezTo>
                    <a:pt x="2584" y="5618"/>
                    <a:pt x="2536" y="5689"/>
                    <a:pt x="2500" y="5755"/>
                  </a:cubicBezTo>
                  <a:cubicBezTo>
                    <a:pt x="2489" y="5778"/>
                    <a:pt x="2471" y="5808"/>
                    <a:pt x="2459" y="5826"/>
                  </a:cubicBezTo>
                  <a:cubicBezTo>
                    <a:pt x="2411" y="5897"/>
                    <a:pt x="2376" y="5962"/>
                    <a:pt x="2340" y="6022"/>
                  </a:cubicBezTo>
                  <a:cubicBezTo>
                    <a:pt x="2322" y="6046"/>
                    <a:pt x="2316" y="6057"/>
                    <a:pt x="2305" y="6081"/>
                  </a:cubicBezTo>
                  <a:cubicBezTo>
                    <a:pt x="2251" y="6164"/>
                    <a:pt x="2198" y="6253"/>
                    <a:pt x="2156" y="6331"/>
                  </a:cubicBezTo>
                  <a:cubicBezTo>
                    <a:pt x="2144" y="6348"/>
                    <a:pt x="2132" y="6372"/>
                    <a:pt x="2126" y="6384"/>
                  </a:cubicBezTo>
                  <a:cubicBezTo>
                    <a:pt x="2085" y="6449"/>
                    <a:pt x="2043" y="6521"/>
                    <a:pt x="2008" y="6586"/>
                  </a:cubicBezTo>
                  <a:cubicBezTo>
                    <a:pt x="1990" y="6616"/>
                    <a:pt x="1978" y="6639"/>
                    <a:pt x="1960" y="6669"/>
                  </a:cubicBezTo>
                  <a:lnTo>
                    <a:pt x="1847" y="6865"/>
                  </a:lnTo>
                  <a:cubicBezTo>
                    <a:pt x="1835" y="6889"/>
                    <a:pt x="1829" y="6912"/>
                    <a:pt x="1812" y="6936"/>
                  </a:cubicBezTo>
                  <a:cubicBezTo>
                    <a:pt x="1770" y="7025"/>
                    <a:pt x="1723" y="7102"/>
                    <a:pt x="1681" y="7192"/>
                  </a:cubicBezTo>
                  <a:cubicBezTo>
                    <a:pt x="1669" y="7215"/>
                    <a:pt x="1657" y="7233"/>
                    <a:pt x="1645" y="7251"/>
                  </a:cubicBezTo>
                  <a:cubicBezTo>
                    <a:pt x="1610" y="7322"/>
                    <a:pt x="1580" y="7388"/>
                    <a:pt x="1544" y="7459"/>
                  </a:cubicBezTo>
                  <a:cubicBezTo>
                    <a:pt x="1533" y="7488"/>
                    <a:pt x="1515" y="7518"/>
                    <a:pt x="1497" y="7542"/>
                  </a:cubicBezTo>
                  <a:cubicBezTo>
                    <a:pt x="1467" y="7607"/>
                    <a:pt x="1432" y="7678"/>
                    <a:pt x="1402" y="7744"/>
                  </a:cubicBezTo>
                  <a:cubicBezTo>
                    <a:pt x="1396" y="7768"/>
                    <a:pt x="1378" y="7785"/>
                    <a:pt x="1372" y="7809"/>
                  </a:cubicBezTo>
                  <a:cubicBezTo>
                    <a:pt x="1337" y="7898"/>
                    <a:pt x="1289" y="7981"/>
                    <a:pt x="1254" y="8070"/>
                  </a:cubicBezTo>
                  <a:cubicBezTo>
                    <a:pt x="1248" y="8094"/>
                    <a:pt x="1242" y="8112"/>
                    <a:pt x="1224" y="8130"/>
                  </a:cubicBezTo>
                  <a:cubicBezTo>
                    <a:pt x="1194" y="8195"/>
                    <a:pt x="1164" y="8260"/>
                    <a:pt x="1135" y="8338"/>
                  </a:cubicBezTo>
                  <a:cubicBezTo>
                    <a:pt x="1123" y="8367"/>
                    <a:pt x="1111" y="8397"/>
                    <a:pt x="1099" y="8427"/>
                  </a:cubicBezTo>
                  <a:cubicBezTo>
                    <a:pt x="1069" y="8492"/>
                    <a:pt x="1046" y="8557"/>
                    <a:pt x="1016" y="8629"/>
                  </a:cubicBezTo>
                  <a:cubicBezTo>
                    <a:pt x="1010" y="8646"/>
                    <a:pt x="992" y="8676"/>
                    <a:pt x="986" y="8700"/>
                  </a:cubicBezTo>
                  <a:cubicBezTo>
                    <a:pt x="951" y="8789"/>
                    <a:pt x="921" y="8878"/>
                    <a:pt x="885" y="8961"/>
                  </a:cubicBezTo>
                  <a:lnTo>
                    <a:pt x="862" y="9026"/>
                  </a:lnTo>
                  <a:cubicBezTo>
                    <a:pt x="838" y="9092"/>
                    <a:pt x="808" y="9163"/>
                    <a:pt x="784" y="9234"/>
                  </a:cubicBezTo>
                  <a:cubicBezTo>
                    <a:pt x="778" y="9264"/>
                    <a:pt x="767" y="9294"/>
                    <a:pt x="755" y="9323"/>
                  </a:cubicBezTo>
                  <a:lnTo>
                    <a:pt x="689" y="9525"/>
                  </a:lnTo>
                  <a:cubicBezTo>
                    <a:pt x="683" y="9549"/>
                    <a:pt x="678" y="9579"/>
                    <a:pt x="666" y="9596"/>
                  </a:cubicBezTo>
                  <a:cubicBezTo>
                    <a:pt x="636" y="9685"/>
                    <a:pt x="606" y="9775"/>
                    <a:pt x="588" y="9864"/>
                  </a:cubicBezTo>
                  <a:lnTo>
                    <a:pt x="565" y="9935"/>
                  </a:lnTo>
                  <a:cubicBezTo>
                    <a:pt x="541" y="10000"/>
                    <a:pt x="517" y="10071"/>
                    <a:pt x="505" y="10143"/>
                  </a:cubicBezTo>
                  <a:cubicBezTo>
                    <a:pt x="499" y="10155"/>
                    <a:pt x="499" y="10172"/>
                    <a:pt x="488" y="10184"/>
                  </a:cubicBezTo>
                  <a:cubicBezTo>
                    <a:pt x="482" y="10202"/>
                    <a:pt x="482" y="10214"/>
                    <a:pt x="476" y="10232"/>
                  </a:cubicBezTo>
                  <a:cubicBezTo>
                    <a:pt x="458" y="10297"/>
                    <a:pt x="440" y="10362"/>
                    <a:pt x="422" y="10422"/>
                  </a:cubicBezTo>
                  <a:cubicBezTo>
                    <a:pt x="416" y="10446"/>
                    <a:pt x="410" y="10475"/>
                    <a:pt x="398" y="10499"/>
                  </a:cubicBezTo>
                  <a:lnTo>
                    <a:pt x="333" y="10766"/>
                  </a:lnTo>
                  <a:cubicBezTo>
                    <a:pt x="327" y="10784"/>
                    <a:pt x="327" y="10802"/>
                    <a:pt x="321" y="10826"/>
                  </a:cubicBezTo>
                  <a:cubicBezTo>
                    <a:pt x="303" y="10891"/>
                    <a:pt x="292" y="10962"/>
                    <a:pt x="274" y="11033"/>
                  </a:cubicBezTo>
                  <a:lnTo>
                    <a:pt x="250" y="11122"/>
                  </a:lnTo>
                  <a:cubicBezTo>
                    <a:pt x="238" y="11188"/>
                    <a:pt x="220" y="11253"/>
                    <a:pt x="214" y="11318"/>
                  </a:cubicBezTo>
                  <a:cubicBezTo>
                    <a:pt x="208" y="11342"/>
                    <a:pt x="208" y="11372"/>
                    <a:pt x="203" y="11396"/>
                  </a:cubicBezTo>
                  <a:lnTo>
                    <a:pt x="155" y="11663"/>
                  </a:lnTo>
                  <a:cubicBezTo>
                    <a:pt x="155" y="11675"/>
                    <a:pt x="149" y="11693"/>
                    <a:pt x="149" y="11716"/>
                  </a:cubicBezTo>
                  <a:cubicBezTo>
                    <a:pt x="131" y="11788"/>
                    <a:pt x="125" y="11865"/>
                    <a:pt x="113" y="11936"/>
                  </a:cubicBezTo>
                  <a:cubicBezTo>
                    <a:pt x="102" y="11966"/>
                    <a:pt x="102" y="11989"/>
                    <a:pt x="96" y="12019"/>
                  </a:cubicBezTo>
                  <a:lnTo>
                    <a:pt x="72" y="12221"/>
                  </a:lnTo>
                  <a:cubicBezTo>
                    <a:pt x="72" y="12239"/>
                    <a:pt x="66" y="12263"/>
                    <a:pt x="66" y="12286"/>
                  </a:cubicBezTo>
                  <a:cubicBezTo>
                    <a:pt x="60" y="12375"/>
                    <a:pt x="42" y="12464"/>
                    <a:pt x="36" y="12554"/>
                  </a:cubicBezTo>
                  <a:lnTo>
                    <a:pt x="36" y="12559"/>
                  </a:lnTo>
                  <a:cubicBezTo>
                    <a:pt x="36" y="12589"/>
                    <a:pt x="30" y="12625"/>
                    <a:pt x="30" y="12654"/>
                  </a:cubicBezTo>
                  <a:cubicBezTo>
                    <a:pt x="30" y="12696"/>
                    <a:pt x="24" y="12732"/>
                    <a:pt x="24" y="12767"/>
                  </a:cubicBezTo>
                  <a:cubicBezTo>
                    <a:pt x="24" y="12815"/>
                    <a:pt x="12" y="12856"/>
                    <a:pt x="12" y="12904"/>
                  </a:cubicBezTo>
                  <a:cubicBezTo>
                    <a:pt x="12" y="12934"/>
                    <a:pt x="12" y="12951"/>
                    <a:pt x="7" y="12981"/>
                  </a:cubicBezTo>
                  <a:cubicBezTo>
                    <a:pt x="7" y="13040"/>
                    <a:pt x="1" y="13094"/>
                    <a:pt x="1" y="13153"/>
                  </a:cubicBezTo>
                  <a:lnTo>
                    <a:pt x="1" y="13201"/>
                  </a:lnTo>
                  <a:lnTo>
                    <a:pt x="1" y="13415"/>
                  </a:lnTo>
                  <a:lnTo>
                    <a:pt x="1" y="13605"/>
                  </a:lnTo>
                  <a:lnTo>
                    <a:pt x="1" y="13664"/>
                  </a:lnTo>
                  <a:cubicBezTo>
                    <a:pt x="1" y="13711"/>
                    <a:pt x="1" y="13753"/>
                    <a:pt x="7" y="13800"/>
                  </a:cubicBezTo>
                  <a:lnTo>
                    <a:pt x="7" y="13866"/>
                  </a:lnTo>
                  <a:cubicBezTo>
                    <a:pt x="7" y="13913"/>
                    <a:pt x="12" y="13949"/>
                    <a:pt x="12" y="13991"/>
                  </a:cubicBezTo>
                  <a:cubicBezTo>
                    <a:pt x="12" y="14014"/>
                    <a:pt x="12" y="14038"/>
                    <a:pt x="24" y="14062"/>
                  </a:cubicBezTo>
                  <a:cubicBezTo>
                    <a:pt x="24" y="14103"/>
                    <a:pt x="30" y="14157"/>
                    <a:pt x="30" y="14198"/>
                  </a:cubicBezTo>
                  <a:lnTo>
                    <a:pt x="30" y="14246"/>
                  </a:lnTo>
                  <a:cubicBezTo>
                    <a:pt x="36" y="14305"/>
                    <a:pt x="42" y="14365"/>
                    <a:pt x="42" y="14424"/>
                  </a:cubicBezTo>
                  <a:cubicBezTo>
                    <a:pt x="42" y="14436"/>
                    <a:pt x="42" y="14454"/>
                    <a:pt x="54" y="14466"/>
                  </a:cubicBezTo>
                  <a:cubicBezTo>
                    <a:pt x="60" y="14513"/>
                    <a:pt x="60" y="14555"/>
                    <a:pt x="66" y="14602"/>
                  </a:cubicBezTo>
                  <a:cubicBezTo>
                    <a:pt x="66" y="14626"/>
                    <a:pt x="72" y="14644"/>
                    <a:pt x="72" y="14667"/>
                  </a:cubicBezTo>
                  <a:cubicBezTo>
                    <a:pt x="72" y="14691"/>
                    <a:pt x="84" y="14715"/>
                    <a:pt x="84" y="14733"/>
                  </a:cubicBezTo>
                  <a:cubicBezTo>
                    <a:pt x="84" y="14751"/>
                    <a:pt x="90" y="14762"/>
                    <a:pt x="90" y="14786"/>
                  </a:cubicBezTo>
                  <a:cubicBezTo>
                    <a:pt x="90" y="14810"/>
                    <a:pt x="96" y="14834"/>
                    <a:pt x="96" y="14846"/>
                  </a:cubicBezTo>
                  <a:cubicBezTo>
                    <a:pt x="102" y="14881"/>
                    <a:pt x="113" y="14929"/>
                    <a:pt x="119" y="14964"/>
                  </a:cubicBezTo>
                  <a:cubicBezTo>
                    <a:pt x="119" y="14982"/>
                    <a:pt x="125" y="15000"/>
                    <a:pt x="125" y="15018"/>
                  </a:cubicBezTo>
                  <a:cubicBezTo>
                    <a:pt x="131" y="15071"/>
                    <a:pt x="149" y="15131"/>
                    <a:pt x="155" y="15178"/>
                  </a:cubicBezTo>
                  <a:cubicBezTo>
                    <a:pt x="155" y="15190"/>
                    <a:pt x="161" y="15202"/>
                    <a:pt x="161" y="15208"/>
                  </a:cubicBezTo>
                  <a:cubicBezTo>
                    <a:pt x="173" y="15255"/>
                    <a:pt x="185" y="15297"/>
                    <a:pt x="191" y="15338"/>
                  </a:cubicBezTo>
                  <a:cubicBezTo>
                    <a:pt x="203" y="15350"/>
                    <a:pt x="203" y="15374"/>
                    <a:pt x="208" y="15386"/>
                  </a:cubicBezTo>
                  <a:cubicBezTo>
                    <a:pt x="214" y="15427"/>
                    <a:pt x="220" y="15463"/>
                    <a:pt x="238" y="15493"/>
                  </a:cubicBezTo>
                  <a:cubicBezTo>
                    <a:pt x="244" y="15505"/>
                    <a:pt x="244" y="15528"/>
                    <a:pt x="250" y="15546"/>
                  </a:cubicBezTo>
                  <a:cubicBezTo>
                    <a:pt x="262" y="15582"/>
                    <a:pt x="274" y="15618"/>
                    <a:pt x="292" y="15653"/>
                  </a:cubicBezTo>
                  <a:cubicBezTo>
                    <a:pt x="298" y="15671"/>
                    <a:pt x="298" y="15683"/>
                    <a:pt x="303" y="15695"/>
                  </a:cubicBezTo>
                  <a:cubicBezTo>
                    <a:pt x="321" y="15742"/>
                    <a:pt x="333" y="15790"/>
                    <a:pt x="357" y="15843"/>
                  </a:cubicBezTo>
                  <a:cubicBezTo>
                    <a:pt x="357" y="15849"/>
                    <a:pt x="363" y="15861"/>
                    <a:pt x="363" y="15873"/>
                  </a:cubicBezTo>
                  <a:lnTo>
                    <a:pt x="410" y="15980"/>
                  </a:lnTo>
                  <a:cubicBezTo>
                    <a:pt x="416" y="15998"/>
                    <a:pt x="422" y="16009"/>
                    <a:pt x="422" y="16027"/>
                  </a:cubicBezTo>
                  <a:cubicBezTo>
                    <a:pt x="440" y="16057"/>
                    <a:pt x="446" y="16093"/>
                    <a:pt x="458" y="16122"/>
                  </a:cubicBezTo>
                  <a:lnTo>
                    <a:pt x="482" y="16170"/>
                  </a:lnTo>
                  <a:lnTo>
                    <a:pt x="529" y="16277"/>
                  </a:lnTo>
                  <a:cubicBezTo>
                    <a:pt x="535" y="16288"/>
                    <a:pt x="535" y="16300"/>
                    <a:pt x="541" y="16306"/>
                  </a:cubicBezTo>
                  <a:lnTo>
                    <a:pt x="606" y="16443"/>
                  </a:lnTo>
                  <a:cubicBezTo>
                    <a:pt x="618" y="16449"/>
                    <a:pt x="618" y="16467"/>
                    <a:pt x="624" y="16473"/>
                  </a:cubicBezTo>
                  <a:cubicBezTo>
                    <a:pt x="636" y="16508"/>
                    <a:pt x="660" y="16538"/>
                    <a:pt x="678" y="16574"/>
                  </a:cubicBezTo>
                  <a:cubicBezTo>
                    <a:pt x="683" y="16591"/>
                    <a:pt x="689" y="16603"/>
                    <a:pt x="695" y="16615"/>
                  </a:cubicBezTo>
                  <a:cubicBezTo>
                    <a:pt x="713" y="16645"/>
                    <a:pt x="725" y="16674"/>
                    <a:pt x="749" y="16704"/>
                  </a:cubicBezTo>
                  <a:cubicBezTo>
                    <a:pt x="755" y="16716"/>
                    <a:pt x="767" y="16722"/>
                    <a:pt x="773" y="16740"/>
                  </a:cubicBezTo>
                  <a:cubicBezTo>
                    <a:pt x="796" y="16775"/>
                    <a:pt x="808" y="16805"/>
                    <a:pt x="832" y="16835"/>
                  </a:cubicBezTo>
                  <a:cubicBezTo>
                    <a:pt x="838" y="16841"/>
                    <a:pt x="838" y="16853"/>
                    <a:pt x="844" y="16859"/>
                  </a:cubicBezTo>
                  <a:cubicBezTo>
                    <a:pt x="868" y="16894"/>
                    <a:pt x="897" y="16942"/>
                    <a:pt x="921" y="16977"/>
                  </a:cubicBezTo>
                  <a:cubicBezTo>
                    <a:pt x="927" y="16983"/>
                    <a:pt x="933" y="16989"/>
                    <a:pt x="945" y="17007"/>
                  </a:cubicBezTo>
                  <a:cubicBezTo>
                    <a:pt x="963" y="17037"/>
                    <a:pt x="980" y="17066"/>
                    <a:pt x="1004" y="17090"/>
                  </a:cubicBezTo>
                  <a:cubicBezTo>
                    <a:pt x="1010" y="17102"/>
                    <a:pt x="1016" y="17108"/>
                    <a:pt x="1034" y="17126"/>
                  </a:cubicBezTo>
                  <a:cubicBezTo>
                    <a:pt x="1052" y="17149"/>
                    <a:pt x="1069" y="17179"/>
                    <a:pt x="1093" y="17197"/>
                  </a:cubicBezTo>
                  <a:cubicBezTo>
                    <a:pt x="1099" y="17209"/>
                    <a:pt x="1105" y="17221"/>
                    <a:pt x="1111" y="17227"/>
                  </a:cubicBezTo>
                  <a:cubicBezTo>
                    <a:pt x="1135" y="17256"/>
                    <a:pt x="1164" y="17286"/>
                    <a:pt x="1188" y="17316"/>
                  </a:cubicBezTo>
                  <a:cubicBezTo>
                    <a:pt x="1188" y="17328"/>
                    <a:pt x="1194" y="17328"/>
                    <a:pt x="1194" y="17334"/>
                  </a:cubicBezTo>
                  <a:cubicBezTo>
                    <a:pt x="1224" y="17369"/>
                    <a:pt x="1254" y="17399"/>
                    <a:pt x="1283" y="17429"/>
                  </a:cubicBezTo>
                  <a:lnTo>
                    <a:pt x="1307" y="17452"/>
                  </a:lnTo>
                  <a:lnTo>
                    <a:pt x="1372" y="17518"/>
                  </a:lnTo>
                  <a:lnTo>
                    <a:pt x="1402" y="17547"/>
                  </a:lnTo>
                  <a:lnTo>
                    <a:pt x="1467" y="17613"/>
                  </a:lnTo>
                  <a:cubicBezTo>
                    <a:pt x="1479" y="17625"/>
                    <a:pt x="1491" y="17630"/>
                    <a:pt x="1497" y="17642"/>
                  </a:cubicBezTo>
                  <a:cubicBezTo>
                    <a:pt x="1527" y="17672"/>
                    <a:pt x="1556" y="17696"/>
                    <a:pt x="1586" y="17725"/>
                  </a:cubicBezTo>
                  <a:lnTo>
                    <a:pt x="1598" y="17731"/>
                  </a:lnTo>
                  <a:cubicBezTo>
                    <a:pt x="1628" y="17761"/>
                    <a:pt x="1663" y="17785"/>
                    <a:pt x="1699" y="17815"/>
                  </a:cubicBezTo>
                  <a:cubicBezTo>
                    <a:pt x="1705" y="17820"/>
                    <a:pt x="1723" y="17832"/>
                    <a:pt x="1729" y="17838"/>
                  </a:cubicBezTo>
                  <a:cubicBezTo>
                    <a:pt x="1752" y="17862"/>
                    <a:pt x="1782" y="17874"/>
                    <a:pt x="1806" y="17892"/>
                  </a:cubicBezTo>
                  <a:cubicBezTo>
                    <a:pt x="1818" y="17898"/>
                    <a:pt x="1824" y="17904"/>
                    <a:pt x="1841" y="17910"/>
                  </a:cubicBezTo>
                  <a:cubicBezTo>
                    <a:pt x="1865" y="17927"/>
                    <a:pt x="1895" y="17951"/>
                    <a:pt x="1913" y="17963"/>
                  </a:cubicBezTo>
                  <a:cubicBezTo>
                    <a:pt x="1925" y="17969"/>
                    <a:pt x="1936" y="17981"/>
                    <a:pt x="1942" y="17987"/>
                  </a:cubicBezTo>
                  <a:lnTo>
                    <a:pt x="2055" y="18052"/>
                  </a:lnTo>
                  <a:lnTo>
                    <a:pt x="25088" y="31656"/>
                  </a:lnTo>
                  <a:cubicBezTo>
                    <a:pt x="25083" y="31654"/>
                    <a:pt x="25078" y="31652"/>
                    <a:pt x="25073" y="31649"/>
                  </a:cubicBezTo>
                  <a:lnTo>
                    <a:pt x="25073" y="31649"/>
                  </a:lnTo>
                  <a:cubicBezTo>
                    <a:pt x="25635" y="31988"/>
                    <a:pt x="26293" y="32164"/>
                    <a:pt x="27020" y="32164"/>
                  </a:cubicBezTo>
                  <a:cubicBezTo>
                    <a:pt x="27986" y="32164"/>
                    <a:pt x="29076" y="31853"/>
                    <a:pt x="30231" y="31199"/>
                  </a:cubicBezTo>
                  <a:cubicBezTo>
                    <a:pt x="34239" y="28924"/>
                    <a:pt x="37505" y="23367"/>
                    <a:pt x="37528" y="18782"/>
                  </a:cubicBezTo>
                  <a:cubicBezTo>
                    <a:pt x="37582" y="16467"/>
                    <a:pt x="36786" y="14846"/>
                    <a:pt x="35486" y="14091"/>
                  </a:cubicBezTo>
                  <a:cubicBezTo>
                    <a:pt x="35498" y="14091"/>
                    <a:pt x="35498" y="14097"/>
                    <a:pt x="35503" y="14097"/>
                  </a:cubicBezTo>
                  <a:lnTo>
                    <a:pt x="12464" y="494"/>
                  </a:lnTo>
                  <a:cubicBezTo>
                    <a:pt x="12417" y="470"/>
                    <a:pt x="12375" y="440"/>
                    <a:pt x="12328" y="416"/>
                  </a:cubicBezTo>
                  <a:lnTo>
                    <a:pt x="12286" y="393"/>
                  </a:lnTo>
                  <a:lnTo>
                    <a:pt x="12197" y="351"/>
                  </a:lnTo>
                  <a:cubicBezTo>
                    <a:pt x="12179" y="345"/>
                    <a:pt x="12161" y="333"/>
                    <a:pt x="12144" y="327"/>
                  </a:cubicBezTo>
                  <a:cubicBezTo>
                    <a:pt x="12114" y="315"/>
                    <a:pt x="12090" y="304"/>
                    <a:pt x="12061" y="292"/>
                  </a:cubicBezTo>
                  <a:cubicBezTo>
                    <a:pt x="12043" y="286"/>
                    <a:pt x="12025" y="274"/>
                    <a:pt x="12001" y="268"/>
                  </a:cubicBezTo>
                  <a:cubicBezTo>
                    <a:pt x="11971" y="262"/>
                    <a:pt x="11954" y="244"/>
                    <a:pt x="11924" y="238"/>
                  </a:cubicBezTo>
                  <a:cubicBezTo>
                    <a:pt x="11900" y="232"/>
                    <a:pt x="11876" y="226"/>
                    <a:pt x="11865" y="214"/>
                  </a:cubicBezTo>
                  <a:cubicBezTo>
                    <a:pt x="11835" y="209"/>
                    <a:pt x="11805" y="197"/>
                    <a:pt x="11781" y="185"/>
                  </a:cubicBezTo>
                  <a:lnTo>
                    <a:pt x="11716" y="167"/>
                  </a:lnTo>
                  <a:lnTo>
                    <a:pt x="11627" y="143"/>
                  </a:lnTo>
                  <a:cubicBezTo>
                    <a:pt x="11603" y="137"/>
                    <a:pt x="11580" y="125"/>
                    <a:pt x="11568" y="125"/>
                  </a:cubicBezTo>
                  <a:cubicBezTo>
                    <a:pt x="11538" y="119"/>
                    <a:pt x="11508" y="114"/>
                    <a:pt x="11467" y="108"/>
                  </a:cubicBezTo>
                  <a:cubicBezTo>
                    <a:pt x="11443" y="96"/>
                    <a:pt x="11431" y="96"/>
                    <a:pt x="11407" y="90"/>
                  </a:cubicBezTo>
                  <a:lnTo>
                    <a:pt x="11295" y="66"/>
                  </a:lnTo>
                  <a:cubicBezTo>
                    <a:pt x="11283" y="66"/>
                    <a:pt x="11265" y="60"/>
                    <a:pt x="11253" y="60"/>
                  </a:cubicBezTo>
                  <a:lnTo>
                    <a:pt x="11099" y="36"/>
                  </a:lnTo>
                  <a:cubicBezTo>
                    <a:pt x="11081" y="36"/>
                    <a:pt x="11069" y="36"/>
                    <a:pt x="11051" y="30"/>
                  </a:cubicBezTo>
                  <a:cubicBezTo>
                    <a:pt x="11015" y="24"/>
                    <a:pt x="10974" y="24"/>
                    <a:pt x="10932" y="19"/>
                  </a:cubicBezTo>
                  <a:cubicBezTo>
                    <a:pt x="10915" y="19"/>
                    <a:pt x="10897" y="19"/>
                    <a:pt x="10873" y="7"/>
                  </a:cubicBezTo>
                  <a:cubicBezTo>
                    <a:pt x="10837" y="7"/>
                    <a:pt x="10808" y="1"/>
                    <a:pt x="10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78;p48">
              <a:extLst>
                <a:ext uri="{FF2B5EF4-FFF2-40B4-BE49-F238E27FC236}">
                  <a16:creationId xmlns:a16="http://schemas.microsoft.com/office/drawing/2014/main" id="{6529750D-CD92-4060-8F2B-5113DD99CBBA}"/>
                </a:ext>
              </a:extLst>
            </p:cNvPr>
            <p:cNvSpPr/>
            <p:nvPr/>
          </p:nvSpPr>
          <p:spPr>
            <a:xfrm>
              <a:off x="147311" y="-1250108"/>
              <a:ext cx="2756548" cy="2118085"/>
            </a:xfrm>
            <a:custGeom>
              <a:avLst/>
              <a:gdLst/>
              <a:ahLst/>
              <a:cxnLst/>
              <a:rect l="l" t="t" r="r" b="b"/>
              <a:pathLst>
                <a:path w="28586" h="21965" extrusionOk="0">
                  <a:moveTo>
                    <a:pt x="5552" y="0"/>
                  </a:moveTo>
                  <a:cubicBezTo>
                    <a:pt x="3005" y="1954"/>
                    <a:pt x="909" y="5154"/>
                    <a:pt x="0" y="8361"/>
                  </a:cubicBezTo>
                  <a:lnTo>
                    <a:pt x="23027" y="21965"/>
                  </a:lnTo>
                  <a:cubicBezTo>
                    <a:pt x="23942" y="18758"/>
                    <a:pt x="26038" y="15558"/>
                    <a:pt x="28585" y="13604"/>
                  </a:cubicBezTo>
                  <a:lnTo>
                    <a:pt x="5552" y="0"/>
                  </a:lnTo>
                  <a:close/>
                </a:path>
              </a:pathLst>
            </a:custGeom>
            <a:solidFill>
              <a:srgbClr val="979797">
                <a:alpha val="4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79;p48">
              <a:extLst>
                <a:ext uri="{FF2B5EF4-FFF2-40B4-BE49-F238E27FC236}">
                  <a16:creationId xmlns:a16="http://schemas.microsoft.com/office/drawing/2014/main" id="{C33C2871-3469-415D-8796-95C00DAB7737}"/>
                </a:ext>
              </a:extLst>
            </p:cNvPr>
            <p:cNvSpPr/>
            <p:nvPr/>
          </p:nvSpPr>
          <p:spPr>
            <a:xfrm>
              <a:off x="7806809" y="642224"/>
              <a:ext cx="1787716" cy="1159667"/>
            </a:xfrm>
            <a:custGeom>
              <a:avLst/>
              <a:gdLst/>
              <a:ahLst/>
              <a:cxnLst/>
              <a:rect l="l" t="t" r="r" b="b"/>
              <a:pathLst>
                <a:path w="18539" h="12026" extrusionOk="0">
                  <a:moveTo>
                    <a:pt x="18539" y="1"/>
                  </a:moveTo>
                  <a:lnTo>
                    <a:pt x="13" y="10772"/>
                  </a:lnTo>
                  <a:lnTo>
                    <a:pt x="1" y="12025"/>
                  </a:lnTo>
                  <a:lnTo>
                    <a:pt x="18539" y="1254"/>
                  </a:lnTo>
                  <a:lnTo>
                    <a:pt x="185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80;p48">
              <a:extLst>
                <a:ext uri="{FF2B5EF4-FFF2-40B4-BE49-F238E27FC236}">
                  <a16:creationId xmlns:a16="http://schemas.microsoft.com/office/drawing/2014/main" id="{398DC130-B9E1-4856-B64A-F405C8483C65}"/>
                </a:ext>
              </a:extLst>
            </p:cNvPr>
            <p:cNvSpPr/>
            <p:nvPr/>
          </p:nvSpPr>
          <p:spPr>
            <a:xfrm>
              <a:off x="4403906" y="-283017"/>
              <a:ext cx="3404172" cy="2084913"/>
            </a:xfrm>
            <a:custGeom>
              <a:avLst/>
              <a:gdLst/>
              <a:ahLst/>
              <a:cxnLst/>
              <a:rect l="l" t="t" r="r" b="b"/>
              <a:pathLst>
                <a:path w="35302" h="21621" extrusionOk="0">
                  <a:moveTo>
                    <a:pt x="7" y="0"/>
                  </a:moveTo>
                  <a:lnTo>
                    <a:pt x="1" y="1247"/>
                  </a:lnTo>
                  <a:lnTo>
                    <a:pt x="35290" y="21620"/>
                  </a:lnTo>
                  <a:lnTo>
                    <a:pt x="35302" y="20367"/>
                  </a:lnTo>
                  <a:lnTo>
                    <a:pt x="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81;p48">
              <a:extLst>
                <a:ext uri="{FF2B5EF4-FFF2-40B4-BE49-F238E27FC236}">
                  <a16:creationId xmlns:a16="http://schemas.microsoft.com/office/drawing/2014/main" id="{FCABBB3D-F22F-4B51-A92D-3F25B3FA2990}"/>
                </a:ext>
              </a:extLst>
            </p:cNvPr>
            <p:cNvSpPr/>
            <p:nvPr/>
          </p:nvSpPr>
          <p:spPr>
            <a:xfrm>
              <a:off x="4404484" y="-1321755"/>
              <a:ext cx="5190055" cy="3002830"/>
            </a:xfrm>
            <a:custGeom>
              <a:avLst/>
              <a:gdLst/>
              <a:ahLst/>
              <a:cxnLst/>
              <a:rect l="l" t="t" r="r" b="b"/>
              <a:pathLst>
                <a:path w="53822" h="31140" extrusionOk="0">
                  <a:moveTo>
                    <a:pt x="18527" y="1"/>
                  </a:moveTo>
                  <a:lnTo>
                    <a:pt x="1" y="10772"/>
                  </a:lnTo>
                  <a:lnTo>
                    <a:pt x="35296" y="31139"/>
                  </a:lnTo>
                  <a:lnTo>
                    <a:pt x="53822" y="20368"/>
                  </a:lnTo>
                  <a:lnTo>
                    <a:pt x="18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82;p48">
              <a:extLst>
                <a:ext uri="{FF2B5EF4-FFF2-40B4-BE49-F238E27FC236}">
                  <a16:creationId xmlns:a16="http://schemas.microsoft.com/office/drawing/2014/main" id="{8D17908E-CE28-4998-9F68-578ED70E4201}"/>
                </a:ext>
              </a:extLst>
            </p:cNvPr>
            <p:cNvSpPr/>
            <p:nvPr/>
          </p:nvSpPr>
          <p:spPr>
            <a:xfrm>
              <a:off x="4528203" y="-1259847"/>
              <a:ext cx="4976463" cy="2873325"/>
            </a:xfrm>
            <a:custGeom>
              <a:avLst/>
              <a:gdLst/>
              <a:ahLst/>
              <a:cxnLst/>
              <a:rect l="l" t="t" r="r" b="b"/>
              <a:pathLst>
                <a:path w="51607" h="29797" extrusionOk="0">
                  <a:moveTo>
                    <a:pt x="17327" y="0"/>
                  </a:moveTo>
                  <a:lnTo>
                    <a:pt x="11852" y="3159"/>
                  </a:lnTo>
                  <a:lnTo>
                    <a:pt x="3094" y="8212"/>
                  </a:lnTo>
                  <a:lnTo>
                    <a:pt x="0" y="10006"/>
                  </a:lnTo>
                  <a:lnTo>
                    <a:pt x="3830" y="12214"/>
                  </a:lnTo>
                  <a:lnTo>
                    <a:pt x="19595" y="21317"/>
                  </a:lnTo>
                  <a:lnTo>
                    <a:pt x="34286" y="29797"/>
                  </a:lnTo>
                  <a:lnTo>
                    <a:pt x="48976" y="21317"/>
                  </a:lnTo>
                  <a:lnTo>
                    <a:pt x="51607" y="19791"/>
                  </a:lnTo>
                  <a:lnTo>
                    <a:pt x="38478" y="12214"/>
                  </a:lnTo>
                  <a:lnTo>
                    <a:pt x="31548" y="8212"/>
                  </a:lnTo>
                  <a:lnTo>
                    <a:pt x="22790" y="3159"/>
                  </a:lnTo>
                  <a:lnTo>
                    <a:pt x="173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83;p48">
              <a:extLst>
                <a:ext uri="{FF2B5EF4-FFF2-40B4-BE49-F238E27FC236}">
                  <a16:creationId xmlns:a16="http://schemas.microsoft.com/office/drawing/2014/main" id="{B81F5B57-4D65-4DED-A017-9627C0316740}"/>
                </a:ext>
              </a:extLst>
            </p:cNvPr>
            <p:cNvSpPr/>
            <p:nvPr/>
          </p:nvSpPr>
          <p:spPr>
            <a:xfrm>
              <a:off x="4923275" y="-1031984"/>
              <a:ext cx="4188051" cy="2418175"/>
            </a:xfrm>
            <a:custGeom>
              <a:avLst/>
              <a:gdLst/>
              <a:ahLst/>
              <a:cxnLst/>
              <a:rect l="l" t="t" r="r" b="b"/>
              <a:pathLst>
                <a:path w="43431" h="25077" extrusionOk="0">
                  <a:moveTo>
                    <a:pt x="14376" y="3266"/>
                  </a:moveTo>
                  <a:lnTo>
                    <a:pt x="20071" y="6556"/>
                  </a:lnTo>
                  <a:lnTo>
                    <a:pt x="15819" y="9014"/>
                  </a:lnTo>
                  <a:lnTo>
                    <a:pt x="10125" y="5725"/>
                  </a:lnTo>
                  <a:lnTo>
                    <a:pt x="14376" y="3266"/>
                  </a:lnTo>
                  <a:close/>
                  <a:moveTo>
                    <a:pt x="9911" y="5843"/>
                  </a:moveTo>
                  <a:lnTo>
                    <a:pt x="15605" y="9133"/>
                  </a:lnTo>
                  <a:lnTo>
                    <a:pt x="11348" y="11591"/>
                  </a:lnTo>
                  <a:lnTo>
                    <a:pt x="5659" y="8302"/>
                  </a:lnTo>
                  <a:lnTo>
                    <a:pt x="9911" y="5843"/>
                  </a:lnTo>
                  <a:close/>
                  <a:moveTo>
                    <a:pt x="20272" y="6675"/>
                  </a:moveTo>
                  <a:lnTo>
                    <a:pt x="25955" y="9964"/>
                  </a:lnTo>
                  <a:lnTo>
                    <a:pt x="21703" y="12423"/>
                  </a:lnTo>
                  <a:lnTo>
                    <a:pt x="16021" y="9133"/>
                  </a:lnTo>
                  <a:lnTo>
                    <a:pt x="20272" y="6675"/>
                  </a:lnTo>
                  <a:close/>
                  <a:moveTo>
                    <a:pt x="15813" y="9252"/>
                  </a:moveTo>
                  <a:lnTo>
                    <a:pt x="21496" y="12541"/>
                  </a:lnTo>
                  <a:lnTo>
                    <a:pt x="17244" y="14994"/>
                  </a:lnTo>
                  <a:lnTo>
                    <a:pt x="11556" y="11710"/>
                  </a:lnTo>
                  <a:lnTo>
                    <a:pt x="15813" y="9252"/>
                  </a:lnTo>
                  <a:close/>
                  <a:moveTo>
                    <a:pt x="26175" y="10083"/>
                  </a:moveTo>
                  <a:lnTo>
                    <a:pt x="31863" y="13373"/>
                  </a:lnTo>
                  <a:lnTo>
                    <a:pt x="27612" y="15825"/>
                  </a:lnTo>
                  <a:lnTo>
                    <a:pt x="21917" y="12541"/>
                  </a:lnTo>
                  <a:lnTo>
                    <a:pt x="26175" y="10083"/>
                  </a:lnTo>
                  <a:close/>
                  <a:moveTo>
                    <a:pt x="21703" y="12660"/>
                  </a:moveTo>
                  <a:lnTo>
                    <a:pt x="27398" y="15944"/>
                  </a:lnTo>
                  <a:lnTo>
                    <a:pt x="23146" y="18402"/>
                  </a:lnTo>
                  <a:lnTo>
                    <a:pt x="17452" y="15113"/>
                  </a:lnTo>
                  <a:lnTo>
                    <a:pt x="21703" y="12660"/>
                  </a:lnTo>
                  <a:close/>
                  <a:moveTo>
                    <a:pt x="32065" y="13480"/>
                  </a:moveTo>
                  <a:lnTo>
                    <a:pt x="37760" y="16769"/>
                  </a:lnTo>
                  <a:lnTo>
                    <a:pt x="33508" y="19228"/>
                  </a:lnTo>
                  <a:lnTo>
                    <a:pt x="27814" y="15938"/>
                  </a:lnTo>
                  <a:lnTo>
                    <a:pt x="32065" y="13480"/>
                  </a:lnTo>
                  <a:close/>
                  <a:moveTo>
                    <a:pt x="27606" y="16057"/>
                  </a:moveTo>
                  <a:lnTo>
                    <a:pt x="33300" y="19346"/>
                  </a:lnTo>
                  <a:lnTo>
                    <a:pt x="29043" y="21805"/>
                  </a:lnTo>
                  <a:lnTo>
                    <a:pt x="23354" y="18515"/>
                  </a:lnTo>
                  <a:lnTo>
                    <a:pt x="27606" y="16057"/>
                  </a:lnTo>
                  <a:close/>
                  <a:moveTo>
                    <a:pt x="9133" y="0"/>
                  </a:moveTo>
                  <a:lnTo>
                    <a:pt x="8925" y="119"/>
                  </a:lnTo>
                  <a:lnTo>
                    <a:pt x="14168" y="3148"/>
                  </a:lnTo>
                  <a:lnTo>
                    <a:pt x="9917" y="5606"/>
                  </a:lnTo>
                  <a:lnTo>
                    <a:pt x="4668" y="2578"/>
                  </a:lnTo>
                  <a:lnTo>
                    <a:pt x="4460" y="2696"/>
                  </a:lnTo>
                  <a:lnTo>
                    <a:pt x="9709" y="5725"/>
                  </a:lnTo>
                  <a:lnTo>
                    <a:pt x="5457" y="8183"/>
                  </a:lnTo>
                  <a:lnTo>
                    <a:pt x="208" y="5155"/>
                  </a:lnTo>
                  <a:lnTo>
                    <a:pt x="0" y="5273"/>
                  </a:lnTo>
                  <a:lnTo>
                    <a:pt x="5249" y="8302"/>
                  </a:lnTo>
                  <a:lnTo>
                    <a:pt x="1152" y="10671"/>
                  </a:lnTo>
                  <a:lnTo>
                    <a:pt x="1360" y="10790"/>
                  </a:lnTo>
                  <a:lnTo>
                    <a:pt x="5457" y="8420"/>
                  </a:lnTo>
                  <a:lnTo>
                    <a:pt x="11146" y="11710"/>
                  </a:lnTo>
                  <a:lnTo>
                    <a:pt x="7049" y="14073"/>
                  </a:lnTo>
                  <a:lnTo>
                    <a:pt x="7262" y="14192"/>
                  </a:lnTo>
                  <a:lnTo>
                    <a:pt x="11354" y="11829"/>
                  </a:lnTo>
                  <a:lnTo>
                    <a:pt x="17042" y="15113"/>
                  </a:lnTo>
                  <a:lnTo>
                    <a:pt x="12945" y="17482"/>
                  </a:lnTo>
                  <a:lnTo>
                    <a:pt x="13153" y="17601"/>
                  </a:lnTo>
                  <a:lnTo>
                    <a:pt x="17250" y="15231"/>
                  </a:lnTo>
                  <a:lnTo>
                    <a:pt x="22945" y="18521"/>
                  </a:lnTo>
                  <a:lnTo>
                    <a:pt x="18847" y="20890"/>
                  </a:lnTo>
                  <a:lnTo>
                    <a:pt x="19055" y="21009"/>
                  </a:lnTo>
                  <a:lnTo>
                    <a:pt x="23152" y="18640"/>
                  </a:lnTo>
                  <a:lnTo>
                    <a:pt x="28841" y="21929"/>
                  </a:lnTo>
                  <a:lnTo>
                    <a:pt x="24750" y="24299"/>
                  </a:lnTo>
                  <a:lnTo>
                    <a:pt x="24957" y="24417"/>
                  </a:lnTo>
                  <a:lnTo>
                    <a:pt x="29055" y="22048"/>
                  </a:lnTo>
                  <a:lnTo>
                    <a:pt x="34298" y="25076"/>
                  </a:lnTo>
                  <a:lnTo>
                    <a:pt x="34506" y="24958"/>
                  </a:lnTo>
                  <a:lnTo>
                    <a:pt x="29262" y="21929"/>
                  </a:lnTo>
                  <a:lnTo>
                    <a:pt x="33514" y="19471"/>
                  </a:lnTo>
                  <a:lnTo>
                    <a:pt x="38763" y="22499"/>
                  </a:lnTo>
                  <a:lnTo>
                    <a:pt x="38971" y="22381"/>
                  </a:lnTo>
                  <a:lnTo>
                    <a:pt x="33722" y="19352"/>
                  </a:lnTo>
                  <a:lnTo>
                    <a:pt x="37973" y="16894"/>
                  </a:lnTo>
                  <a:lnTo>
                    <a:pt x="43223" y="19922"/>
                  </a:lnTo>
                  <a:lnTo>
                    <a:pt x="43430" y="19803"/>
                  </a:lnTo>
                  <a:lnTo>
                    <a:pt x="38181" y="16775"/>
                  </a:lnTo>
                  <a:lnTo>
                    <a:pt x="42278" y="14406"/>
                  </a:lnTo>
                  <a:lnTo>
                    <a:pt x="42071" y="14287"/>
                  </a:lnTo>
                  <a:lnTo>
                    <a:pt x="37973" y="16656"/>
                  </a:lnTo>
                  <a:lnTo>
                    <a:pt x="32279" y="13367"/>
                  </a:lnTo>
                  <a:lnTo>
                    <a:pt x="36376" y="11003"/>
                  </a:lnTo>
                  <a:lnTo>
                    <a:pt x="36168" y="10885"/>
                  </a:lnTo>
                  <a:lnTo>
                    <a:pt x="32071" y="13248"/>
                  </a:lnTo>
                  <a:lnTo>
                    <a:pt x="26383" y="9964"/>
                  </a:lnTo>
                  <a:lnTo>
                    <a:pt x="30480" y="7595"/>
                  </a:lnTo>
                  <a:lnTo>
                    <a:pt x="30272" y="7476"/>
                  </a:lnTo>
                  <a:lnTo>
                    <a:pt x="26175" y="9846"/>
                  </a:lnTo>
                  <a:lnTo>
                    <a:pt x="20486" y="6556"/>
                  </a:lnTo>
                  <a:lnTo>
                    <a:pt x="24583" y="4187"/>
                  </a:lnTo>
                  <a:lnTo>
                    <a:pt x="24376" y="4068"/>
                  </a:lnTo>
                  <a:lnTo>
                    <a:pt x="20278" y="6437"/>
                  </a:lnTo>
                  <a:lnTo>
                    <a:pt x="14584" y="3148"/>
                  </a:lnTo>
                  <a:lnTo>
                    <a:pt x="18681" y="784"/>
                  </a:lnTo>
                  <a:lnTo>
                    <a:pt x="18473" y="665"/>
                  </a:lnTo>
                  <a:lnTo>
                    <a:pt x="14376" y="3029"/>
                  </a:lnTo>
                  <a:lnTo>
                    <a:pt x="9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84;p48">
              <a:extLst>
                <a:ext uri="{FF2B5EF4-FFF2-40B4-BE49-F238E27FC236}">
                  <a16:creationId xmlns:a16="http://schemas.microsoft.com/office/drawing/2014/main" id="{19940947-7640-4F0B-9E15-EFE453C82959}"/>
                </a:ext>
              </a:extLst>
            </p:cNvPr>
            <p:cNvSpPr/>
            <p:nvPr/>
          </p:nvSpPr>
          <p:spPr>
            <a:xfrm>
              <a:off x="6440595" y="1353392"/>
              <a:ext cx="816087" cy="550615"/>
            </a:xfrm>
            <a:custGeom>
              <a:avLst/>
              <a:gdLst/>
              <a:ahLst/>
              <a:cxnLst/>
              <a:rect l="l" t="t" r="r" b="b"/>
              <a:pathLst>
                <a:path w="8463" h="5710" extrusionOk="0">
                  <a:moveTo>
                    <a:pt x="274" y="4092"/>
                  </a:moveTo>
                  <a:cubicBezTo>
                    <a:pt x="268" y="4092"/>
                    <a:pt x="262" y="4092"/>
                    <a:pt x="256" y="4098"/>
                  </a:cubicBezTo>
                  <a:cubicBezTo>
                    <a:pt x="262" y="4098"/>
                    <a:pt x="268" y="4092"/>
                    <a:pt x="274" y="4092"/>
                  </a:cubicBezTo>
                  <a:close/>
                  <a:moveTo>
                    <a:pt x="227" y="4110"/>
                  </a:moveTo>
                  <a:cubicBezTo>
                    <a:pt x="215" y="4110"/>
                    <a:pt x="209" y="4110"/>
                    <a:pt x="209" y="4116"/>
                  </a:cubicBezTo>
                  <a:cubicBezTo>
                    <a:pt x="209" y="4116"/>
                    <a:pt x="215" y="4110"/>
                    <a:pt x="227" y="4110"/>
                  </a:cubicBezTo>
                  <a:close/>
                  <a:moveTo>
                    <a:pt x="1224" y="5363"/>
                  </a:moveTo>
                  <a:cubicBezTo>
                    <a:pt x="1224" y="5369"/>
                    <a:pt x="1224" y="5387"/>
                    <a:pt x="1218" y="5393"/>
                  </a:cubicBezTo>
                  <a:cubicBezTo>
                    <a:pt x="1218" y="5387"/>
                    <a:pt x="1218" y="5369"/>
                    <a:pt x="1224" y="5363"/>
                  </a:cubicBezTo>
                  <a:close/>
                  <a:moveTo>
                    <a:pt x="1212" y="5422"/>
                  </a:moveTo>
                  <a:cubicBezTo>
                    <a:pt x="1212" y="5440"/>
                    <a:pt x="1206" y="5446"/>
                    <a:pt x="1206" y="5452"/>
                  </a:cubicBezTo>
                  <a:cubicBezTo>
                    <a:pt x="1206" y="5446"/>
                    <a:pt x="1212" y="5434"/>
                    <a:pt x="1212" y="5422"/>
                  </a:cubicBezTo>
                  <a:close/>
                  <a:moveTo>
                    <a:pt x="1188" y="5489"/>
                  </a:moveTo>
                  <a:cubicBezTo>
                    <a:pt x="1188" y="5494"/>
                    <a:pt x="1187" y="5506"/>
                    <a:pt x="1183" y="5511"/>
                  </a:cubicBezTo>
                  <a:cubicBezTo>
                    <a:pt x="1183" y="5506"/>
                    <a:pt x="1188" y="5500"/>
                    <a:pt x="1188" y="5489"/>
                  </a:cubicBezTo>
                  <a:close/>
                  <a:moveTo>
                    <a:pt x="1135" y="5571"/>
                  </a:moveTo>
                  <a:cubicBezTo>
                    <a:pt x="1135" y="5589"/>
                    <a:pt x="1129" y="5594"/>
                    <a:pt x="1123" y="5594"/>
                  </a:cubicBezTo>
                  <a:cubicBezTo>
                    <a:pt x="1129" y="5589"/>
                    <a:pt x="1129" y="5577"/>
                    <a:pt x="1135" y="5571"/>
                  </a:cubicBezTo>
                  <a:close/>
                  <a:moveTo>
                    <a:pt x="7548" y="1"/>
                  </a:moveTo>
                  <a:cubicBezTo>
                    <a:pt x="7536" y="1"/>
                    <a:pt x="7518" y="1"/>
                    <a:pt x="7506" y="13"/>
                  </a:cubicBezTo>
                  <a:cubicBezTo>
                    <a:pt x="7489" y="13"/>
                    <a:pt x="7477" y="19"/>
                    <a:pt x="7459" y="25"/>
                  </a:cubicBezTo>
                  <a:lnTo>
                    <a:pt x="7453" y="25"/>
                  </a:lnTo>
                  <a:cubicBezTo>
                    <a:pt x="7447" y="31"/>
                    <a:pt x="7429" y="31"/>
                    <a:pt x="7423" y="42"/>
                  </a:cubicBezTo>
                  <a:cubicBezTo>
                    <a:pt x="7417" y="42"/>
                    <a:pt x="7417" y="48"/>
                    <a:pt x="7411" y="48"/>
                  </a:cubicBezTo>
                  <a:lnTo>
                    <a:pt x="197" y="4140"/>
                  </a:lnTo>
                  <a:cubicBezTo>
                    <a:pt x="84" y="4205"/>
                    <a:pt x="7" y="4336"/>
                    <a:pt x="7" y="4538"/>
                  </a:cubicBezTo>
                  <a:cubicBezTo>
                    <a:pt x="1" y="4929"/>
                    <a:pt x="274" y="5422"/>
                    <a:pt x="618" y="5624"/>
                  </a:cubicBezTo>
                  <a:cubicBezTo>
                    <a:pt x="720" y="5683"/>
                    <a:pt x="816" y="5709"/>
                    <a:pt x="899" y="5709"/>
                  </a:cubicBezTo>
                  <a:cubicBezTo>
                    <a:pt x="968" y="5709"/>
                    <a:pt x="1028" y="5692"/>
                    <a:pt x="1076" y="5660"/>
                  </a:cubicBezTo>
                  <a:lnTo>
                    <a:pt x="1076" y="5660"/>
                  </a:lnTo>
                  <a:cubicBezTo>
                    <a:pt x="1070" y="5666"/>
                    <a:pt x="1064" y="5666"/>
                    <a:pt x="1064" y="5672"/>
                  </a:cubicBezTo>
                  <a:lnTo>
                    <a:pt x="8278" y="1586"/>
                  </a:lnTo>
                  <a:cubicBezTo>
                    <a:pt x="8391" y="1515"/>
                    <a:pt x="8462" y="1384"/>
                    <a:pt x="8462" y="1183"/>
                  </a:cubicBezTo>
                  <a:cubicBezTo>
                    <a:pt x="8456" y="1147"/>
                    <a:pt x="8456" y="1123"/>
                    <a:pt x="8451" y="1105"/>
                  </a:cubicBezTo>
                  <a:lnTo>
                    <a:pt x="8451" y="1082"/>
                  </a:lnTo>
                  <a:cubicBezTo>
                    <a:pt x="8451" y="1064"/>
                    <a:pt x="8451" y="1046"/>
                    <a:pt x="8439" y="1028"/>
                  </a:cubicBezTo>
                  <a:lnTo>
                    <a:pt x="8439" y="1004"/>
                  </a:lnTo>
                  <a:cubicBezTo>
                    <a:pt x="8439" y="987"/>
                    <a:pt x="8433" y="963"/>
                    <a:pt x="8427" y="939"/>
                  </a:cubicBezTo>
                  <a:lnTo>
                    <a:pt x="8427" y="933"/>
                  </a:lnTo>
                  <a:cubicBezTo>
                    <a:pt x="8421" y="909"/>
                    <a:pt x="8409" y="886"/>
                    <a:pt x="8409" y="856"/>
                  </a:cubicBezTo>
                  <a:cubicBezTo>
                    <a:pt x="8409" y="850"/>
                    <a:pt x="8409" y="844"/>
                    <a:pt x="8403" y="844"/>
                  </a:cubicBezTo>
                  <a:cubicBezTo>
                    <a:pt x="8397" y="826"/>
                    <a:pt x="8391" y="808"/>
                    <a:pt x="8391" y="791"/>
                  </a:cubicBezTo>
                  <a:cubicBezTo>
                    <a:pt x="8391" y="785"/>
                    <a:pt x="8379" y="773"/>
                    <a:pt x="8379" y="767"/>
                  </a:cubicBezTo>
                  <a:cubicBezTo>
                    <a:pt x="8373" y="755"/>
                    <a:pt x="8367" y="731"/>
                    <a:pt x="8361" y="719"/>
                  </a:cubicBezTo>
                  <a:cubicBezTo>
                    <a:pt x="8361" y="708"/>
                    <a:pt x="8350" y="702"/>
                    <a:pt x="8350" y="702"/>
                  </a:cubicBezTo>
                  <a:lnTo>
                    <a:pt x="8350" y="696"/>
                  </a:lnTo>
                  <a:cubicBezTo>
                    <a:pt x="8350" y="684"/>
                    <a:pt x="8344" y="678"/>
                    <a:pt x="8344" y="678"/>
                  </a:cubicBezTo>
                  <a:cubicBezTo>
                    <a:pt x="8338" y="654"/>
                    <a:pt x="8320" y="636"/>
                    <a:pt x="8314" y="618"/>
                  </a:cubicBezTo>
                  <a:cubicBezTo>
                    <a:pt x="8308" y="613"/>
                    <a:pt x="8308" y="601"/>
                    <a:pt x="8302" y="589"/>
                  </a:cubicBezTo>
                  <a:cubicBezTo>
                    <a:pt x="8290" y="571"/>
                    <a:pt x="8278" y="553"/>
                    <a:pt x="8272" y="535"/>
                  </a:cubicBezTo>
                  <a:cubicBezTo>
                    <a:pt x="8261" y="529"/>
                    <a:pt x="8261" y="518"/>
                    <a:pt x="8255" y="506"/>
                  </a:cubicBezTo>
                  <a:cubicBezTo>
                    <a:pt x="8243" y="494"/>
                    <a:pt x="8231" y="470"/>
                    <a:pt x="8219" y="458"/>
                  </a:cubicBezTo>
                  <a:cubicBezTo>
                    <a:pt x="8213" y="446"/>
                    <a:pt x="8201" y="440"/>
                    <a:pt x="8201" y="434"/>
                  </a:cubicBezTo>
                  <a:cubicBezTo>
                    <a:pt x="8189" y="411"/>
                    <a:pt x="8171" y="399"/>
                    <a:pt x="8160" y="375"/>
                  </a:cubicBezTo>
                  <a:cubicBezTo>
                    <a:pt x="8160" y="369"/>
                    <a:pt x="8154" y="369"/>
                    <a:pt x="8154" y="357"/>
                  </a:cubicBezTo>
                  <a:lnTo>
                    <a:pt x="8154" y="351"/>
                  </a:lnTo>
                  <a:lnTo>
                    <a:pt x="8142" y="345"/>
                  </a:lnTo>
                  <a:cubicBezTo>
                    <a:pt x="8130" y="328"/>
                    <a:pt x="8112" y="310"/>
                    <a:pt x="8100" y="292"/>
                  </a:cubicBezTo>
                  <a:lnTo>
                    <a:pt x="8094" y="286"/>
                  </a:lnTo>
                  <a:cubicBezTo>
                    <a:pt x="8076" y="268"/>
                    <a:pt x="8065" y="250"/>
                    <a:pt x="8041" y="233"/>
                  </a:cubicBezTo>
                  <a:lnTo>
                    <a:pt x="8035" y="227"/>
                  </a:lnTo>
                  <a:cubicBezTo>
                    <a:pt x="8017" y="209"/>
                    <a:pt x="8005" y="197"/>
                    <a:pt x="7981" y="179"/>
                  </a:cubicBezTo>
                  <a:lnTo>
                    <a:pt x="7975" y="173"/>
                  </a:lnTo>
                  <a:cubicBezTo>
                    <a:pt x="7958" y="161"/>
                    <a:pt x="7934" y="143"/>
                    <a:pt x="7922" y="132"/>
                  </a:cubicBezTo>
                  <a:cubicBezTo>
                    <a:pt x="7916" y="132"/>
                    <a:pt x="7916" y="120"/>
                    <a:pt x="7904" y="120"/>
                  </a:cubicBezTo>
                  <a:cubicBezTo>
                    <a:pt x="7886" y="108"/>
                    <a:pt x="7869" y="102"/>
                    <a:pt x="7845" y="84"/>
                  </a:cubicBezTo>
                  <a:cubicBezTo>
                    <a:pt x="7827" y="72"/>
                    <a:pt x="7809" y="60"/>
                    <a:pt x="7785" y="54"/>
                  </a:cubicBezTo>
                  <a:cubicBezTo>
                    <a:pt x="7780" y="54"/>
                    <a:pt x="7780" y="48"/>
                    <a:pt x="7774" y="48"/>
                  </a:cubicBezTo>
                  <a:cubicBezTo>
                    <a:pt x="7756" y="42"/>
                    <a:pt x="7744" y="31"/>
                    <a:pt x="7726" y="31"/>
                  </a:cubicBezTo>
                  <a:cubicBezTo>
                    <a:pt x="7720" y="31"/>
                    <a:pt x="7714" y="25"/>
                    <a:pt x="7714" y="25"/>
                  </a:cubicBezTo>
                  <a:cubicBezTo>
                    <a:pt x="7696" y="19"/>
                    <a:pt x="7685" y="19"/>
                    <a:pt x="7667" y="13"/>
                  </a:cubicBezTo>
                  <a:lnTo>
                    <a:pt x="7661" y="13"/>
                  </a:lnTo>
                  <a:cubicBezTo>
                    <a:pt x="7649" y="13"/>
                    <a:pt x="7631" y="1"/>
                    <a:pt x="7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85;p48">
              <a:extLst>
                <a:ext uri="{FF2B5EF4-FFF2-40B4-BE49-F238E27FC236}">
                  <a16:creationId xmlns:a16="http://schemas.microsoft.com/office/drawing/2014/main" id="{84841D30-C921-4207-B5A4-4D742692A372}"/>
                </a:ext>
              </a:extLst>
            </p:cNvPr>
            <p:cNvSpPr/>
            <p:nvPr/>
          </p:nvSpPr>
          <p:spPr>
            <a:xfrm>
              <a:off x="4204104" y="58826"/>
              <a:ext cx="815991" cy="550519"/>
            </a:xfrm>
            <a:custGeom>
              <a:avLst/>
              <a:gdLst/>
              <a:ahLst/>
              <a:cxnLst/>
              <a:rect l="l" t="t" r="r" b="b"/>
              <a:pathLst>
                <a:path w="8462" h="5709" extrusionOk="0">
                  <a:moveTo>
                    <a:pt x="475" y="4115"/>
                  </a:moveTo>
                  <a:cubicBezTo>
                    <a:pt x="481" y="4115"/>
                    <a:pt x="487" y="4115"/>
                    <a:pt x="499" y="4121"/>
                  </a:cubicBezTo>
                  <a:cubicBezTo>
                    <a:pt x="487" y="4121"/>
                    <a:pt x="481" y="4115"/>
                    <a:pt x="475" y="4115"/>
                  </a:cubicBezTo>
                  <a:close/>
                  <a:moveTo>
                    <a:pt x="535" y="4139"/>
                  </a:moveTo>
                  <a:cubicBezTo>
                    <a:pt x="541" y="4139"/>
                    <a:pt x="547" y="4139"/>
                    <a:pt x="558" y="4145"/>
                  </a:cubicBezTo>
                  <a:cubicBezTo>
                    <a:pt x="547" y="4145"/>
                    <a:pt x="541" y="4139"/>
                    <a:pt x="535" y="4139"/>
                  </a:cubicBezTo>
                  <a:close/>
                  <a:moveTo>
                    <a:pt x="1200" y="5481"/>
                  </a:moveTo>
                  <a:cubicBezTo>
                    <a:pt x="1200" y="5487"/>
                    <a:pt x="1194" y="5505"/>
                    <a:pt x="1188" y="5517"/>
                  </a:cubicBezTo>
                  <a:cubicBezTo>
                    <a:pt x="1194" y="5505"/>
                    <a:pt x="1194" y="5493"/>
                    <a:pt x="1200" y="5481"/>
                  </a:cubicBezTo>
                  <a:close/>
                  <a:moveTo>
                    <a:pt x="7547" y="0"/>
                  </a:moveTo>
                  <a:cubicBezTo>
                    <a:pt x="7536" y="0"/>
                    <a:pt x="7518" y="0"/>
                    <a:pt x="7506" y="6"/>
                  </a:cubicBezTo>
                  <a:cubicBezTo>
                    <a:pt x="7488" y="6"/>
                    <a:pt x="7476" y="18"/>
                    <a:pt x="7458" y="24"/>
                  </a:cubicBezTo>
                  <a:lnTo>
                    <a:pt x="7452" y="24"/>
                  </a:lnTo>
                  <a:cubicBezTo>
                    <a:pt x="7446" y="30"/>
                    <a:pt x="7429" y="30"/>
                    <a:pt x="7423" y="36"/>
                  </a:cubicBezTo>
                  <a:cubicBezTo>
                    <a:pt x="7417" y="36"/>
                    <a:pt x="7417" y="48"/>
                    <a:pt x="7405" y="48"/>
                  </a:cubicBezTo>
                  <a:lnTo>
                    <a:pt x="190" y="4133"/>
                  </a:lnTo>
                  <a:cubicBezTo>
                    <a:pt x="83" y="4204"/>
                    <a:pt x="6" y="4335"/>
                    <a:pt x="6" y="4537"/>
                  </a:cubicBezTo>
                  <a:cubicBezTo>
                    <a:pt x="0" y="4929"/>
                    <a:pt x="273" y="5422"/>
                    <a:pt x="618" y="5618"/>
                  </a:cubicBezTo>
                  <a:cubicBezTo>
                    <a:pt x="720" y="5680"/>
                    <a:pt x="816" y="5708"/>
                    <a:pt x="900" y="5708"/>
                  </a:cubicBezTo>
                  <a:cubicBezTo>
                    <a:pt x="968" y="5708"/>
                    <a:pt x="1028" y="5691"/>
                    <a:pt x="1081" y="5659"/>
                  </a:cubicBezTo>
                  <a:lnTo>
                    <a:pt x="1081" y="5659"/>
                  </a:lnTo>
                  <a:cubicBezTo>
                    <a:pt x="1075" y="5665"/>
                    <a:pt x="1069" y="5665"/>
                    <a:pt x="1063" y="5671"/>
                  </a:cubicBezTo>
                  <a:lnTo>
                    <a:pt x="8278" y="1580"/>
                  </a:lnTo>
                  <a:cubicBezTo>
                    <a:pt x="8385" y="1514"/>
                    <a:pt x="8462" y="1384"/>
                    <a:pt x="8462" y="1182"/>
                  </a:cubicBezTo>
                  <a:lnTo>
                    <a:pt x="8462" y="1117"/>
                  </a:lnTo>
                  <a:cubicBezTo>
                    <a:pt x="8462" y="1099"/>
                    <a:pt x="8456" y="1093"/>
                    <a:pt x="8456" y="1087"/>
                  </a:cubicBezTo>
                  <a:cubicBezTo>
                    <a:pt x="8456" y="1069"/>
                    <a:pt x="8456" y="1057"/>
                    <a:pt x="8444" y="1033"/>
                  </a:cubicBezTo>
                  <a:lnTo>
                    <a:pt x="8444" y="1010"/>
                  </a:lnTo>
                  <a:cubicBezTo>
                    <a:pt x="8444" y="992"/>
                    <a:pt x="8438" y="974"/>
                    <a:pt x="8438" y="950"/>
                  </a:cubicBezTo>
                  <a:lnTo>
                    <a:pt x="8438" y="938"/>
                  </a:lnTo>
                  <a:cubicBezTo>
                    <a:pt x="8432" y="915"/>
                    <a:pt x="8426" y="891"/>
                    <a:pt x="8426" y="873"/>
                  </a:cubicBezTo>
                  <a:cubicBezTo>
                    <a:pt x="8426" y="861"/>
                    <a:pt x="8414" y="855"/>
                    <a:pt x="8414" y="849"/>
                  </a:cubicBezTo>
                  <a:cubicBezTo>
                    <a:pt x="8408" y="832"/>
                    <a:pt x="8408" y="814"/>
                    <a:pt x="8402" y="796"/>
                  </a:cubicBezTo>
                  <a:cubicBezTo>
                    <a:pt x="8402" y="790"/>
                    <a:pt x="8397" y="784"/>
                    <a:pt x="8397" y="772"/>
                  </a:cubicBezTo>
                  <a:cubicBezTo>
                    <a:pt x="8385" y="760"/>
                    <a:pt x="8379" y="737"/>
                    <a:pt x="8373" y="725"/>
                  </a:cubicBezTo>
                  <a:cubicBezTo>
                    <a:pt x="8373" y="713"/>
                    <a:pt x="8367" y="713"/>
                    <a:pt x="8367" y="707"/>
                  </a:cubicBezTo>
                  <a:lnTo>
                    <a:pt x="8367" y="701"/>
                  </a:lnTo>
                  <a:cubicBezTo>
                    <a:pt x="8367" y="689"/>
                    <a:pt x="8355" y="683"/>
                    <a:pt x="8355" y="677"/>
                  </a:cubicBezTo>
                  <a:cubicBezTo>
                    <a:pt x="8349" y="653"/>
                    <a:pt x="8343" y="642"/>
                    <a:pt x="8325" y="618"/>
                  </a:cubicBezTo>
                  <a:cubicBezTo>
                    <a:pt x="8319" y="612"/>
                    <a:pt x="8319" y="594"/>
                    <a:pt x="8313" y="588"/>
                  </a:cubicBezTo>
                  <a:cubicBezTo>
                    <a:pt x="8307" y="576"/>
                    <a:pt x="8290" y="552"/>
                    <a:pt x="8284" y="535"/>
                  </a:cubicBezTo>
                  <a:cubicBezTo>
                    <a:pt x="8278" y="529"/>
                    <a:pt x="8266" y="517"/>
                    <a:pt x="8260" y="505"/>
                  </a:cubicBezTo>
                  <a:cubicBezTo>
                    <a:pt x="8254" y="493"/>
                    <a:pt x="8236" y="475"/>
                    <a:pt x="8230" y="457"/>
                  </a:cubicBezTo>
                  <a:cubicBezTo>
                    <a:pt x="8224" y="446"/>
                    <a:pt x="8218" y="434"/>
                    <a:pt x="8207" y="428"/>
                  </a:cubicBezTo>
                  <a:cubicBezTo>
                    <a:pt x="8195" y="410"/>
                    <a:pt x="8177" y="386"/>
                    <a:pt x="8171" y="374"/>
                  </a:cubicBezTo>
                  <a:cubicBezTo>
                    <a:pt x="8165" y="368"/>
                    <a:pt x="8165" y="357"/>
                    <a:pt x="8159" y="357"/>
                  </a:cubicBezTo>
                  <a:lnTo>
                    <a:pt x="8147" y="351"/>
                  </a:lnTo>
                  <a:cubicBezTo>
                    <a:pt x="8147" y="351"/>
                    <a:pt x="8147" y="345"/>
                    <a:pt x="8141" y="345"/>
                  </a:cubicBezTo>
                  <a:cubicBezTo>
                    <a:pt x="8129" y="327"/>
                    <a:pt x="8112" y="303"/>
                    <a:pt x="8100" y="291"/>
                  </a:cubicBezTo>
                  <a:lnTo>
                    <a:pt x="8088" y="285"/>
                  </a:lnTo>
                  <a:cubicBezTo>
                    <a:pt x="8076" y="267"/>
                    <a:pt x="8058" y="244"/>
                    <a:pt x="8040" y="232"/>
                  </a:cubicBezTo>
                  <a:lnTo>
                    <a:pt x="8028" y="226"/>
                  </a:lnTo>
                  <a:cubicBezTo>
                    <a:pt x="8017" y="208"/>
                    <a:pt x="7999" y="196"/>
                    <a:pt x="7981" y="178"/>
                  </a:cubicBezTo>
                  <a:cubicBezTo>
                    <a:pt x="7981" y="178"/>
                    <a:pt x="7969" y="178"/>
                    <a:pt x="7969" y="172"/>
                  </a:cubicBezTo>
                  <a:cubicBezTo>
                    <a:pt x="7957" y="155"/>
                    <a:pt x="7933" y="143"/>
                    <a:pt x="7922" y="125"/>
                  </a:cubicBezTo>
                  <a:cubicBezTo>
                    <a:pt x="7910" y="125"/>
                    <a:pt x="7910" y="119"/>
                    <a:pt x="7904" y="119"/>
                  </a:cubicBezTo>
                  <a:cubicBezTo>
                    <a:pt x="7880" y="107"/>
                    <a:pt x="7868" y="95"/>
                    <a:pt x="7844" y="83"/>
                  </a:cubicBezTo>
                  <a:cubicBezTo>
                    <a:pt x="7821" y="66"/>
                    <a:pt x="7809" y="60"/>
                    <a:pt x="7785" y="54"/>
                  </a:cubicBezTo>
                  <a:cubicBezTo>
                    <a:pt x="7779" y="54"/>
                    <a:pt x="7779" y="48"/>
                    <a:pt x="7773" y="48"/>
                  </a:cubicBezTo>
                  <a:cubicBezTo>
                    <a:pt x="7755" y="36"/>
                    <a:pt x="7743" y="30"/>
                    <a:pt x="7726" y="30"/>
                  </a:cubicBezTo>
                  <a:cubicBezTo>
                    <a:pt x="7720" y="30"/>
                    <a:pt x="7714" y="24"/>
                    <a:pt x="7714" y="24"/>
                  </a:cubicBezTo>
                  <a:cubicBezTo>
                    <a:pt x="7696" y="18"/>
                    <a:pt x="7684" y="18"/>
                    <a:pt x="7666" y="6"/>
                  </a:cubicBezTo>
                  <a:lnTo>
                    <a:pt x="7660" y="6"/>
                  </a:lnTo>
                  <a:cubicBezTo>
                    <a:pt x="7642" y="0"/>
                    <a:pt x="7631" y="0"/>
                    <a:pt x="7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86;p48">
              <a:extLst>
                <a:ext uri="{FF2B5EF4-FFF2-40B4-BE49-F238E27FC236}">
                  <a16:creationId xmlns:a16="http://schemas.microsoft.com/office/drawing/2014/main" id="{42EAA56B-D43E-4D9D-9947-D82713E3087C}"/>
                </a:ext>
              </a:extLst>
            </p:cNvPr>
            <p:cNvSpPr/>
            <p:nvPr/>
          </p:nvSpPr>
          <p:spPr>
            <a:xfrm>
              <a:off x="2206276" y="-334028"/>
              <a:ext cx="4710316" cy="4027881"/>
            </a:xfrm>
            <a:custGeom>
              <a:avLst/>
              <a:gdLst/>
              <a:ahLst/>
              <a:cxnLst/>
              <a:rect l="l" t="t" r="r" b="b"/>
              <a:pathLst>
                <a:path w="48847" h="41770" extrusionOk="0">
                  <a:moveTo>
                    <a:pt x="42570" y="17761"/>
                  </a:moveTo>
                  <a:cubicBezTo>
                    <a:pt x="42546" y="17773"/>
                    <a:pt x="42522" y="17773"/>
                    <a:pt x="42499" y="17779"/>
                  </a:cubicBezTo>
                  <a:cubicBezTo>
                    <a:pt x="42505" y="17773"/>
                    <a:pt x="42511" y="17773"/>
                    <a:pt x="42516" y="17773"/>
                  </a:cubicBezTo>
                  <a:cubicBezTo>
                    <a:pt x="42534" y="17773"/>
                    <a:pt x="42552" y="17761"/>
                    <a:pt x="42570" y="17761"/>
                  </a:cubicBezTo>
                  <a:close/>
                  <a:moveTo>
                    <a:pt x="44767" y="17785"/>
                  </a:moveTo>
                  <a:cubicBezTo>
                    <a:pt x="44779" y="17791"/>
                    <a:pt x="44803" y="17791"/>
                    <a:pt x="44820" y="17803"/>
                  </a:cubicBezTo>
                  <a:cubicBezTo>
                    <a:pt x="44797" y="17791"/>
                    <a:pt x="44773" y="17791"/>
                    <a:pt x="44749" y="17785"/>
                  </a:cubicBezTo>
                  <a:close/>
                  <a:moveTo>
                    <a:pt x="44953" y="17836"/>
                  </a:moveTo>
                  <a:cubicBezTo>
                    <a:pt x="44954" y="17836"/>
                    <a:pt x="44957" y="17838"/>
                    <a:pt x="44957" y="17838"/>
                  </a:cubicBezTo>
                  <a:cubicBezTo>
                    <a:pt x="44975" y="17838"/>
                    <a:pt x="44987" y="17844"/>
                    <a:pt x="45004" y="17850"/>
                  </a:cubicBezTo>
                  <a:cubicBezTo>
                    <a:pt x="44987" y="17844"/>
                    <a:pt x="44969" y="17844"/>
                    <a:pt x="44951" y="17838"/>
                  </a:cubicBezTo>
                  <a:cubicBezTo>
                    <a:pt x="44951" y="17836"/>
                    <a:pt x="44952" y="17836"/>
                    <a:pt x="44953" y="17836"/>
                  </a:cubicBezTo>
                  <a:close/>
                  <a:moveTo>
                    <a:pt x="41893" y="17904"/>
                  </a:moveTo>
                  <a:cubicBezTo>
                    <a:pt x="41881" y="17910"/>
                    <a:pt x="41857" y="17922"/>
                    <a:pt x="41834" y="17922"/>
                  </a:cubicBezTo>
                  <a:cubicBezTo>
                    <a:pt x="41857" y="17910"/>
                    <a:pt x="41869" y="17910"/>
                    <a:pt x="41893" y="17904"/>
                  </a:cubicBezTo>
                  <a:close/>
                  <a:moveTo>
                    <a:pt x="45342" y="17953"/>
                  </a:moveTo>
                  <a:cubicBezTo>
                    <a:pt x="45343" y="17953"/>
                    <a:pt x="45343" y="17954"/>
                    <a:pt x="45343" y="17957"/>
                  </a:cubicBezTo>
                  <a:cubicBezTo>
                    <a:pt x="45355" y="17957"/>
                    <a:pt x="45355" y="17963"/>
                    <a:pt x="45361" y="17963"/>
                  </a:cubicBezTo>
                  <a:cubicBezTo>
                    <a:pt x="45355" y="17963"/>
                    <a:pt x="45343" y="17957"/>
                    <a:pt x="45337" y="17957"/>
                  </a:cubicBezTo>
                  <a:cubicBezTo>
                    <a:pt x="45340" y="17954"/>
                    <a:pt x="45341" y="17953"/>
                    <a:pt x="45342" y="17953"/>
                  </a:cubicBezTo>
                  <a:close/>
                  <a:moveTo>
                    <a:pt x="41673" y="17969"/>
                  </a:moveTo>
                  <a:cubicBezTo>
                    <a:pt x="41655" y="17978"/>
                    <a:pt x="41638" y="17984"/>
                    <a:pt x="41622" y="17986"/>
                  </a:cubicBezTo>
                  <a:lnTo>
                    <a:pt x="41622" y="17986"/>
                  </a:lnTo>
                  <a:cubicBezTo>
                    <a:pt x="41634" y="17981"/>
                    <a:pt x="41651" y="17980"/>
                    <a:pt x="41673" y="17969"/>
                  </a:cubicBezTo>
                  <a:close/>
                  <a:moveTo>
                    <a:pt x="41210" y="18117"/>
                  </a:moveTo>
                  <a:lnTo>
                    <a:pt x="41210" y="18117"/>
                  </a:lnTo>
                  <a:cubicBezTo>
                    <a:pt x="41186" y="18129"/>
                    <a:pt x="41169" y="18135"/>
                    <a:pt x="41151" y="18141"/>
                  </a:cubicBezTo>
                  <a:cubicBezTo>
                    <a:pt x="41151" y="18135"/>
                    <a:pt x="41151" y="18135"/>
                    <a:pt x="41157" y="18135"/>
                  </a:cubicBezTo>
                  <a:cubicBezTo>
                    <a:pt x="41174" y="18129"/>
                    <a:pt x="41198" y="18117"/>
                    <a:pt x="41210" y="18117"/>
                  </a:cubicBezTo>
                  <a:close/>
                  <a:moveTo>
                    <a:pt x="40967" y="18201"/>
                  </a:moveTo>
                  <a:cubicBezTo>
                    <a:pt x="40949" y="18207"/>
                    <a:pt x="40937" y="18218"/>
                    <a:pt x="40913" y="18224"/>
                  </a:cubicBezTo>
                  <a:cubicBezTo>
                    <a:pt x="40931" y="18218"/>
                    <a:pt x="40949" y="18207"/>
                    <a:pt x="40967" y="18201"/>
                  </a:cubicBezTo>
                  <a:close/>
                  <a:moveTo>
                    <a:pt x="45966" y="18224"/>
                  </a:moveTo>
                  <a:lnTo>
                    <a:pt x="45966" y="18224"/>
                  </a:lnTo>
                  <a:cubicBezTo>
                    <a:pt x="45978" y="18230"/>
                    <a:pt x="45990" y="18236"/>
                    <a:pt x="45996" y="18236"/>
                  </a:cubicBezTo>
                  <a:cubicBezTo>
                    <a:pt x="45984" y="18236"/>
                    <a:pt x="45978" y="18230"/>
                    <a:pt x="45966" y="18224"/>
                  </a:cubicBezTo>
                  <a:close/>
                  <a:moveTo>
                    <a:pt x="46129" y="18314"/>
                  </a:moveTo>
                  <a:lnTo>
                    <a:pt x="46131" y="18315"/>
                  </a:lnTo>
                  <a:lnTo>
                    <a:pt x="46131" y="18315"/>
                  </a:lnTo>
                  <a:cubicBezTo>
                    <a:pt x="46131" y="18315"/>
                    <a:pt x="46130" y="18314"/>
                    <a:pt x="46129" y="18314"/>
                  </a:cubicBezTo>
                  <a:close/>
                  <a:moveTo>
                    <a:pt x="40673" y="18320"/>
                  </a:moveTo>
                  <a:cubicBezTo>
                    <a:pt x="40670" y="18321"/>
                    <a:pt x="40667" y="18323"/>
                    <a:pt x="40664" y="18325"/>
                  </a:cubicBezTo>
                  <a:cubicBezTo>
                    <a:pt x="40667" y="18322"/>
                    <a:pt x="40671" y="18320"/>
                    <a:pt x="40673" y="18320"/>
                  </a:cubicBezTo>
                  <a:close/>
                  <a:moveTo>
                    <a:pt x="30035" y="36301"/>
                  </a:moveTo>
                  <a:lnTo>
                    <a:pt x="30035" y="36301"/>
                  </a:lnTo>
                  <a:cubicBezTo>
                    <a:pt x="30035" y="36330"/>
                    <a:pt x="30041" y="36347"/>
                    <a:pt x="30041" y="36377"/>
                  </a:cubicBezTo>
                  <a:cubicBezTo>
                    <a:pt x="30041" y="36359"/>
                    <a:pt x="30035" y="36330"/>
                    <a:pt x="30035" y="36301"/>
                  </a:cubicBezTo>
                  <a:close/>
                  <a:moveTo>
                    <a:pt x="30183" y="37261"/>
                  </a:moveTo>
                  <a:cubicBezTo>
                    <a:pt x="30189" y="37291"/>
                    <a:pt x="30195" y="37321"/>
                    <a:pt x="30195" y="37345"/>
                  </a:cubicBezTo>
                  <a:cubicBezTo>
                    <a:pt x="30189" y="37321"/>
                    <a:pt x="30189" y="37291"/>
                    <a:pt x="30183" y="37261"/>
                  </a:cubicBezTo>
                  <a:close/>
                  <a:moveTo>
                    <a:pt x="30231" y="37493"/>
                  </a:moveTo>
                  <a:cubicBezTo>
                    <a:pt x="30243" y="37517"/>
                    <a:pt x="30249" y="37535"/>
                    <a:pt x="30249" y="37552"/>
                  </a:cubicBezTo>
                  <a:cubicBezTo>
                    <a:pt x="30243" y="37529"/>
                    <a:pt x="30243" y="37517"/>
                    <a:pt x="30231" y="37493"/>
                  </a:cubicBezTo>
                  <a:close/>
                  <a:moveTo>
                    <a:pt x="30360" y="37954"/>
                  </a:moveTo>
                  <a:cubicBezTo>
                    <a:pt x="30365" y="37968"/>
                    <a:pt x="30369" y="37984"/>
                    <a:pt x="30372" y="37998"/>
                  </a:cubicBezTo>
                  <a:lnTo>
                    <a:pt x="30372" y="37998"/>
                  </a:lnTo>
                  <a:cubicBezTo>
                    <a:pt x="30370" y="37993"/>
                    <a:pt x="30367" y="37988"/>
                    <a:pt x="30367" y="37980"/>
                  </a:cubicBezTo>
                  <a:cubicBezTo>
                    <a:pt x="30364" y="37974"/>
                    <a:pt x="30363" y="37964"/>
                    <a:pt x="30360" y="37954"/>
                  </a:cubicBezTo>
                  <a:close/>
                  <a:moveTo>
                    <a:pt x="30430" y="38184"/>
                  </a:moveTo>
                  <a:cubicBezTo>
                    <a:pt x="30435" y="38198"/>
                    <a:pt x="30441" y="38211"/>
                    <a:pt x="30451" y="38223"/>
                  </a:cubicBezTo>
                  <a:cubicBezTo>
                    <a:pt x="30451" y="38225"/>
                    <a:pt x="30451" y="38225"/>
                    <a:pt x="30450" y="38225"/>
                  </a:cubicBezTo>
                  <a:cubicBezTo>
                    <a:pt x="30450" y="38225"/>
                    <a:pt x="30448" y="38217"/>
                    <a:pt x="30439" y="38217"/>
                  </a:cubicBezTo>
                  <a:cubicBezTo>
                    <a:pt x="30436" y="38209"/>
                    <a:pt x="30433" y="38197"/>
                    <a:pt x="30430" y="38184"/>
                  </a:cubicBezTo>
                  <a:close/>
                  <a:moveTo>
                    <a:pt x="30575" y="38556"/>
                  </a:moveTo>
                  <a:lnTo>
                    <a:pt x="30575" y="38556"/>
                  </a:lnTo>
                  <a:cubicBezTo>
                    <a:pt x="30581" y="38574"/>
                    <a:pt x="30587" y="38591"/>
                    <a:pt x="30599" y="38615"/>
                  </a:cubicBezTo>
                  <a:cubicBezTo>
                    <a:pt x="30587" y="38603"/>
                    <a:pt x="30587" y="38597"/>
                    <a:pt x="30587" y="38597"/>
                  </a:cubicBezTo>
                  <a:cubicBezTo>
                    <a:pt x="30581" y="38586"/>
                    <a:pt x="30575" y="38568"/>
                    <a:pt x="30575" y="38556"/>
                  </a:cubicBezTo>
                  <a:close/>
                  <a:moveTo>
                    <a:pt x="30647" y="38746"/>
                  </a:moveTo>
                  <a:cubicBezTo>
                    <a:pt x="30664" y="38776"/>
                    <a:pt x="30676" y="38805"/>
                    <a:pt x="30688" y="38829"/>
                  </a:cubicBezTo>
                  <a:cubicBezTo>
                    <a:pt x="30676" y="38823"/>
                    <a:pt x="30676" y="38805"/>
                    <a:pt x="30670" y="38799"/>
                  </a:cubicBezTo>
                  <a:cubicBezTo>
                    <a:pt x="30664" y="38782"/>
                    <a:pt x="30658" y="38770"/>
                    <a:pt x="30647" y="38746"/>
                  </a:cubicBezTo>
                  <a:close/>
                  <a:moveTo>
                    <a:pt x="30747" y="38930"/>
                  </a:moveTo>
                  <a:cubicBezTo>
                    <a:pt x="30759" y="38954"/>
                    <a:pt x="30765" y="38983"/>
                    <a:pt x="30783" y="39007"/>
                  </a:cubicBezTo>
                  <a:cubicBezTo>
                    <a:pt x="30777" y="39007"/>
                    <a:pt x="30777" y="39007"/>
                    <a:pt x="30777" y="39001"/>
                  </a:cubicBezTo>
                  <a:cubicBezTo>
                    <a:pt x="30765" y="38977"/>
                    <a:pt x="30753" y="38954"/>
                    <a:pt x="30747" y="38930"/>
                  </a:cubicBezTo>
                  <a:close/>
                  <a:moveTo>
                    <a:pt x="31032" y="39464"/>
                  </a:moveTo>
                  <a:cubicBezTo>
                    <a:pt x="31038" y="39473"/>
                    <a:pt x="31043" y="39482"/>
                    <a:pt x="31047" y="39490"/>
                  </a:cubicBezTo>
                  <a:lnTo>
                    <a:pt x="31047" y="39490"/>
                  </a:lnTo>
                  <a:cubicBezTo>
                    <a:pt x="31043" y="39483"/>
                    <a:pt x="31038" y="39475"/>
                    <a:pt x="31032" y="39464"/>
                  </a:cubicBezTo>
                  <a:close/>
                  <a:moveTo>
                    <a:pt x="31059" y="39510"/>
                  </a:moveTo>
                  <a:cubicBezTo>
                    <a:pt x="31061" y="39513"/>
                    <a:pt x="31063" y="39516"/>
                    <a:pt x="31065" y="39519"/>
                  </a:cubicBezTo>
                  <a:lnTo>
                    <a:pt x="31065" y="39519"/>
                  </a:lnTo>
                  <a:cubicBezTo>
                    <a:pt x="31064" y="39519"/>
                    <a:pt x="31063" y="39518"/>
                    <a:pt x="31062" y="39518"/>
                  </a:cubicBezTo>
                  <a:cubicBezTo>
                    <a:pt x="31061" y="39515"/>
                    <a:pt x="31060" y="39512"/>
                    <a:pt x="31059" y="39510"/>
                  </a:cubicBezTo>
                  <a:close/>
                  <a:moveTo>
                    <a:pt x="31077" y="39538"/>
                  </a:moveTo>
                  <a:cubicBezTo>
                    <a:pt x="31078" y="39539"/>
                    <a:pt x="31079" y="39540"/>
                    <a:pt x="31080" y="39542"/>
                  </a:cubicBezTo>
                  <a:cubicBezTo>
                    <a:pt x="31079" y="39541"/>
                    <a:pt x="31078" y="39539"/>
                    <a:pt x="31077" y="39538"/>
                  </a:cubicBezTo>
                  <a:close/>
                  <a:moveTo>
                    <a:pt x="31252" y="39791"/>
                  </a:moveTo>
                  <a:cubicBezTo>
                    <a:pt x="31264" y="39815"/>
                    <a:pt x="31282" y="39833"/>
                    <a:pt x="31294" y="39850"/>
                  </a:cubicBezTo>
                  <a:lnTo>
                    <a:pt x="31282" y="39838"/>
                  </a:lnTo>
                  <a:cubicBezTo>
                    <a:pt x="31270" y="39821"/>
                    <a:pt x="31258" y="39809"/>
                    <a:pt x="31252" y="39791"/>
                  </a:cubicBezTo>
                  <a:close/>
                  <a:moveTo>
                    <a:pt x="31387" y="39983"/>
                  </a:moveTo>
                  <a:lnTo>
                    <a:pt x="31387" y="39983"/>
                  </a:lnTo>
                  <a:cubicBezTo>
                    <a:pt x="31389" y="39985"/>
                    <a:pt x="31390" y="39987"/>
                    <a:pt x="31392" y="39989"/>
                  </a:cubicBezTo>
                  <a:lnTo>
                    <a:pt x="31392" y="39989"/>
                  </a:lnTo>
                  <a:cubicBezTo>
                    <a:pt x="31391" y="39988"/>
                    <a:pt x="31390" y="39987"/>
                    <a:pt x="31389" y="39987"/>
                  </a:cubicBezTo>
                  <a:cubicBezTo>
                    <a:pt x="31388" y="39986"/>
                    <a:pt x="31388" y="39984"/>
                    <a:pt x="31387" y="39983"/>
                  </a:cubicBezTo>
                  <a:close/>
                  <a:moveTo>
                    <a:pt x="31500" y="40119"/>
                  </a:moveTo>
                  <a:cubicBezTo>
                    <a:pt x="31508" y="40128"/>
                    <a:pt x="31515" y="40136"/>
                    <a:pt x="31523" y="40145"/>
                  </a:cubicBezTo>
                  <a:lnTo>
                    <a:pt x="31523" y="40145"/>
                  </a:lnTo>
                  <a:cubicBezTo>
                    <a:pt x="31512" y="40138"/>
                    <a:pt x="31506" y="40128"/>
                    <a:pt x="31500" y="40119"/>
                  </a:cubicBezTo>
                  <a:close/>
                  <a:moveTo>
                    <a:pt x="31532" y="40157"/>
                  </a:moveTo>
                  <a:cubicBezTo>
                    <a:pt x="31538" y="40163"/>
                    <a:pt x="31543" y="40170"/>
                    <a:pt x="31549" y="40177"/>
                  </a:cubicBezTo>
                  <a:lnTo>
                    <a:pt x="31537" y="40165"/>
                  </a:lnTo>
                  <a:cubicBezTo>
                    <a:pt x="31535" y="40163"/>
                    <a:pt x="31534" y="40160"/>
                    <a:pt x="31532" y="40157"/>
                  </a:cubicBezTo>
                  <a:close/>
                  <a:moveTo>
                    <a:pt x="31608" y="40236"/>
                  </a:moveTo>
                  <a:cubicBezTo>
                    <a:pt x="31626" y="40260"/>
                    <a:pt x="31644" y="40284"/>
                    <a:pt x="31668" y="40296"/>
                  </a:cubicBezTo>
                  <a:cubicBezTo>
                    <a:pt x="31668" y="40296"/>
                    <a:pt x="31656" y="40290"/>
                    <a:pt x="31650" y="40290"/>
                  </a:cubicBezTo>
                  <a:cubicBezTo>
                    <a:pt x="31638" y="40278"/>
                    <a:pt x="31620" y="40260"/>
                    <a:pt x="31608" y="40236"/>
                  </a:cubicBezTo>
                  <a:close/>
                  <a:moveTo>
                    <a:pt x="31902" y="40530"/>
                  </a:moveTo>
                  <a:cubicBezTo>
                    <a:pt x="31914" y="40540"/>
                    <a:pt x="31928" y="40550"/>
                    <a:pt x="31941" y="40563"/>
                  </a:cubicBezTo>
                  <a:cubicBezTo>
                    <a:pt x="31923" y="40557"/>
                    <a:pt x="31911" y="40539"/>
                    <a:pt x="31905" y="40533"/>
                  </a:cubicBezTo>
                  <a:lnTo>
                    <a:pt x="31902" y="40530"/>
                  </a:lnTo>
                  <a:close/>
                  <a:moveTo>
                    <a:pt x="32060" y="40678"/>
                  </a:moveTo>
                  <a:lnTo>
                    <a:pt x="32060" y="40678"/>
                  </a:lnTo>
                  <a:cubicBezTo>
                    <a:pt x="32062" y="40679"/>
                    <a:pt x="32064" y="40680"/>
                    <a:pt x="32066" y="40682"/>
                  </a:cubicBezTo>
                  <a:lnTo>
                    <a:pt x="32066" y="40682"/>
                  </a:lnTo>
                  <a:cubicBezTo>
                    <a:pt x="32062" y="40682"/>
                    <a:pt x="32061" y="40679"/>
                    <a:pt x="32060" y="40678"/>
                  </a:cubicBezTo>
                  <a:close/>
                  <a:moveTo>
                    <a:pt x="32077" y="40689"/>
                  </a:moveTo>
                  <a:cubicBezTo>
                    <a:pt x="32079" y="40691"/>
                    <a:pt x="32081" y="40692"/>
                    <a:pt x="32084" y="40694"/>
                  </a:cubicBezTo>
                  <a:cubicBezTo>
                    <a:pt x="32081" y="40692"/>
                    <a:pt x="32078" y="40691"/>
                    <a:pt x="32077" y="40689"/>
                  </a:cubicBezTo>
                  <a:close/>
                  <a:moveTo>
                    <a:pt x="32297" y="40860"/>
                  </a:moveTo>
                  <a:lnTo>
                    <a:pt x="32345" y="40894"/>
                  </a:lnTo>
                  <a:lnTo>
                    <a:pt x="32345" y="40894"/>
                  </a:lnTo>
                  <a:cubicBezTo>
                    <a:pt x="32340" y="40892"/>
                    <a:pt x="32335" y="40889"/>
                    <a:pt x="32333" y="40889"/>
                  </a:cubicBezTo>
                  <a:cubicBezTo>
                    <a:pt x="32321" y="40884"/>
                    <a:pt x="32303" y="40872"/>
                    <a:pt x="32297" y="40860"/>
                  </a:cubicBezTo>
                  <a:close/>
                  <a:moveTo>
                    <a:pt x="32446" y="40967"/>
                  </a:moveTo>
                  <a:cubicBezTo>
                    <a:pt x="32452" y="40969"/>
                    <a:pt x="32459" y="40973"/>
                    <a:pt x="32465" y="40976"/>
                  </a:cubicBezTo>
                  <a:lnTo>
                    <a:pt x="32465" y="40976"/>
                  </a:lnTo>
                  <a:cubicBezTo>
                    <a:pt x="32459" y="40973"/>
                    <a:pt x="32452" y="40970"/>
                    <a:pt x="32446" y="40967"/>
                  </a:cubicBezTo>
                  <a:close/>
                  <a:moveTo>
                    <a:pt x="13474" y="1"/>
                  </a:moveTo>
                  <a:cubicBezTo>
                    <a:pt x="13427" y="1"/>
                    <a:pt x="13385" y="7"/>
                    <a:pt x="13337" y="7"/>
                  </a:cubicBezTo>
                  <a:cubicBezTo>
                    <a:pt x="13308" y="7"/>
                    <a:pt x="13278" y="7"/>
                    <a:pt x="13248" y="19"/>
                  </a:cubicBezTo>
                  <a:cubicBezTo>
                    <a:pt x="13207" y="19"/>
                    <a:pt x="13153" y="25"/>
                    <a:pt x="13112" y="30"/>
                  </a:cubicBezTo>
                  <a:cubicBezTo>
                    <a:pt x="13082" y="30"/>
                    <a:pt x="13052" y="36"/>
                    <a:pt x="13029" y="36"/>
                  </a:cubicBezTo>
                  <a:cubicBezTo>
                    <a:pt x="12975" y="48"/>
                    <a:pt x="12922" y="54"/>
                    <a:pt x="12862" y="60"/>
                  </a:cubicBezTo>
                  <a:cubicBezTo>
                    <a:pt x="12845" y="60"/>
                    <a:pt x="12827" y="66"/>
                    <a:pt x="12803" y="66"/>
                  </a:cubicBezTo>
                  <a:lnTo>
                    <a:pt x="12791" y="66"/>
                  </a:lnTo>
                  <a:cubicBezTo>
                    <a:pt x="12773" y="66"/>
                    <a:pt x="12767" y="78"/>
                    <a:pt x="12756" y="78"/>
                  </a:cubicBezTo>
                  <a:cubicBezTo>
                    <a:pt x="12702" y="84"/>
                    <a:pt x="12643" y="90"/>
                    <a:pt x="12589" y="108"/>
                  </a:cubicBezTo>
                  <a:cubicBezTo>
                    <a:pt x="12577" y="108"/>
                    <a:pt x="12560" y="114"/>
                    <a:pt x="12548" y="114"/>
                  </a:cubicBezTo>
                  <a:cubicBezTo>
                    <a:pt x="12476" y="126"/>
                    <a:pt x="12417" y="137"/>
                    <a:pt x="12352" y="149"/>
                  </a:cubicBezTo>
                  <a:cubicBezTo>
                    <a:pt x="12340" y="149"/>
                    <a:pt x="12322" y="155"/>
                    <a:pt x="12310" y="155"/>
                  </a:cubicBezTo>
                  <a:cubicBezTo>
                    <a:pt x="12251" y="173"/>
                    <a:pt x="12197" y="179"/>
                    <a:pt x="12138" y="197"/>
                  </a:cubicBezTo>
                  <a:cubicBezTo>
                    <a:pt x="12120" y="197"/>
                    <a:pt x="12108" y="203"/>
                    <a:pt x="12091" y="203"/>
                  </a:cubicBezTo>
                  <a:cubicBezTo>
                    <a:pt x="12025" y="215"/>
                    <a:pt x="11960" y="232"/>
                    <a:pt x="11900" y="256"/>
                  </a:cubicBezTo>
                  <a:cubicBezTo>
                    <a:pt x="11883" y="262"/>
                    <a:pt x="11871" y="262"/>
                    <a:pt x="11853" y="268"/>
                  </a:cubicBezTo>
                  <a:cubicBezTo>
                    <a:pt x="11794" y="286"/>
                    <a:pt x="11746" y="298"/>
                    <a:pt x="11687" y="321"/>
                  </a:cubicBezTo>
                  <a:cubicBezTo>
                    <a:pt x="11669" y="327"/>
                    <a:pt x="11657" y="327"/>
                    <a:pt x="11645" y="333"/>
                  </a:cubicBezTo>
                  <a:lnTo>
                    <a:pt x="11449" y="405"/>
                  </a:lnTo>
                  <a:cubicBezTo>
                    <a:pt x="11431" y="411"/>
                    <a:pt x="11420" y="411"/>
                    <a:pt x="11402" y="416"/>
                  </a:cubicBezTo>
                  <a:cubicBezTo>
                    <a:pt x="11342" y="440"/>
                    <a:pt x="11283" y="452"/>
                    <a:pt x="11224" y="476"/>
                  </a:cubicBezTo>
                  <a:cubicBezTo>
                    <a:pt x="11212" y="482"/>
                    <a:pt x="11200" y="482"/>
                    <a:pt x="11188" y="494"/>
                  </a:cubicBezTo>
                  <a:cubicBezTo>
                    <a:pt x="11123" y="511"/>
                    <a:pt x="11051" y="541"/>
                    <a:pt x="10986" y="565"/>
                  </a:cubicBezTo>
                  <a:cubicBezTo>
                    <a:pt x="10974" y="571"/>
                    <a:pt x="10956" y="583"/>
                    <a:pt x="10933" y="589"/>
                  </a:cubicBezTo>
                  <a:cubicBezTo>
                    <a:pt x="10873" y="612"/>
                    <a:pt x="10808" y="642"/>
                    <a:pt x="10749" y="660"/>
                  </a:cubicBezTo>
                  <a:cubicBezTo>
                    <a:pt x="10743" y="672"/>
                    <a:pt x="10725" y="672"/>
                    <a:pt x="10719" y="678"/>
                  </a:cubicBezTo>
                  <a:cubicBezTo>
                    <a:pt x="10654" y="707"/>
                    <a:pt x="10576" y="737"/>
                    <a:pt x="10511" y="767"/>
                  </a:cubicBezTo>
                  <a:cubicBezTo>
                    <a:pt x="10499" y="773"/>
                    <a:pt x="10475" y="779"/>
                    <a:pt x="10458" y="791"/>
                  </a:cubicBezTo>
                  <a:cubicBezTo>
                    <a:pt x="10440" y="796"/>
                    <a:pt x="10416" y="808"/>
                    <a:pt x="10392" y="820"/>
                  </a:cubicBezTo>
                  <a:cubicBezTo>
                    <a:pt x="10363" y="832"/>
                    <a:pt x="10333" y="850"/>
                    <a:pt x="10303" y="856"/>
                  </a:cubicBezTo>
                  <a:lnTo>
                    <a:pt x="10214" y="897"/>
                  </a:lnTo>
                  <a:cubicBezTo>
                    <a:pt x="10161" y="921"/>
                    <a:pt x="10119" y="951"/>
                    <a:pt x="10066" y="975"/>
                  </a:cubicBezTo>
                  <a:cubicBezTo>
                    <a:pt x="10036" y="987"/>
                    <a:pt x="10012" y="1004"/>
                    <a:pt x="9983" y="1016"/>
                  </a:cubicBezTo>
                  <a:cubicBezTo>
                    <a:pt x="9923" y="1046"/>
                    <a:pt x="9876" y="1076"/>
                    <a:pt x="9816" y="1105"/>
                  </a:cubicBezTo>
                  <a:cubicBezTo>
                    <a:pt x="9793" y="1117"/>
                    <a:pt x="9769" y="1129"/>
                    <a:pt x="9757" y="1135"/>
                  </a:cubicBezTo>
                  <a:cubicBezTo>
                    <a:pt x="9674" y="1182"/>
                    <a:pt x="9597" y="1224"/>
                    <a:pt x="9519" y="1272"/>
                  </a:cubicBezTo>
                  <a:cubicBezTo>
                    <a:pt x="9442" y="1313"/>
                    <a:pt x="9359" y="1361"/>
                    <a:pt x="9288" y="1402"/>
                  </a:cubicBezTo>
                  <a:lnTo>
                    <a:pt x="9222" y="1450"/>
                  </a:lnTo>
                  <a:cubicBezTo>
                    <a:pt x="9169" y="1479"/>
                    <a:pt x="9116" y="1515"/>
                    <a:pt x="9062" y="1545"/>
                  </a:cubicBezTo>
                  <a:cubicBezTo>
                    <a:pt x="9032" y="1562"/>
                    <a:pt x="9015" y="1580"/>
                    <a:pt x="8985" y="1598"/>
                  </a:cubicBezTo>
                  <a:cubicBezTo>
                    <a:pt x="8932" y="1628"/>
                    <a:pt x="8884" y="1657"/>
                    <a:pt x="8837" y="1693"/>
                  </a:cubicBezTo>
                  <a:cubicBezTo>
                    <a:pt x="8807" y="1711"/>
                    <a:pt x="8777" y="1729"/>
                    <a:pt x="8753" y="1747"/>
                  </a:cubicBezTo>
                  <a:cubicBezTo>
                    <a:pt x="8700" y="1776"/>
                    <a:pt x="8658" y="1812"/>
                    <a:pt x="8605" y="1842"/>
                  </a:cubicBezTo>
                  <a:cubicBezTo>
                    <a:pt x="8575" y="1859"/>
                    <a:pt x="8551" y="1877"/>
                    <a:pt x="8522" y="1895"/>
                  </a:cubicBezTo>
                  <a:cubicBezTo>
                    <a:pt x="8468" y="1931"/>
                    <a:pt x="8421" y="1966"/>
                    <a:pt x="8361" y="2008"/>
                  </a:cubicBezTo>
                  <a:cubicBezTo>
                    <a:pt x="8338" y="2020"/>
                    <a:pt x="8320" y="2038"/>
                    <a:pt x="8302" y="2049"/>
                  </a:cubicBezTo>
                  <a:lnTo>
                    <a:pt x="7875" y="2364"/>
                  </a:lnTo>
                  <a:cubicBezTo>
                    <a:pt x="7869" y="2370"/>
                    <a:pt x="7863" y="2370"/>
                    <a:pt x="7857" y="2376"/>
                  </a:cubicBezTo>
                  <a:cubicBezTo>
                    <a:pt x="7768" y="2441"/>
                    <a:pt x="7679" y="2518"/>
                    <a:pt x="7590" y="2584"/>
                  </a:cubicBezTo>
                  <a:cubicBezTo>
                    <a:pt x="7560" y="2608"/>
                    <a:pt x="7536" y="2631"/>
                    <a:pt x="7506" y="2649"/>
                  </a:cubicBezTo>
                  <a:cubicBezTo>
                    <a:pt x="7441" y="2703"/>
                    <a:pt x="7382" y="2756"/>
                    <a:pt x="7310" y="2815"/>
                  </a:cubicBezTo>
                  <a:cubicBezTo>
                    <a:pt x="7281" y="2845"/>
                    <a:pt x="7245" y="2869"/>
                    <a:pt x="7215" y="2899"/>
                  </a:cubicBezTo>
                  <a:cubicBezTo>
                    <a:pt x="7150" y="2946"/>
                    <a:pt x="7091" y="3005"/>
                    <a:pt x="7025" y="3065"/>
                  </a:cubicBezTo>
                  <a:cubicBezTo>
                    <a:pt x="7002" y="3089"/>
                    <a:pt x="6972" y="3112"/>
                    <a:pt x="6948" y="3136"/>
                  </a:cubicBezTo>
                  <a:cubicBezTo>
                    <a:pt x="6859" y="3207"/>
                    <a:pt x="6776" y="3290"/>
                    <a:pt x="6687" y="3374"/>
                  </a:cubicBezTo>
                  <a:lnTo>
                    <a:pt x="6616" y="3445"/>
                  </a:lnTo>
                  <a:cubicBezTo>
                    <a:pt x="6556" y="3504"/>
                    <a:pt x="6491" y="3564"/>
                    <a:pt x="6432" y="3623"/>
                  </a:cubicBezTo>
                  <a:cubicBezTo>
                    <a:pt x="6402" y="3653"/>
                    <a:pt x="6372" y="3682"/>
                    <a:pt x="6331" y="3712"/>
                  </a:cubicBezTo>
                  <a:cubicBezTo>
                    <a:pt x="6271" y="3771"/>
                    <a:pt x="6206" y="3831"/>
                    <a:pt x="6147" y="3896"/>
                  </a:cubicBezTo>
                  <a:lnTo>
                    <a:pt x="6075" y="3973"/>
                  </a:lnTo>
                  <a:cubicBezTo>
                    <a:pt x="5992" y="4056"/>
                    <a:pt x="5909" y="4145"/>
                    <a:pt x="5826" y="4223"/>
                  </a:cubicBezTo>
                  <a:lnTo>
                    <a:pt x="5755" y="4300"/>
                  </a:lnTo>
                  <a:cubicBezTo>
                    <a:pt x="5695" y="4365"/>
                    <a:pt x="5636" y="4425"/>
                    <a:pt x="5577" y="4490"/>
                  </a:cubicBezTo>
                  <a:cubicBezTo>
                    <a:pt x="5547" y="4520"/>
                    <a:pt x="5517" y="4561"/>
                    <a:pt x="5488" y="4591"/>
                  </a:cubicBezTo>
                  <a:lnTo>
                    <a:pt x="5309" y="4787"/>
                  </a:lnTo>
                  <a:cubicBezTo>
                    <a:pt x="5286" y="4816"/>
                    <a:pt x="5262" y="4840"/>
                    <a:pt x="5232" y="4870"/>
                  </a:cubicBezTo>
                  <a:cubicBezTo>
                    <a:pt x="5155" y="4959"/>
                    <a:pt x="5078" y="5054"/>
                    <a:pt x="4995" y="5143"/>
                  </a:cubicBezTo>
                  <a:cubicBezTo>
                    <a:pt x="4977" y="5173"/>
                    <a:pt x="4953" y="5197"/>
                    <a:pt x="4929" y="5226"/>
                  </a:cubicBezTo>
                  <a:cubicBezTo>
                    <a:pt x="4870" y="5292"/>
                    <a:pt x="4817" y="5369"/>
                    <a:pt x="4757" y="5434"/>
                  </a:cubicBezTo>
                  <a:cubicBezTo>
                    <a:pt x="4727" y="5470"/>
                    <a:pt x="4698" y="5499"/>
                    <a:pt x="4680" y="5541"/>
                  </a:cubicBezTo>
                  <a:cubicBezTo>
                    <a:pt x="4621" y="5606"/>
                    <a:pt x="4567" y="5677"/>
                    <a:pt x="4508" y="5749"/>
                  </a:cubicBezTo>
                  <a:lnTo>
                    <a:pt x="4442" y="5838"/>
                  </a:lnTo>
                  <a:lnTo>
                    <a:pt x="4217" y="6123"/>
                  </a:lnTo>
                  <a:lnTo>
                    <a:pt x="4151" y="6212"/>
                  </a:lnTo>
                  <a:cubicBezTo>
                    <a:pt x="4098" y="6289"/>
                    <a:pt x="4039" y="6360"/>
                    <a:pt x="3985" y="6438"/>
                  </a:cubicBezTo>
                  <a:cubicBezTo>
                    <a:pt x="3956" y="6473"/>
                    <a:pt x="3938" y="6509"/>
                    <a:pt x="3908" y="6550"/>
                  </a:cubicBezTo>
                  <a:lnTo>
                    <a:pt x="3748" y="6770"/>
                  </a:lnTo>
                  <a:lnTo>
                    <a:pt x="3682" y="6859"/>
                  </a:lnTo>
                  <a:cubicBezTo>
                    <a:pt x="3617" y="6966"/>
                    <a:pt x="3540" y="7061"/>
                    <a:pt x="3475" y="7162"/>
                  </a:cubicBezTo>
                  <a:cubicBezTo>
                    <a:pt x="3451" y="7192"/>
                    <a:pt x="3439" y="7221"/>
                    <a:pt x="3415" y="7251"/>
                  </a:cubicBezTo>
                  <a:cubicBezTo>
                    <a:pt x="3362" y="7328"/>
                    <a:pt x="3314" y="7411"/>
                    <a:pt x="3267" y="7483"/>
                  </a:cubicBezTo>
                  <a:cubicBezTo>
                    <a:pt x="3243" y="7518"/>
                    <a:pt x="3225" y="7560"/>
                    <a:pt x="3195" y="7595"/>
                  </a:cubicBezTo>
                  <a:cubicBezTo>
                    <a:pt x="3148" y="7667"/>
                    <a:pt x="3095" y="7750"/>
                    <a:pt x="3053" y="7827"/>
                  </a:cubicBezTo>
                  <a:cubicBezTo>
                    <a:pt x="3029" y="7857"/>
                    <a:pt x="3017" y="7892"/>
                    <a:pt x="2994" y="7922"/>
                  </a:cubicBezTo>
                  <a:cubicBezTo>
                    <a:pt x="2928" y="8023"/>
                    <a:pt x="2869" y="8130"/>
                    <a:pt x="2810" y="8243"/>
                  </a:cubicBezTo>
                  <a:cubicBezTo>
                    <a:pt x="2792" y="8272"/>
                    <a:pt x="2768" y="8302"/>
                    <a:pt x="2756" y="8332"/>
                  </a:cubicBezTo>
                  <a:cubicBezTo>
                    <a:pt x="2709" y="8409"/>
                    <a:pt x="2667" y="8492"/>
                    <a:pt x="2614" y="8569"/>
                  </a:cubicBezTo>
                  <a:cubicBezTo>
                    <a:pt x="2590" y="8605"/>
                    <a:pt x="2572" y="8641"/>
                    <a:pt x="2548" y="8688"/>
                  </a:cubicBezTo>
                  <a:cubicBezTo>
                    <a:pt x="2501" y="8765"/>
                    <a:pt x="2459" y="8842"/>
                    <a:pt x="2412" y="8926"/>
                  </a:cubicBezTo>
                  <a:cubicBezTo>
                    <a:pt x="2400" y="8955"/>
                    <a:pt x="2376" y="8991"/>
                    <a:pt x="2364" y="9021"/>
                  </a:cubicBezTo>
                  <a:cubicBezTo>
                    <a:pt x="2305" y="9133"/>
                    <a:pt x="2251" y="9234"/>
                    <a:pt x="2192" y="9347"/>
                  </a:cubicBezTo>
                  <a:lnTo>
                    <a:pt x="2144" y="9436"/>
                  </a:lnTo>
                  <a:cubicBezTo>
                    <a:pt x="2103" y="9519"/>
                    <a:pt x="2067" y="9597"/>
                    <a:pt x="2020" y="9686"/>
                  </a:cubicBezTo>
                  <a:cubicBezTo>
                    <a:pt x="1996" y="9727"/>
                    <a:pt x="1984" y="9769"/>
                    <a:pt x="1960" y="9804"/>
                  </a:cubicBezTo>
                  <a:cubicBezTo>
                    <a:pt x="1925" y="9887"/>
                    <a:pt x="1877" y="9971"/>
                    <a:pt x="1842" y="10054"/>
                  </a:cubicBezTo>
                  <a:cubicBezTo>
                    <a:pt x="1830" y="10089"/>
                    <a:pt x="1812" y="10119"/>
                    <a:pt x="1800" y="10155"/>
                  </a:cubicBezTo>
                  <a:cubicBezTo>
                    <a:pt x="1747" y="10268"/>
                    <a:pt x="1693" y="10380"/>
                    <a:pt x="1652" y="10487"/>
                  </a:cubicBezTo>
                  <a:cubicBezTo>
                    <a:pt x="1634" y="10517"/>
                    <a:pt x="1622" y="10547"/>
                    <a:pt x="1610" y="10576"/>
                  </a:cubicBezTo>
                  <a:cubicBezTo>
                    <a:pt x="1574" y="10659"/>
                    <a:pt x="1539" y="10748"/>
                    <a:pt x="1503" y="10838"/>
                  </a:cubicBezTo>
                  <a:cubicBezTo>
                    <a:pt x="1485" y="10873"/>
                    <a:pt x="1462" y="10921"/>
                    <a:pt x="1450" y="10956"/>
                  </a:cubicBezTo>
                  <a:cubicBezTo>
                    <a:pt x="1414" y="11039"/>
                    <a:pt x="1384" y="11123"/>
                    <a:pt x="1343" y="11212"/>
                  </a:cubicBezTo>
                  <a:cubicBezTo>
                    <a:pt x="1331" y="11247"/>
                    <a:pt x="1313" y="11277"/>
                    <a:pt x="1301" y="11313"/>
                  </a:cubicBezTo>
                  <a:cubicBezTo>
                    <a:pt x="1254" y="11425"/>
                    <a:pt x="1212" y="11538"/>
                    <a:pt x="1165" y="11657"/>
                  </a:cubicBezTo>
                  <a:cubicBezTo>
                    <a:pt x="1159" y="11687"/>
                    <a:pt x="1147" y="11716"/>
                    <a:pt x="1135" y="11746"/>
                  </a:cubicBezTo>
                  <a:cubicBezTo>
                    <a:pt x="1105" y="11835"/>
                    <a:pt x="1070" y="11924"/>
                    <a:pt x="1040" y="12013"/>
                  </a:cubicBezTo>
                  <a:cubicBezTo>
                    <a:pt x="1028" y="12049"/>
                    <a:pt x="1010" y="12090"/>
                    <a:pt x="998" y="12132"/>
                  </a:cubicBezTo>
                  <a:cubicBezTo>
                    <a:pt x="969" y="12209"/>
                    <a:pt x="939" y="12298"/>
                    <a:pt x="909" y="12381"/>
                  </a:cubicBezTo>
                  <a:cubicBezTo>
                    <a:pt x="892" y="12417"/>
                    <a:pt x="886" y="12447"/>
                    <a:pt x="868" y="12488"/>
                  </a:cubicBezTo>
                  <a:cubicBezTo>
                    <a:pt x="832" y="12595"/>
                    <a:pt x="797" y="12714"/>
                    <a:pt x="761" y="12827"/>
                  </a:cubicBezTo>
                  <a:cubicBezTo>
                    <a:pt x="749" y="12856"/>
                    <a:pt x="743" y="12886"/>
                    <a:pt x="737" y="12910"/>
                  </a:cubicBezTo>
                  <a:cubicBezTo>
                    <a:pt x="707" y="12999"/>
                    <a:pt x="684" y="13088"/>
                    <a:pt x="654" y="13177"/>
                  </a:cubicBezTo>
                  <a:cubicBezTo>
                    <a:pt x="648" y="13189"/>
                    <a:pt x="642" y="13213"/>
                    <a:pt x="642" y="13231"/>
                  </a:cubicBezTo>
                  <a:cubicBezTo>
                    <a:pt x="624" y="13272"/>
                    <a:pt x="618" y="13320"/>
                    <a:pt x="601" y="13361"/>
                  </a:cubicBezTo>
                  <a:cubicBezTo>
                    <a:pt x="601" y="13379"/>
                    <a:pt x="595" y="13385"/>
                    <a:pt x="595" y="13397"/>
                  </a:cubicBezTo>
                  <a:cubicBezTo>
                    <a:pt x="571" y="13486"/>
                    <a:pt x="553" y="13575"/>
                    <a:pt x="529" y="13658"/>
                  </a:cubicBezTo>
                  <a:cubicBezTo>
                    <a:pt x="523" y="13676"/>
                    <a:pt x="523" y="13694"/>
                    <a:pt x="512" y="13712"/>
                  </a:cubicBezTo>
                  <a:cubicBezTo>
                    <a:pt x="494" y="13783"/>
                    <a:pt x="476" y="13866"/>
                    <a:pt x="452" y="13943"/>
                  </a:cubicBezTo>
                  <a:cubicBezTo>
                    <a:pt x="452" y="13955"/>
                    <a:pt x="446" y="13961"/>
                    <a:pt x="446" y="13979"/>
                  </a:cubicBezTo>
                  <a:cubicBezTo>
                    <a:pt x="422" y="14068"/>
                    <a:pt x="411" y="14151"/>
                    <a:pt x="387" y="14240"/>
                  </a:cubicBezTo>
                  <a:cubicBezTo>
                    <a:pt x="381" y="14252"/>
                    <a:pt x="381" y="14276"/>
                    <a:pt x="375" y="14287"/>
                  </a:cubicBezTo>
                  <a:cubicBezTo>
                    <a:pt x="357" y="14365"/>
                    <a:pt x="333" y="14448"/>
                    <a:pt x="322" y="14519"/>
                  </a:cubicBezTo>
                  <a:cubicBezTo>
                    <a:pt x="322" y="14537"/>
                    <a:pt x="316" y="14543"/>
                    <a:pt x="316" y="14555"/>
                  </a:cubicBezTo>
                  <a:cubicBezTo>
                    <a:pt x="298" y="14644"/>
                    <a:pt x="274" y="14727"/>
                    <a:pt x="262" y="14816"/>
                  </a:cubicBezTo>
                  <a:cubicBezTo>
                    <a:pt x="262" y="14834"/>
                    <a:pt x="256" y="14852"/>
                    <a:pt x="256" y="14869"/>
                  </a:cubicBezTo>
                  <a:cubicBezTo>
                    <a:pt x="238" y="14953"/>
                    <a:pt x="227" y="15024"/>
                    <a:pt x="209" y="15107"/>
                  </a:cubicBezTo>
                  <a:cubicBezTo>
                    <a:pt x="209" y="15113"/>
                    <a:pt x="203" y="15131"/>
                    <a:pt x="203" y="15137"/>
                  </a:cubicBezTo>
                  <a:cubicBezTo>
                    <a:pt x="185" y="15226"/>
                    <a:pt x="173" y="15309"/>
                    <a:pt x="167" y="15398"/>
                  </a:cubicBezTo>
                  <a:cubicBezTo>
                    <a:pt x="167" y="15410"/>
                    <a:pt x="155" y="15434"/>
                    <a:pt x="155" y="15445"/>
                  </a:cubicBezTo>
                  <a:cubicBezTo>
                    <a:pt x="143" y="15529"/>
                    <a:pt x="137" y="15606"/>
                    <a:pt x="126" y="15683"/>
                  </a:cubicBezTo>
                  <a:cubicBezTo>
                    <a:pt x="126" y="15695"/>
                    <a:pt x="126" y="15707"/>
                    <a:pt x="120" y="15713"/>
                  </a:cubicBezTo>
                  <a:cubicBezTo>
                    <a:pt x="114" y="15802"/>
                    <a:pt x="96" y="15885"/>
                    <a:pt x="90" y="15974"/>
                  </a:cubicBezTo>
                  <a:cubicBezTo>
                    <a:pt x="90" y="15992"/>
                    <a:pt x="84" y="16009"/>
                    <a:pt x="84" y="16027"/>
                  </a:cubicBezTo>
                  <a:cubicBezTo>
                    <a:pt x="78" y="16110"/>
                    <a:pt x="66" y="16182"/>
                    <a:pt x="60" y="16265"/>
                  </a:cubicBezTo>
                  <a:lnTo>
                    <a:pt x="60" y="16295"/>
                  </a:lnTo>
                  <a:lnTo>
                    <a:pt x="60" y="16306"/>
                  </a:lnTo>
                  <a:cubicBezTo>
                    <a:pt x="54" y="16366"/>
                    <a:pt x="54" y="16419"/>
                    <a:pt x="48" y="16479"/>
                  </a:cubicBezTo>
                  <a:cubicBezTo>
                    <a:pt x="48" y="16508"/>
                    <a:pt x="37" y="16544"/>
                    <a:pt x="37" y="16574"/>
                  </a:cubicBezTo>
                  <a:cubicBezTo>
                    <a:pt x="31" y="16645"/>
                    <a:pt x="31" y="16710"/>
                    <a:pt x="25" y="16770"/>
                  </a:cubicBezTo>
                  <a:cubicBezTo>
                    <a:pt x="25" y="16799"/>
                    <a:pt x="25" y="16829"/>
                    <a:pt x="19" y="16853"/>
                  </a:cubicBezTo>
                  <a:cubicBezTo>
                    <a:pt x="19" y="16924"/>
                    <a:pt x="7" y="17001"/>
                    <a:pt x="7" y="17072"/>
                  </a:cubicBezTo>
                  <a:lnTo>
                    <a:pt x="7" y="17132"/>
                  </a:lnTo>
                  <a:cubicBezTo>
                    <a:pt x="7" y="17227"/>
                    <a:pt x="1" y="17316"/>
                    <a:pt x="1" y="17405"/>
                  </a:cubicBezTo>
                  <a:lnTo>
                    <a:pt x="1" y="17660"/>
                  </a:lnTo>
                  <a:lnTo>
                    <a:pt x="1" y="17743"/>
                  </a:lnTo>
                  <a:cubicBezTo>
                    <a:pt x="1" y="17791"/>
                    <a:pt x="1" y="17850"/>
                    <a:pt x="7" y="17904"/>
                  </a:cubicBezTo>
                  <a:cubicBezTo>
                    <a:pt x="7" y="17933"/>
                    <a:pt x="7" y="17969"/>
                    <a:pt x="19" y="17999"/>
                  </a:cubicBezTo>
                  <a:cubicBezTo>
                    <a:pt x="19" y="18052"/>
                    <a:pt x="25" y="18106"/>
                    <a:pt x="25" y="18159"/>
                  </a:cubicBezTo>
                  <a:cubicBezTo>
                    <a:pt x="25" y="18189"/>
                    <a:pt x="25" y="18218"/>
                    <a:pt x="31" y="18248"/>
                  </a:cubicBezTo>
                  <a:cubicBezTo>
                    <a:pt x="37" y="18307"/>
                    <a:pt x="37" y="18355"/>
                    <a:pt x="48" y="18408"/>
                  </a:cubicBezTo>
                  <a:cubicBezTo>
                    <a:pt x="48" y="18432"/>
                    <a:pt x="48" y="18456"/>
                    <a:pt x="54" y="18486"/>
                  </a:cubicBezTo>
                  <a:cubicBezTo>
                    <a:pt x="60" y="18557"/>
                    <a:pt x="66" y="18640"/>
                    <a:pt x="78" y="18711"/>
                  </a:cubicBezTo>
                  <a:cubicBezTo>
                    <a:pt x="78" y="18735"/>
                    <a:pt x="84" y="18759"/>
                    <a:pt x="84" y="18783"/>
                  </a:cubicBezTo>
                  <a:cubicBezTo>
                    <a:pt x="90" y="18842"/>
                    <a:pt x="96" y="18889"/>
                    <a:pt x="108" y="18943"/>
                  </a:cubicBezTo>
                  <a:cubicBezTo>
                    <a:pt x="108" y="18973"/>
                    <a:pt x="114" y="18996"/>
                    <a:pt x="120" y="19026"/>
                  </a:cubicBezTo>
                  <a:cubicBezTo>
                    <a:pt x="126" y="19056"/>
                    <a:pt x="126" y="19085"/>
                    <a:pt x="137" y="19109"/>
                  </a:cubicBezTo>
                  <a:cubicBezTo>
                    <a:pt x="137" y="19127"/>
                    <a:pt x="143" y="19151"/>
                    <a:pt x="143" y="19174"/>
                  </a:cubicBezTo>
                  <a:cubicBezTo>
                    <a:pt x="149" y="19198"/>
                    <a:pt x="149" y="19228"/>
                    <a:pt x="155" y="19246"/>
                  </a:cubicBezTo>
                  <a:cubicBezTo>
                    <a:pt x="167" y="19299"/>
                    <a:pt x="173" y="19353"/>
                    <a:pt x="185" y="19406"/>
                  </a:cubicBezTo>
                  <a:cubicBezTo>
                    <a:pt x="197" y="19424"/>
                    <a:pt x="197" y="19448"/>
                    <a:pt x="203" y="19465"/>
                  </a:cubicBezTo>
                  <a:cubicBezTo>
                    <a:pt x="215" y="19537"/>
                    <a:pt x="232" y="19602"/>
                    <a:pt x="244" y="19673"/>
                  </a:cubicBezTo>
                  <a:cubicBezTo>
                    <a:pt x="244" y="19685"/>
                    <a:pt x="256" y="19703"/>
                    <a:pt x="256" y="19709"/>
                  </a:cubicBezTo>
                  <a:cubicBezTo>
                    <a:pt x="268" y="19768"/>
                    <a:pt x="274" y="19822"/>
                    <a:pt x="292" y="19881"/>
                  </a:cubicBezTo>
                  <a:cubicBezTo>
                    <a:pt x="298" y="19899"/>
                    <a:pt x="304" y="19923"/>
                    <a:pt x="304" y="19946"/>
                  </a:cubicBezTo>
                  <a:cubicBezTo>
                    <a:pt x="322" y="19988"/>
                    <a:pt x="327" y="20035"/>
                    <a:pt x="345" y="20077"/>
                  </a:cubicBezTo>
                  <a:cubicBezTo>
                    <a:pt x="351" y="20101"/>
                    <a:pt x="357" y="20124"/>
                    <a:pt x="363" y="20154"/>
                  </a:cubicBezTo>
                  <a:cubicBezTo>
                    <a:pt x="381" y="20196"/>
                    <a:pt x="393" y="20249"/>
                    <a:pt x="411" y="20297"/>
                  </a:cubicBezTo>
                  <a:cubicBezTo>
                    <a:pt x="417" y="20309"/>
                    <a:pt x="417" y="20332"/>
                    <a:pt x="422" y="20344"/>
                  </a:cubicBezTo>
                  <a:cubicBezTo>
                    <a:pt x="446" y="20415"/>
                    <a:pt x="470" y="20475"/>
                    <a:pt x="482" y="20540"/>
                  </a:cubicBezTo>
                  <a:cubicBezTo>
                    <a:pt x="494" y="20552"/>
                    <a:pt x="500" y="20570"/>
                    <a:pt x="500" y="20582"/>
                  </a:cubicBezTo>
                  <a:cubicBezTo>
                    <a:pt x="512" y="20629"/>
                    <a:pt x="535" y="20683"/>
                    <a:pt x="553" y="20724"/>
                  </a:cubicBezTo>
                  <a:lnTo>
                    <a:pt x="571" y="20790"/>
                  </a:lnTo>
                  <a:cubicBezTo>
                    <a:pt x="589" y="20831"/>
                    <a:pt x="601" y="20873"/>
                    <a:pt x="618" y="20908"/>
                  </a:cubicBezTo>
                  <a:cubicBezTo>
                    <a:pt x="624" y="20932"/>
                    <a:pt x="630" y="20956"/>
                    <a:pt x="648" y="20980"/>
                  </a:cubicBezTo>
                  <a:cubicBezTo>
                    <a:pt x="660" y="21021"/>
                    <a:pt x="684" y="21069"/>
                    <a:pt x="707" y="21104"/>
                  </a:cubicBezTo>
                  <a:lnTo>
                    <a:pt x="731" y="21146"/>
                  </a:lnTo>
                  <a:cubicBezTo>
                    <a:pt x="761" y="21205"/>
                    <a:pt x="779" y="21259"/>
                    <a:pt x="808" y="21318"/>
                  </a:cubicBezTo>
                  <a:lnTo>
                    <a:pt x="832" y="21366"/>
                  </a:lnTo>
                  <a:cubicBezTo>
                    <a:pt x="856" y="21401"/>
                    <a:pt x="880" y="21443"/>
                    <a:pt x="892" y="21484"/>
                  </a:cubicBezTo>
                  <a:cubicBezTo>
                    <a:pt x="898" y="21502"/>
                    <a:pt x="915" y="21520"/>
                    <a:pt x="921" y="21544"/>
                  </a:cubicBezTo>
                  <a:cubicBezTo>
                    <a:pt x="945" y="21579"/>
                    <a:pt x="957" y="21609"/>
                    <a:pt x="981" y="21645"/>
                  </a:cubicBezTo>
                  <a:cubicBezTo>
                    <a:pt x="998" y="21668"/>
                    <a:pt x="1004" y="21680"/>
                    <a:pt x="1016" y="21704"/>
                  </a:cubicBezTo>
                  <a:cubicBezTo>
                    <a:pt x="1040" y="21740"/>
                    <a:pt x="1064" y="21787"/>
                    <a:pt x="1093" y="21823"/>
                  </a:cubicBezTo>
                  <a:cubicBezTo>
                    <a:pt x="1099" y="21841"/>
                    <a:pt x="1105" y="21846"/>
                    <a:pt x="1117" y="21858"/>
                  </a:cubicBezTo>
                  <a:cubicBezTo>
                    <a:pt x="1147" y="21912"/>
                    <a:pt x="1183" y="21959"/>
                    <a:pt x="1212" y="22007"/>
                  </a:cubicBezTo>
                  <a:cubicBezTo>
                    <a:pt x="1218" y="22025"/>
                    <a:pt x="1236" y="22037"/>
                    <a:pt x="1242" y="22054"/>
                  </a:cubicBezTo>
                  <a:cubicBezTo>
                    <a:pt x="1266" y="22090"/>
                    <a:pt x="1283" y="22120"/>
                    <a:pt x="1313" y="22155"/>
                  </a:cubicBezTo>
                  <a:cubicBezTo>
                    <a:pt x="1331" y="22173"/>
                    <a:pt x="1343" y="22197"/>
                    <a:pt x="1355" y="22209"/>
                  </a:cubicBezTo>
                  <a:cubicBezTo>
                    <a:pt x="1373" y="22238"/>
                    <a:pt x="1396" y="22268"/>
                    <a:pt x="1426" y="22298"/>
                  </a:cubicBezTo>
                  <a:cubicBezTo>
                    <a:pt x="1444" y="22316"/>
                    <a:pt x="1450" y="22327"/>
                    <a:pt x="1462" y="22351"/>
                  </a:cubicBezTo>
                  <a:cubicBezTo>
                    <a:pt x="1491" y="22387"/>
                    <a:pt x="1521" y="22422"/>
                    <a:pt x="1551" y="22452"/>
                  </a:cubicBezTo>
                  <a:cubicBezTo>
                    <a:pt x="1563" y="22464"/>
                    <a:pt x="1568" y="22470"/>
                    <a:pt x="1574" y="22482"/>
                  </a:cubicBezTo>
                  <a:cubicBezTo>
                    <a:pt x="1610" y="22529"/>
                    <a:pt x="1652" y="22565"/>
                    <a:pt x="1687" y="22612"/>
                  </a:cubicBezTo>
                  <a:lnTo>
                    <a:pt x="1723" y="22648"/>
                  </a:lnTo>
                  <a:cubicBezTo>
                    <a:pt x="1753" y="22678"/>
                    <a:pt x="1776" y="22707"/>
                    <a:pt x="1806" y="22731"/>
                  </a:cubicBezTo>
                  <a:lnTo>
                    <a:pt x="1848" y="22773"/>
                  </a:lnTo>
                  <a:lnTo>
                    <a:pt x="1931" y="22856"/>
                  </a:lnTo>
                  <a:cubicBezTo>
                    <a:pt x="1949" y="22868"/>
                    <a:pt x="1960" y="22886"/>
                    <a:pt x="1978" y="22892"/>
                  </a:cubicBezTo>
                  <a:cubicBezTo>
                    <a:pt x="2014" y="22921"/>
                    <a:pt x="2049" y="22957"/>
                    <a:pt x="2085" y="22987"/>
                  </a:cubicBezTo>
                  <a:lnTo>
                    <a:pt x="2103" y="23004"/>
                  </a:lnTo>
                  <a:cubicBezTo>
                    <a:pt x="2144" y="23040"/>
                    <a:pt x="2192" y="23070"/>
                    <a:pt x="2234" y="23105"/>
                  </a:cubicBezTo>
                  <a:cubicBezTo>
                    <a:pt x="2251" y="23117"/>
                    <a:pt x="2263" y="23129"/>
                    <a:pt x="2281" y="23135"/>
                  </a:cubicBezTo>
                  <a:cubicBezTo>
                    <a:pt x="2311" y="23159"/>
                    <a:pt x="2340" y="23183"/>
                    <a:pt x="2376" y="23206"/>
                  </a:cubicBezTo>
                  <a:cubicBezTo>
                    <a:pt x="2394" y="23218"/>
                    <a:pt x="2406" y="23224"/>
                    <a:pt x="2424" y="23242"/>
                  </a:cubicBezTo>
                  <a:cubicBezTo>
                    <a:pt x="2453" y="23266"/>
                    <a:pt x="2489" y="23283"/>
                    <a:pt x="2519" y="23307"/>
                  </a:cubicBezTo>
                  <a:cubicBezTo>
                    <a:pt x="2530" y="23313"/>
                    <a:pt x="2548" y="23331"/>
                    <a:pt x="2560" y="23337"/>
                  </a:cubicBezTo>
                  <a:cubicBezTo>
                    <a:pt x="2608" y="23367"/>
                    <a:pt x="2661" y="23396"/>
                    <a:pt x="2703" y="23426"/>
                  </a:cubicBezTo>
                  <a:lnTo>
                    <a:pt x="32580" y="41082"/>
                  </a:lnTo>
                  <a:lnTo>
                    <a:pt x="32580" y="41082"/>
                  </a:lnTo>
                  <a:cubicBezTo>
                    <a:pt x="32577" y="41081"/>
                    <a:pt x="32574" y="41080"/>
                    <a:pt x="32570" y="41079"/>
                  </a:cubicBezTo>
                  <a:lnTo>
                    <a:pt x="32570" y="41079"/>
                  </a:lnTo>
                  <a:cubicBezTo>
                    <a:pt x="33312" y="41533"/>
                    <a:pt x="34181" y="41769"/>
                    <a:pt x="35144" y="41769"/>
                  </a:cubicBezTo>
                  <a:cubicBezTo>
                    <a:pt x="36400" y="41769"/>
                    <a:pt x="37816" y="41366"/>
                    <a:pt x="39316" y="40515"/>
                  </a:cubicBezTo>
                  <a:cubicBezTo>
                    <a:pt x="44529" y="37558"/>
                    <a:pt x="48769" y="30338"/>
                    <a:pt x="48799" y="24376"/>
                  </a:cubicBezTo>
                  <a:cubicBezTo>
                    <a:pt x="48846" y="21395"/>
                    <a:pt x="47811" y="19307"/>
                    <a:pt x="46136" y="18319"/>
                  </a:cubicBezTo>
                  <a:lnTo>
                    <a:pt x="46136" y="18319"/>
                  </a:lnTo>
                  <a:cubicBezTo>
                    <a:pt x="46137" y="18319"/>
                    <a:pt x="46138" y="18319"/>
                    <a:pt x="46139" y="18319"/>
                  </a:cubicBezTo>
                  <a:lnTo>
                    <a:pt x="46131" y="18315"/>
                  </a:lnTo>
                  <a:lnTo>
                    <a:pt x="46131" y="18315"/>
                  </a:lnTo>
                  <a:cubicBezTo>
                    <a:pt x="46132" y="18316"/>
                    <a:pt x="46133" y="18317"/>
                    <a:pt x="46134" y="18318"/>
                  </a:cubicBezTo>
                  <a:lnTo>
                    <a:pt x="46134" y="18318"/>
                  </a:lnTo>
                  <a:cubicBezTo>
                    <a:pt x="46132" y="18316"/>
                    <a:pt x="46129" y="18315"/>
                    <a:pt x="46127" y="18313"/>
                  </a:cubicBezTo>
                  <a:lnTo>
                    <a:pt x="46127" y="18313"/>
                  </a:lnTo>
                  <a:cubicBezTo>
                    <a:pt x="46128" y="18313"/>
                    <a:pt x="46129" y="18314"/>
                    <a:pt x="46129" y="18314"/>
                  </a:cubicBezTo>
                  <a:lnTo>
                    <a:pt x="46129" y="18314"/>
                  </a:lnTo>
                  <a:lnTo>
                    <a:pt x="16205" y="642"/>
                  </a:lnTo>
                  <a:cubicBezTo>
                    <a:pt x="16146" y="612"/>
                    <a:pt x="16093" y="571"/>
                    <a:pt x="16033" y="541"/>
                  </a:cubicBezTo>
                  <a:cubicBezTo>
                    <a:pt x="16010" y="535"/>
                    <a:pt x="15998" y="523"/>
                    <a:pt x="15974" y="511"/>
                  </a:cubicBezTo>
                  <a:cubicBezTo>
                    <a:pt x="15938" y="494"/>
                    <a:pt x="15897" y="476"/>
                    <a:pt x="15855" y="452"/>
                  </a:cubicBezTo>
                  <a:cubicBezTo>
                    <a:pt x="15831" y="440"/>
                    <a:pt x="15814" y="434"/>
                    <a:pt x="15778" y="422"/>
                  </a:cubicBezTo>
                  <a:lnTo>
                    <a:pt x="15671" y="381"/>
                  </a:lnTo>
                  <a:cubicBezTo>
                    <a:pt x="15647" y="375"/>
                    <a:pt x="15618" y="357"/>
                    <a:pt x="15594" y="351"/>
                  </a:cubicBezTo>
                  <a:cubicBezTo>
                    <a:pt x="15558" y="333"/>
                    <a:pt x="15523" y="321"/>
                    <a:pt x="15493" y="304"/>
                  </a:cubicBezTo>
                  <a:cubicBezTo>
                    <a:pt x="15463" y="298"/>
                    <a:pt x="15439" y="286"/>
                    <a:pt x="15410" y="274"/>
                  </a:cubicBezTo>
                  <a:cubicBezTo>
                    <a:pt x="15374" y="262"/>
                    <a:pt x="15333" y="256"/>
                    <a:pt x="15297" y="238"/>
                  </a:cubicBezTo>
                  <a:cubicBezTo>
                    <a:pt x="15267" y="232"/>
                    <a:pt x="15249" y="226"/>
                    <a:pt x="15220" y="209"/>
                  </a:cubicBezTo>
                  <a:cubicBezTo>
                    <a:pt x="15178" y="197"/>
                    <a:pt x="15143" y="185"/>
                    <a:pt x="15107" y="179"/>
                  </a:cubicBezTo>
                  <a:cubicBezTo>
                    <a:pt x="15077" y="173"/>
                    <a:pt x="15054" y="167"/>
                    <a:pt x="15024" y="155"/>
                  </a:cubicBezTo>
                  <a:cubicBezTo>
                    <a:pt x="14988" y="149"/>
                    <a:pt x="14941" y="137"/>
                    <a:pt x="14899" y="126"/>
                  </a:cubicBezTo>
                  <a:cubicBezTo>
                    <a:pt x="14875" y="120"/>
                    <a:pt x="14846" y="114"/>
                    <a:pt x="14822" y="114"/>
                  </a:cubicBezTo>
                  <a:cubicBezTo>
                    <a:pt x="14774" y="108"/>
                    <a:pt x="14727" y="90"/>
                    <a:pt x="14674" y="84"/>
                  </a:cubicBezTo>
                  <a:cubicBezTo>
                    <a:pt x="14662" y="84"/>
                    <a:pt x="14638" y="78"/>
                    <a:pt x="14626" y="78"/>
                  </a:cubicBezTo>
                  <a:cubicBezTo>
                    <a:pt x="14555" y="60"/>
                    <a:pt x="14489" y="54"/>
                    <a:pt x="14418" y="48"/>
                  </a:cubicBezTo>
                  <a:cubicBezTo>
                    <a:pt x="14400" y="48"/>
                    <a:pt x="14388" y="48"/>
                    <a:pt x="14365" y="36"/>
                  </a:cubicBezTo>
                  <a:cubicBezTo>
                    <a:pt x="14311" y="30"/>
                    <a:pt x="14258" y="25"/>
                    <a:pt x="14210" y="25"/>
                  </a:cubicBezTo>
                  <a:cubicBezTo>
                    <a:pt x="14187" y="25"/>
                    <a:pt x="14157" y="19"/>
                    <a:pt x="14133" y="19"/>
                  </a:cubicBezTo>
                  <a:cubicBezTo>
                    <a:pt x="14092" y="19"/>
                    <a:pt x="14044" y="7"/>
                    <a:pt x="14003" y="7"/>
                  </a:cubicBezTo>
                  <a:lnTo>
                    <a:pt x="13919" y="7"/>
                  </a:lnTo>
                  <a:cubicBezTo>
                    <a:pt x="13872" y="7"/>
                    <a:pt x="13830" y="7"/>
                    <a:pt x="13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87;p48">
              <a:extLst>
                <a:ext uri="{FF2B5EF4-FFF2-40B4-BE49-F238E27FC236}">
                  <a16:creationId xmlns:a16="http://schemas.microsoft.com/office/drawing/2014/main" id="{7D0A7CC9-293D-4DA8-B957-CB2EB13E2E02}"/>
                </a:ext>
              </a:extLst>
            </p:cNvPr>
            <p:cNvSpPr/>
            <p:nvPr/>
          </p:nvSpPr>
          <p:spPr>
            <a:xfrm>
              <a:off x="5278811" y="1596201"/>
              <a:ext cx="1736222" cy="2173725"/>
            </a:xfrm>
            <a:custGeom>
              <a:avLst/>
              <a:gdLst/>
              <a:ahLst/>
              <a:cxnLst/>
              <a:rect l="l" t="t" r="r" b="b"/>
              <a:pathLst>
                <a:path w="18005" h="22542" extrusionOk="0">
                  <a:moveTo>
                    <a:pt x="11473" y="1"/>
                  </a:moveTo>
                  <a:cubicBezTo>
                    <a:pt x="11431" y="1"/>
                    <a:pt x="11402" y="1"/>
                    <a:pt x="11366" y="7"/>
                  </a:cubicBezTo>
                  <a:cubicBezTo>
                    <a:pt x="11336" y="7"/>
                    <a:pt x="11307" y="7"/>
                    <a:pt x="11277" y="18"/>
                  </a:cubicBezTo>
                  <a:cubicBezTo>
                    <a:pt x="11241" y="18"/>
                    <a:pt x="11212" y="24"/>
                    <a:pt x="11176" y="24"/>
                  </a:cubicBezTo>
                  <a:cubicBezTo>
                    <a:pt x="11146" y="24"/>
                    <a:pt x="11117" y="30"/>
                    <a:pt x="11087" y="30"/>
                  </a:cubicBezTo>
                  <a:cubicBezTo>
                    <a:pt x="11045" y="36"/>
                    <a:pt x="11010" y="36"/>
                    <a:pt x="10974" y="48"/>
                  </a:cubicBezTo>
                  <a:cubicBezTo>
                    <a:pt x="10950" y="48"/>
                    <a:pt x="10927" y="54"/>
                    <a:pt x="10897" y="54"/>
                  </a:cubicBezTo>
                  <a:lnTo>
                    <a:pt x="10867" y="54"/>
                  </a:lnTo>
                  <a:cubicBezTo>
                    <a:pt x="10820" y="60"/>
                    <a:pt x="10766" y="66"/>
                    <a:pt x="10707" y="84"/>
                  </a:cubicBezTo>
                  <a:cubicBezTo>
                    <a:pt x="10701" y="84"/>
                    <a:pt x="10689" y="84"/>
                    <a:pt x="10683" y="90"/>
                  </a:cubicBezTo>
                  <a:cubicBezTo>
                    <a:pt x="10624" y="96"/>
                    <a:pt x="10570" y="113"/>
                    <a:pt x="10511" y="125"/>
                  </a:cubicBezTo>
                  <a:cubicBezTo>
                    <a:pt x="10505" y="125"/>
                    <a:pt x="10499" y="125"/>
                    <a:pt x="10493" y="137"/>
                  </a:cubicBezTo>
                  <a:cubicBezTo>
                    <a:pt x="10440" y="149"/>
                    <a:pt x="10386" y="155"/>
                    <a:pt x="10327" y="173"/>
                  </a:cubicBezTo>
                  <a:cubicBezTo>
                    <a:pt x="10321" y="173"/>
                    <a:pt x="10315" y="179"/>
                    <a:pt x="10303" y="179"/>
                  </a:cubicBezTo>
                  <a:lnTo>
                    <a:pt x="10125" y="226"/>
                  </a:lnTo>
                  <a:cubicBezTo>
                    <a:pt x="10119" y="226"/>
                    <a:pt x="10113" y="232"/>
                    <a:pt x="10095" y="232"/>
                  </a:cubicBezTo>
                  <a:cubicBezTo>
                    <a:pt x="10048" y="244"/>
                    <a:pt x="9994" y="262"/>
                    <a:pt x="9935" y="274"/>
                  </a:cubicBezTo>
                  <a:cubicBezTo>
                    <a:pt x="9929" y="274"/>
                    <a:pt x="9917" y="286"/>
                    <a:pt x="9911" y="286"/>
                  </a:cubicBezTo>
                  <a:cubicBezTo>
                    <a:pt x="9852" y="298"/>
                    <a:pt x="9792" y="321"/>
                    <a:pt x="9733" y="345"/>
                  </a:cubicBezTo>
                  <a:cubicBezTo>
                    <a:pt x="9727" y="345"/>
                    <a:pt x="9709" y="351"/>
                    <a:pt x="9703" y="351"/>
                  </a:cubicBezTo>
                  <a:cubicBezTo>
                    <a:pt x="9650" y="363"/>
                    <a:pt x="9591" y="387"/>
                    <a:pt x="9543" y="410"/>
                  </a:cubicBezTo>
                  <a:cubicBezTo>
                    <a:pt x="9531" y="410"/>
                    <a:pt x="9525" y="416"/>
                    <a:pt x="9519" y="416"/>
                  </a:cubicBezTo>
                  <a:lnTo>
                    <a:pt x="9341" y="482"/>
                  </a:lnTo>
                  <a:cubicBezTo>
                    <a:pt x="9323" y="493"/>
                    <a:pt x="9317" y="493"/>
                    <a:pt x="9306" y="499"/>
                  </a:cubicBezTo>
                  <a:cubicBezTo>
                    <a:pt x="9246" y="523"/>
                    <a:pt x="9193" y="541"/>
                    <a:pt x="9133" y="565"/>
                  </a:cubicBezTo>
                  <a:cubicBezTo>
                    <a:pt x="9127" y="565"/>
                    <a:pt x="9127" y="571"/>
                    <a:pt x="9116" y="571"/>
                  </a:cubicBezTo>
                  <a:cubicBezTo>
                    <a:pt x="9056" y="594"/>
                    <a:pt x="8997" y="624"/>
                    <a:pt x="8931" y="654"/>
                  </a:cubicBezTo>
                  <a:cubicBezTo>
                    <a:pt x="8920" y="660"/>
                    <a:pt x="8902" y="672"/>
                    <a:pt x="8896" y="672"/>
                  </a:cubicBezTo>
                  <a:cubicBezTo>
                    <a:pt x="8872" y="678"/>
                    <a:pt x="8860" y="683"/>
                    <a:pt x="8836" y="689"/>
                  </a:cubicBezTo>
                  <a:cubicBezTo>
                    <a:pt x="8813" y="707"/>
                    <a:pt x="8783" y="713"/>
                    <a:pt x="8759" y="731"/>
                  </a:cubicBezTo>
                  <a:cubicBezTo>
                    <a:pt x="8741" y="743"/>
                    <a:pt x="8712" y="749"/>
                    <a:pt x="8682" y="767"/>
                  </a:cubicBezTo>
                  <a:cubicBezTo>
                    <a:pt x="8635" y="790"/>
                    <a:pt x="8599" y="808"/>
                    <a:pt x="8551" y="826"/>
                  </a:cubicBezTo>
                  <a:cubicBezTo>
                    <a:pt x="8534" y="838"/>
                    <a:pt x="8504" y="850"/>
                    <a:pt x="8480" y="862"/>
                  </a:cubicBezTo>
                  <a:cubicBezTo>
                    <a:pt x="8433" y="885"/>
                    <a:pt x="8391" y="909"/>
                    <a:pt x="8344" y="939"/>
                  </a:cubicBezTo>
                  <a:cubicBezTo>
                    <a:pt x="8326" y="945"/>
                    <a:pt x="8302" y="957"/>
                    <a:pt x="8284" y="968"/>
                  </a:cubicBezTo>
                  <a:lnTo>
                    <a:pt x="8088" y="1075"/>
                  </a:lnTo>
                  <a:cubicBezTo>
                    <a:pt x="8017" y="1117"/>
                    <a:pt x="7952" y="1153"/>
                    <a:pt x="7892" y="1188"/>
                  </a:cubicBezTo>
                  <a:cubicBezTo>
                    <a:pt x="7869" y="1206"/>
                    <a:pt x="7857" y="1212"/>
                    <a:pt x="7833" y="1224"/>
                  </a:cubicBezTo>
                  <a:cubicBezTo>
                    <a:pt x="7791" y="1254"/>
                    <a:pt x="7744" y="1277"/>
                    <a:pt x="7702" y="1307"/>
                  </a:cubicBezTo>
                  <a:lnTo>
                    <a:pt x="7631" y="1354"/>
                  </a:lnTo>
                  <a:cubicBezTo>
                    <a:pt x="7589" y="1384"/>
                    <a:pt x="7554" y="1402"/>
                    <a:pt x="7506" y="1432"/>
                  </a:cubicBezTo>
                  <a:lnTo>
                    <a:pt x="7441" y="1479"/>
                  </a:lnTo>
                  <a:cubicBezTo>
                    <a:pt x="7394" y="1509"/>
                    <a:pt x="7358" y="1539"/>
                    <a:pt x="7316" y="1562"/>
                  </a:cubicBezTo>
                  <a:lnTo>
                    <a:pt x="7245" y="1604"/>
                  </a:lnTo>
                  <a:cubicBezTo>
                    <a:pt x="7204" y="1634"/>
                    <a:pt x="7156" y="1669"/>
                    <a:pt x="7109" y="1699"/>
                  </a:cubicBezTo>
                  <a:cubicBezTo>
                    <a:pt x="7091" y="1717"/>
                    <a:pt x="7067" y="1723"/>
                    <a:pt x="7055" y="1740"/>
                  </a:cubicBezTo>
                  <a:lnTo>
                    <a:pt x="6699" y="2008"/>
                  </a:lnTo>
                  <a:cubicBezTo>
                    <a:pt x="6693" y="2008"/>
                    <a:pt x="6693" y="2014"/>
                    <a:pt x="6681" y="2014"/>
                  </a:cubicBezTo>
                  <a:cubicBezTo>
                    <a:pt x="6604" y="2073"/>
                    <a:pt x="6527" y="2132"/>
                    <a:pt x="6455" y="2198"/>
                  </a:cubicBezTo>
                  <a:cubicBezTo>
                    <a:pt x="6432" y="2215"/>
                    <a:pt x="6414" y="2227"/>
                    <a:pt x="6396" y="2251"/>
                  </a:cubicBezTo>
                  <a:cubicBezTo>
                    <a:pt x="6337" y="2293"/>
                    <a:pt x="6277" y="2346"/>
                    <a:pt x="6218" y="2400"/>
                  </a:cubicBezTo>
                  <a:cubicBezTo>
                    <a:pt x="6194" y="2423"/>
                    <a:pt x="6164" y="2441"/>
                    <a:pt x="6141" y="2465"/>
                  </a:cubicBezTo>
                  <a:lnTo>
                    <a:pt x="5962" y="2619"/>
                  </a:lnTo>
                  <a:cubicBezTo>
                    <a:pt x="5939" y="2637"/>
                    <a:pt x="5927" y="2649"/>
                    <a:pt x="5903" y="2673"/>
                  </a:cubicBezTo>
                  <a:cubicBezTo>
                    <a:pt x="5832" y="2738"/>
                    <a:pt x="5755" y="2809"/>
                    <a:pt x="5683" y="2881"/>
                  </a:cubicBezTo>
                  <a:cubicBezTo>
                    <a:pt x="5660" y="2898"/>
                    <a:pt x="5642" y="2916"/>
                    <a:pt x="5624" y="2934"/>
                  </a:cubicBezTo>
                  <a:cubicBezTo>
                    <a:pt x="5565" y="2987"/>
                    <a:pt x="5505" y="3047"/>
                    <a:pt x="5452" y="3094"/>
                  </a:cubicBezTo>
                  <a:cubicBezTo>
                    <a:pt x="5428" y="3118"/>
                    <a:pt x="5404" y="3142"/>
                    <a:pt x="5375" y="3166"/>
                  </a:cubicBezTo>
                  <a:lnTo>
                    <a:pt x="5208" y="3332"/>
                  </a:lnTo>
                  <a:lnTo>
                    <a:pt x="5155" y="3385"/>
                  </a:lnTo>
                  <a:cubicBezTo>
                    <a:pt x="5078" y="3462"/>
                    <a:pt x="5006" y="3534"/>
                    <a:pt x="4941" y="3611"/>
                  </a:cubicBezTo>
                  <a:lnTo>
                    <a:pt x="4888" y="3658"/>
                  </a:lnTo>
                  <a:cubicBezTo>
                    <a:pt x="4834" y="3718"/>
                    <a:pt x="4775" y="3777"/>
                    <a:pt x="4721" y="3837"/>
                  </a:cubicBezTo>
                  <a:cubicBezTo>
                    <a:pt x="4704" y="3860"/>
                    <a:pt x="4680" y="3890"/>
                    <a:pt x="4656" y="3914"/>
                  </a:cubicBezTo>
                  <a:cubicBezTo>
                    <a:pt x="4603" y="3973"/>
                    <a:pt x="4543" y="4032"/>
                    <a:pt x="4496" y="4098"/>
                  </a:cubicBezTo>
                  <a:cubicBezTo>
                    <a:pt x="4478" y="4122"/>
                    <a:pt x="4454" y="4133"/>
                    <a:pt x="4442" y="4157"/>
                  </a:cubicBezTo>
                  <a:cubicBezTo>
                    <a:pt x="4377" y="4240"/>
                    <a:pt x="4300" y="4323"/>
                    <a:pt x="4235" y="4395"/>
                  </a:cubicBezTo>
                  <a:cubicBezTo>
                    <a:pt x="4217" y="4418"/>
                    <a:pt x="4205" y="4430"/>
                    <a:pt x="4181" y="4454"/>
                  </a:cubicBezTo>
                  <a:cubicBezTo>
                    <a:pt x="4128" y="4519"/>
                    <a:pt x="4080" y="4579"/>
                    <a:pt x="4027" y="4650"/>
                  </a:cubicBezTo>
                  <a:cubicBezTo>
                    <a:pt x="4003" y="4680"/>
                    <a:pt x="3979" y="4698"/>
                    <a:pt x="3961" y="4727"/>
                  </a:cubicBezTo>
                  <a:cubicBezTo>
                    <a:pt x="3908" y="4798"/>
                    <a:pt x="3855" y="4858"/>
                    <a:pt x="3801" y="4923"/>
                  </a:cubicBezTo>
                  <a:cubicBezTo>
                    <a:pt x="3789" y="4947"/>
                    <a:pt x="3771" y="4959"/>
                    <a:pt x="3760" y="4983"/>
                  </a:cubicBezTo>
                  <a:cubicBezTo>
                    <a:pt x="3694" y="5066"/>
                    <a:pt x="3635" y="5155"/>
                    <a:pt x="3564" y="5232"/>
                  </a:cubicBezTo>
                  <a:cubicBezTo>
                    <a:pt x="3552" y="5256"/>
                    <a:pt x="3534" y="5274"/>
                    <a:pt x="3522" y="5291"/>
                  </a:cubicBezTo>
                  <a:cubicBezTo>
                    <a:pt x="3469" y="5363"/>
                    <a:pt x="3427" y="5428"/>
                    <a:pt x="3374" y="5493"/>
                  </a:cubicBezTo>
                  <a:cubicBezTo>
                    <a:pt x="3350" y="5523"/>
                    <a:pt x="3338" y="5553"/>
                    <a:pt x="3314" y="5576"/>
                  </a:cubicBezTo>
                  <a:cubicBezTo>
                    <a:pt x="3267" y="5642"/>
                    <a:pt x="3219" y="5707"/>
                    <a:pt x="3172" y="5778"/>
                  </a:cubicBezTo>
                  <a:lnTo>
                    <a:pt x="3130" y="5844"/>
                  </a:lnTo>
                  <a:lnTo>
                    <a:pt x="2952" y="6111"/>
                  </a:lnTo>
                  <a:cubicBezTo>
                    <a:pt x="2934" y="6135"/>
                    <a:pt x="2922" y="6152"/>
                    <a:pt x="2904" y="6170"/>
                  </a:cubicBezTo>
                  <a:cubicBezTo>
                    <a:pt x="2863" y="6241"/>
                    <a:pt x="2815" y="6313"/>
                    <a:pt x="2762" y="6384"/>
                  </a:cubicBezTo>
                  <a:cubicBezTo>
                    <a:pt x="2744" y="6414"/>
                    <a:pt x="2726" y="6443"/>
                    <a:pt x="2714" y="6473"/>
                  </a:cubicBezTo>
                  <a:cubicBezTo>
                    <a:pt x="2667" y="6538"/>
                    <a:pt x="2625" y="6615"/>
                    <a:pt x="2578" y="6681"/>
                  </a:cubicBezTo>
                  <a:lnTo>
                    <a:pt x="2536" y="6746"/>
                  </a:lnTo>
                  <a:cubicBezTo>
                    <a:pt x="2477" y="6835"/>
                    <a:pt x="2423" y="6936"/>
                    <a:pt x="2370" y="7025"/>
                  </a:cubicBezTo>
                  <a:cubicBezTo>
                    <a:pt x="2358" y="7043"/>
                    <a:pt x="2346" y="7067"/>
                    <a:pt x="2334" y="7091"/>
                  </a:cubicBezTo>
                  <a:cubicBezTo>
                    <a:pt x="2287" y="7162"/>
                    <a:pt x="2251" y="7239"/>
                    <a:pt x="2210" y="7310"/>
                  </a:cubicBezTo>
                  <a:cubicBezTo>
                    <a:pt x="2192" y="7340"/>
                    <a:pt x="2168" y="7370"/>
                    <a:pt x="2156" y="7399"/>
                  </a:cubicBezTo>
                  <a:cubicBezTo>
                    <a:pt x="2121" y="7476"/>
                    <a:pt x="2073" y="7542"/>
                    <a:pt x="2038" y="7619"/>
                  </a:cubicBezTo>
                  <a:cubicBezTo>
                    <a:pt x="2020" y="7637"/>
                    <a:pt x="2008" y="7666"/>
                    <a:pt x="2002" y="7690"/>
                  </a:cubicBezTo>
                  <a:cubicBezTo>
                    <a:pt x="1948" y="7785"/>
                    <a:pt x="1895" y="7886"/>
                    <a:pt x="1853" y="7975"/>
                  </a:cubicBezTo>
                  <a:cubicBezTo>
                    <a:pt x="1836" y="7993"/>
                    <a:pt x="1830" y="8017"/>
                    <a:pt x="1812" y="8041"/>
                  </a:cubicBezTo>
                  <a:lnTo>
                    <a:pt x="1705" y="8260"/>
                  </a:lnTo>
                  <a:cubicBezTo>
                    <a:pt x="1687" y="8290"/>
                    <a:pt x="1675" y="8320"/>
                    <a:pt x="1657" y="8361"/>
                  </a:cubicBezTo>
                  <a:cubicBezTo>
                    <a:pt x="1622" y="8432"/>
                    <a:pt x="1592" y="8510"/>
                    <a:pt x="1557" y="8581"/>
                  </a:cubicBezTo>
                  <a:cubicBezTo>
                    <a:pt x="1539" y="8605"/>
                    <a:pt x="1533" y="8634"/>
                    <a:pt x="1515" y="8658"/>
                  </a:cubicBezTo>
                  <a:lnTo>
                    <a:pt x="1384" y="8943"/>
                  </a:lnTo>
                  <a:cubicBezTo>
                    <a:pt x="1378" y="8967"/>
                    <a:pt x="1361" y="8991"/>
                    <a:pt x="1355" y="9014"/>
                  </a:cubicBezTo>
                  <a:cubicBezTo>
                    <a:pt x="1319" y="9086"/>
                    <a:pt x="1289" y="9169"/>
                    <a:pt x="1260" y="9240"/>
                  </a:cubicBezTo>
                  <a:cubicBezTo>
                    <a:pt x="1242" y="9270"/>
                    <a:pt x="1230" y="9311"/>
                    <a:pt x="1218" y="9341"/>
                  </a:cubicBezTo>
                  <a:lnTo>
                    <a:pt x="1129" y="9561"/>
                  </a:lnTo>
                  <a:cubicBezTo>
                    <a:pt x="1123" y="9590"/>
                    <a:pt x="1111" y="9614"/>
                    <a:pt x="1099" y="9644"/>
                  </a:cubicBezTo>
                  <a:cubicBezTo>
                    <a:pt x="1064" y="9739"/>
                    <a:pt x="1028" y="9834"/>
                    <a:pt x="992" y="9941"/>
                  </a:cubicBezTo>
                  <a:lnTo>
                    <a:pt x="969" y="10006"/>
                  </a:lnTo>
                  <a:cubicBezTo>
                    <a:pt x="939" y="10083"/>
                    <a:pt x="909" y="10160"/>
                    <a:pt x="886" y="10238"/>
                  </a:cubicBezTo>
                  <a:cubicBezTo>
                    <a:pt x="874" y="10267"/>
                    <a:pt x="862" y="10303"/>
                    <a:pt x="850" y="10333"/>
                  </a:cubicBezTo>
                  <a:cubicBezTo>
                    <a:pt x="820" y="10410"/>
                    <a:pt x="796" y="10481"/>
                    <a:pt x="773" y="10558"/>
                  </a:cubicBezTo>
                  <a:cubicBezTo>
                    <a:pt x="767" y="10588"/>
                    <a:pt x="761" y="10606"/>
                    <a:pt x="743" y="10635"/>
                  </a:cubicBezTo>
                  <a:cubicBezTo>
                    <a:pt x="713" y="10736"/>
                    <a:pt x="678" y="10837"/>
                    <a:pt x="648" y="10932"/>
                  </a:cubicBezTo>
                  <a:lnTo>
                    <a:pt x="624" y="11004"/>
                  </a:lnTo>
                  <a:cubicBezTo>
                    <a:pt x="606" y="11081"/>
                    <a:pt x="583" y="11158"/>
                    <a:pt x="559" y="11241"/>
                  </a:cubicBezTo>
                  <a:cubicBezTo>
                    <a:pt x="553" y="11253"/>
                    <a:pt x="553" y="11271"/>
                    <a:pt x="547" y="11283"/>
                  </a:cubicBezTo>
                  <a:cubicBezTo>
                    <a:pt x="535" y="11301"/>
                    <a:pt x="535" y="11318"/>
                    <a:pt x="529" y="11336"/>
                  </a:cubicBezTo>
                  <a:cubicBezTo>
                    <a:pt x="506" y="11407"/>
                    <a:pt x="488" y="11485"/>
                    <a:pt x="470" y="11556"/>
                  </a:cubicBezTo>
                  <a:cubicBezTo>
                    <a:pt x="464" y="11586"/>
                    <a:pt x="458" y="11609"/>
                    <a:pt x="446" y="11639"/>
                  </a:cubicBezTo>
                  <a:cubicBezTo>
                    <a:pt x="428" y="11734"/>
                    <a:pt x="399" y="11841"/>
                    <a:pt x="375" y="11936"/>
                  </a:cubicBezTo>
                  <a:cubicBezTo>
                    <a:pt x="369" y="11960"/>
                    <a:pt x="369" y="11972"/>
                    <a:pt x="357" y="11995"/>
                  </a:cubicBezTo>
                  <a:cubicBezTo>
                    <a:pt x="339" y="12078"/>
                    <a:pt x="321" y="12162"/>
                    <a:pt x="310" y="12239"/>
                  </a:cubicBezTo>
                  <a:cubicBezTo>
                    <a:pt x="298" y="12268"/>
                    <a:pt x="292" y="12298"/>
                    <a:pt x="286" y="12340"/>
                  </a:cubicBezTo>
                  <a:cubicBezTo>
                    <a:pt x="268" y="12411"/>
                    <a:pt x="256" y="12488"/>
                    <a:pt x="238" y="12565"/>
                  </a:cubicBezTo>
                  <a:cubicBezTo>
                    <a:pt x="232" y="12589"/>
                    <a:pt x="232" y="12619"/>
                    <a:pt x="226" y="12642"/>
                  </a:cubicBezTo>
                  <a:cubicBezTo>
                    <a:pt x="203" y="12737"/>
                    <a:pt x="191" y="12844"/>
                    <a:pt x="173" y="12939"/>
                  </a:cubicBezTo>
                  <a:cubicBezTo>
                    <a:pt x="173" y="12951"/>
                    <a:pt x="167" y="12969"/>
                    <a:pt x="167" y="12981"/>
                  </a:cubicBezTo>
                  <a:cubicBezTo>
                    <a:pt x="149" y="13064"/>
                    <a:pt x="137" y="13153"/>
                    <a:pt x="131" y="13236"/>
                  </a:cubicBezTo>
                  <a:cubicBezTo>
                    <a:pt x="120" y="13266"/>
                    <a:pt x="120" y="13296"/>
                    <a:pt x="114" y="13325"/>
                  </a:cubicBezTo>
                  <a:cubicBezTo>
                    <a:pt x="108" y="13397"/>
                    <a:pt x="90" y="13480"/>
                    <a:pt x="84" y="13557"/>
                  </a:cubicBezTo>
                  <a:cubicBezTo>
                    <a:pt x="84" y="13575"/>
                    <a:pt x="78" y="13598"/>
                    <a:pt x="78" y="13628"/>
                  </a:cubicBezTo>
                  <a:cubicBezTo>
                    <a:pt x="72" y="13723"/>
                    <a:pt x="54" y="13830"/>
                    <a:pt x="48" y="13925"/>
                  </a:cubicBezTo>
                  <a:lnTo>
                    <a:pt x="48" y="13931"/>
                  </a:lnTo>
                  <a:cubicBezTo>
                    <a:pt x="48" y="13961"/>
                    <a:pt x="42" y="13990"/>
                    <a:pt x="42" y="14032"/>
                  </a:cubicBezTo>
                  <a:cubicBezTo>
                    <a:pt x="42" y="14074"/>
                    <a:pt x="30" y="14121"/>
                    <a:pt x="30" y="14169"/>
                  </a:cubicBezTo>
                  <a:cubicBezTo>
                    <a:pt x="30" y="14198"/>
                    <a:pt x="25" y="14240"/>
                    <a:pt x="25" y="14269"/>
                  </a:cubicBezTo>
                  <a:cubicBezTo>
                    <a:pt x="25" y="14311"/>
                    <a:pt x="19" y="14364"/>
                    <a:pt x="19" y="14406"/>
                  </a:cubicBezTo>
                  <a:lnTo>
                    <a:pt x="19" y="14507"/>
                  </a:lnTo>
                  <a:cubicBezTo>
                    <a:pt x="19" y="14549"/>
                    <a:pt x="13" y="14602"/>
                    <a:pt x="13" y="14644"/>
                  </a:cubicBezTo>
                  <a:cubicBezTo>
                    <a:pt x="13" y="14727"/>
                    <a:pt x="13" y="14804"/>
                    <a:pt x="1" y="14881"/>
                  </a:cubicBezTo>
                  <a:lnTo>
                    <a:pt x="1" y="15101"/>
                  </a:lnTo>
                  <a:lnTo>
                    <a:pt x="1" y="15166"/>
                  </a:lnTo>
                  <a:cubicBezTo>
                    <a:pt x="1" y="15220"/>
                    <a:pt x="1" y="15261"/>
                    <a:pt x="13" y="15315"/>
                  </a:cubicBezTo>
                  <a:lnTo>
                    <a:pt x="13" y="15386"/>
                  </a:lnTo>
                  <a:cubicBezTo>
                    <a:pt x="13" y="15433"/>
                    <a:pt x="19" y="15475"/>
                    <a:pt x="19" y="15528"/>
                  </a:cubicBezTo>
                  <a:cubicBezTo>
                    <a:pt x="19" y="15552"/>
                    <a:pt x="19" y="15582"/>
                    <a:pt x="25" y="15606"/>
                  </a:cubicBezTo>
                  <a:cubicBezTo>
                    <a:pt x="25" y="15653"/>
                    <a:pt x="30" y="15706"/>
                    <a:pt x="42" y="15754"/>
                  </a:cubicBezTo>
                  <a:cubicBezTo>
                    <a:pt x="42" y="15766"/>
                    <a:pt x="42" y="15790"/>
                    <a:pt x="48" y="15801"/>
                  </a:cubicBezTo>
                  <a:lnTo>
                    <a:pt x="72" y="16003"/>
                  </a:lnTo>
                  <a:cubicBezTo>
                    <a:pt x="72" y="16021"/>
                    <a:pt x="78" y="16039"/>
                    <a:pt x="78" y="16057"/>
                  </a:cubicBezTo>
                  <a:cubicBezTo>
                    <a:pt x="84" y="16110"/>
                    <a:pt x="90" y="16152"/>
                    <a:pt x="90" y="16205"/>
                  </a:cubicBezTo>
                  <a:cubicBezTo>
                    <a:pt x="90" y="16229"/>
                    <a:pt x="102" y="16247"/>
                    <a:pt x="102" y="16277"/>
                  </a:cubicBezTo>
                  <a:cubicBezTo>
                    <a:pt x="102" y="16300"/>
                    <a:pt x="108" y="16324"/>
                    <a:pt x="108" y="16348"/>
                  </a:cubicBezTo>
                  <a:cubicBezTo>
                    <a:pt x="108" y="16360"/>
                    <a:pt x="114" y="16383"/>
                    <a:pt x="114" y="16395"/>
                  </a:cubicBezTo>
                  <a:cubicBezTo>
                    <a:pt x="120" y="16419"/>
                    <a:pt x="120" y="16443"/>
                    <a:pt x="131" y="16467"/>
                  </a:cubicBezTo>
                  <a:cubicBezTo>
                    <a:pt x="137" y="16508"/>
                    <a:pt x="143" y="16556"/>
                    <a:pt x="149" y="16591"/>
                  </a:cubicBezTo>
                  <a:cubicBezTo>
                    <a:pt x="149" y="16615"/>
                    <a:pt x="161" y="16627"/>
                    <a:pt x="161" y="16651"/>
                  </a:cubicBezTo>
                  <a:cubicBezTo>
                    <a:pt x="173" y="16710"/>
                    <a:pt x="179" y="16769"/>
                    <a:pt x="197" y="16829"/>
                  </a:cubicBezTo>
                  <a:cubicBezTo>
                    <a:pt x="197" y="16841"/>
                    <a:pt x="203" y="16858"/>
                    <a:pt x="203" y="16864"/>
                  </a:cubicBezTo>
                  <a:cubicBezTo>
                    <a:pt x="209" y="16912"/>
                    <a:pt x="226" y="16959"/>
                    <a:pt x="232" y="17007"/>
                  </a:cubicBezTo>
                  <a:cubicBezTo>
                    <a:pt x="238" y="17031"/>
                    <a:pt x="238" y="17048"/>
                    <a:pt x="250" y="17066"/>
                  </a:cubicBezTo>
                  <a:cubicBezTo>
                    <a:pt x="256" y="17102"/>
                    <a:pt x="268" y="17138"/>
                    <a:pt x="280" y="17179"/>
                  </a:cubicBezTo>
                  <a:cubicBezTo>
                    <a:pt x="286" y="17197"/>
                    <a:pt x="292" y="17221"/>
                    <a:pt x="292" y="17238"/>
                  </a:cubicBezTo>
                  <a:cubicBezTo>
                    <a:pt x="310" y="17280"/>
                    <a:pt x="316" y="17316"/>
                    <a:pt x="327" y="17357"/>
                  </a:cubicBezTo>
                  <a:cubicBezTo>
                    <a:pt x="339" y="17369"/>
                    <a:pt x="339" y="17387"/>
                    <a:pt x="345" y="17399"/>
                  </a:cubicBezTo>
                  <a:cubicBezTo>
                    <a:pt x="357" y="17452"/>
                    <a:pt x="381" y="17512"/>
                    <a:pt x="399" y="17565"/>
                  </a:cubicBezTo>
                  <a:cubicBezTo>
                    <a:pt x="405" y="17577"/>
                    <a:pt x="405" y="17583"/>
                    <a:pt x="411" y="17601"/>
                  </a:cubicBezTo>
                  <a:cubicBezTo>
                    <a:pt x="428" y="17642"/>
                    <a:pt x="440" y="17684"/>
                    <a:pt x="458" y="17725"/>
                  </a:cubicBezTo>
                  <a:cubicBezTo>
                    <a:pt x="464" y="17743"/>
                    <a:pt x="470" y="17761"/>
                    <a:pt x="476" y="17779"/>
                  </a:cubicBezTo>
                  <a:cubicBezTo>
                    <a:pt x="494" y="17814"/>
                    <a:pt x="506" y="17850"/>
                    <a:pt x="523" y="17880"/>
                  </a:cubicBezTo>
                  <a:cubicBezTo>
                    <a:pt x="529" y="17898"/>
                    <a:pt x="535" y="17921"/>
                    <a:pt x="547" y="17933"/>
                  </a:cubicBezTo>
                  <a:cubicBezTo>
                    <a:pt x="559" y="17969"/>
                    <a:pt x="583" y="18010"/>
                    <a:pt x="595" y="18052"/>
                  </a:cubicBezTo>
                  <a:cubicBezTo>
                    <a:pt x="606" y="18070"/>
                    <a:pt x="606" y="18076"/>
                    <a:pt x="612" y="18088"/>
                  </a:cubicBezTo>
                  <a:cubicBezTo>
                    <a:pt x="636" y="18141"/>
                    <a:pt x="654" y="18189"/>
                    <a:pt x="678" y="18236"/>
                  </a:cubicBezTo>
                  <a:cubicBezTo>
                    <a:pt x="684" y="18254"/>
                    <a:pt x="696" y="18260"/>
                    <a:pt x="696" y="18278"/>
                  </a:cubicBezTo>
                  <a:cubicBezTo>
                    <a:pt x="707" y="18313"/>
                    <a:pt x="731" y="18349"/>
                    <a:pt x="755" y="18384"/>
                  </a:cubicBezTo>
                  <a:lnTo>
                    <a:pt x="773" y="18432"/>
                  </a:lnTo>
                  <a:cubicBezTo>
                    <a:pt x="791" y="18462"/>
                    <a:pt x="814" y="18497"/>
                    <a:pt x="826" y="18527"/>
                  </a:cubicBezTo>
                  <a:lnTo>
                    <a:pt x="850" y="18574"/>
                  </a:lnTo>
                  <a:lnTo>
                    <a:pt x="915" y="18681"/>
                  </a:lnTo>
                  <a:cubicBezTo>
                    <a:pt x="921" y="18693"/>
                    <a:pt x="921" y="18699"/>
                    <a:pt x="933" y="18705"/>
                  </a:cubicBezTo>
                  <a:cubicBezTo>
                    <a:pt x="963" y="18753"/>
                    <a:pt x="992" y="18794"/>
                    <a:pt x="1010" y="18830"/>
                  </a:cubicBezTo>
                  <a:cubicBezTo>
                    <a:pt x="1022" y="18842"/>
                    <a:pt x="1028" y="18854"/>
                    <a:pt x="1034" y="18860"/>
                  </a:cubicBezTo>
                  <a:cubicBezTo>
                    <a:pt x="1058" y="18889"/>
                    <a:pt x="1082" y="18919"/>
                    <a:pt x="1099" y="18960"/>
                  </a:cubicBezTo>
                  <a:cubicBezTo>
                    <a:pt x="1111" y="18972"/>
                    <a:pt x="1123" y="18990"/>
                    <a:pt x="1129" y="18996"/>
                  </a:cubicBezTo>
                  <a:cubicBezTo>
                    <a:pt x="1153" y="19026"/>
                    <a:pt x="1177" y="19055"/>
                    <a:pt x="1200" y="19079"/>
                  </a:cubicBezTo>
                  <a:cubicBezTo>
                    <a:pt x="1206" y="19091"/>
                    <a:pt x="1218" y="19097"/>
                    <a:pt x="1230" y="19115"/>
                  </a:cubicBezTo>
                  <a:cubicBezTo>
                    <a:pt x="1260" y="19150"/>
                    <a:pt x="1277" y="19180"/>
                    <a:pt x="1307" y="19210"/>
                  </a:cubicBezTo>
                  <a:lnTo>
                    <a:pt x="1325" y="19228"/>
                  </a:lnTo>
                  <a:cubicBezTo>
                    <a:pt x="1355" y="19263"/>
                    <a:pt x="1390" y="19299"/>
                    <a:pt x="1420" y="19335"/>
                  </a:cubicBezTo>
                  <a:cubicBezTo>
                    <a:pt x="1426" y="19346"/>
                    <a:pt x="1438" y="19358"/>
                    <a:pt x="1450" y="19364"/>
                  </a:cubicBezTo>
                  <a:cubicBezTo>
                    <a:pt x="1473" y="19394"/>
                    <a:pt x="1503" y="19418"/>
                    <a:pt x="1527" y="19441"/>
                  </a:cubicBezTo>
                  <a:lnTo>
                    <a:pt x="1562" y="19477"/>
                  </a:lnTo>
                  <a:cubicBezTo>
                    <a:pt x="1586" y="19501"/>
                    <a:pt x="1616" y="19525"/>
                    <a:pt x="1634" y="19554"/>
                  </a:cubicBezTo>
                  <a:lnTo>
                    <a:pt x="1663" y="19584"/>
                  </a:lnTo>
                  <a:cubicBezTo>
                    <a:pt x="1693" y="19614"/>
                    <a:pt x="1735" y="19643"/>
                    <a:pt x="1770" y="19673"/>
                  </a:cubicBezTo>
                  <a:lnTo>
                    <a:pt x="1776" y="19679"/>
                  </a:lnTo>
                  <a:lnTo>
                    <a:pt x="1889" y="19768"/>
                  </a:lnTo>
                  <a:cubicBezTo>
                    <a:pt x="1895" y="19774"/>
                    <a:pt x="1913" y="19780"/>
                    <a:pt x="1919" y="19792"/>
                  </a:cubicBezTo>
                  <a:cubicBezTo>
                    <a:pt x="1948" y="19810"/>
                    <a:pt x="1972" y="19833"/>
                    <a:pt x="2002" y="19851"/>
                  </a:cubicBezTo>
                  <a:cubicBezTo>
                    <a:pt x="2014" y="19857"/>
                    <a:pt x="2032" y="19869"/>
                    <a:pt x="2038" y="19881"/>
                  </a:cubicBezTo>
                  <a:cubicBezTo>
                    <a:pt x="2067" y="19899"/>
                    <a:pt x="2091" y="19916"/>
                    <a:pt x="2121" y="19940"/>
                  </a:cubicBezTo>
                  <a:cubicBezTo>
                    <a:pt x="2133" y="19946"/>
                    <a:pt x="2138" y="19952"/>
                    <a:pt x="2156" y="19958"/>
                  </a:cubicBezTo>
                  <a:cubicBezTo>
                    <a:pt x="2192" y="19982"/>
                    <a:pt x="2239" y="20011"/>
                    <a:pt x="2275" y="20035"/>
                  </a:cubicBezTo>
                  <a:lnTo>
                    <a:pt x="6055" y="22295"/>
                  </a:lnTo>
                  <a:lnTo>
                    <a:pt x="5968" y="22226"/>
                  </a:lnTo>
                  <a:cubicBezTo>
                    <a:pt x="5962" y="22226"/>
                    <a:pt x="5962" y="22220"/>
                    <a:pt x="5962" y="22220"/>
                  </a:cubicBezTo>
                  <a:cubicBezTo>
                    <a:pt x="5933" y="22185"/>
                    <a:pt x="5897" y="22161"/>
                    <a:pt x="5867" y="22125"/>
                  </a:cubicBezTo>
                  <a:cubicBezTo>
                    <a:pt x="5850" y="22119"/>
                    <a:pt x="5844" y="22108"/>
                    <a:pt x="5832" y="22096"/>
                  </a:cubicBezTo>
                  <a:cubicBezTo>
                    <a:pt x="5808" y="22078"/>
                    <a:pt x="5778" y="22054"/>
                    <a:pt x="5755" y="22030"/>
                  </a:cubicBezTo>
                  <a:lnTo>
                    <a:pt x="5719" y="21995"/>
                  </a:lnTo>
                  <a:lnTo>
                    <a:pt x="5642" y="21918"/>
                  </a:lnTo>
                  <a:lnTo>
                    <a:pt x="5612" y="21888"/>
                  </a:lnTo>
                  <a:cubicBezTo>
                    <a:pt x="5582" y="21852"/>
                    <a:pt x="5547" y="21817"/>
                    <a:pt x="5517" y="21781"/>
                  </a:cubicBezTo>
                  <a:cubicBezTo>
                    <a:pt x="5511" y="21769"/>
                    <a:pt x="5511" y="21763"/>
                    <a:pt x="5505" y="21763"/>
                  </a:cubicBezTo>
                  <a:cubicBezTo>
                    <a:pt x="5476" y="21733"/>
                    <a:pt x="5452" y="21698"/>
                    <a:pt x="5422" y="21668"/>
                  </a:cubicBezTo>
                  <a:cubicBezTo>
                    <a:pt x="5416" y="21650"/>
                    <a:pt x="5398" y="21644"/>
                    <a:pt x="5392" y="21633"/>
                  </a:cubicBezTo>
                  <a:cubicBezTo>
                    <a:pt x="5369" y="21603"/>
                    <a:pt x="5345" y="21579"/>
                    <a:pt x="5327" y="21549"/>
                  </a:cubicBezTo>
                  <a:cubicBezTo>
                    <a:pt x="5315" y="21532"/>
                    <a:pt x="5303" y="21520"/>
                    <a:pt x="5291" y="21502"/>
                  </a:cubicBezTo>
                  <a:lnTo>
                    <a:pt x="5226" y="21413"/>
                  </a:lnTo>
                  <a:cubicBezTo>
                    <a:pt x="5220" y="21407"/>
                    <a:pt x="5214" y="21395"/>
                    <a:pt x="5202" y="21383"/>
                  </a:cubicBezTo>
                  <a:cubicBezTo>
                    <a:pt x="5173" y="21342"/>
                    <a:pt x="5143" y="21306"/>
                    <a:pt x="5125" y="21258"/>
                  </a:cubicBezTo>
                  <a:cubicBezTo>
                    <a:pt x="5113" y="21253"/>
                    <a:pt x="5113" y="21247"/>
                    <a:pt x="5107" y="21235"/>
                  </a:cubicBezTo>
                  <a:lnTo>
                    <a:pt x="5042" y="21128"/>
                  </a:lnTo>
                  <a:lnTo>
                    <a:pt x="5018" y="21080"/>
                  </a:lnTo>
                  <a:cubicBezTo>
                    <a:pt x="5006" y="21051"/>
                    <a:pt x="4983" y="21015"/>
                    <a:pt x="4965" y="20985"/>
                  </a:cubicBezTo>
                  <a:lnTo>
                    <a:pt x="4947" y="20938"/>
                  </a:lnTo>
                  <a:cubicBezTo>
                    <a:pt x="4923" y="20902"/>
                    <a:pt x="4906" y="20867"/>
                    <a:pt x="4888" y="20831"/>
                  </a:cubicBezTo>
                  <a:cubicBezTo>
                    <a:pt x="4876" y="20813"/>
                    <a:pt x="4870" y="20807"/>
                    <a:pt x="4870" y="20789"/>
                  </a:cubicBezTo>
                  <a:cubicBezTo>
                    <a:pt x="4846" y="20742"/>
                    <a:pt x="4828" y="20694"/>
                    <a:pt x="4805" y="20641"/>
                  </a:cubicBezTo>
                  <a:cubicBezTo>
                    <a:pt x="4799" y="20635"/>
                    <a:pt x="4799" y="20623"/>
                    <a:pt x="4787" y="20605"/>
                  </a:cubicBezTo>
                  <a:cubicBezTo>
                    <a:pt x="4775" y="20570"/>
                    <a:pt x="4751" y="20522"/>
                    <a:pt x="4739" y="20487"/>
                  </a:cubicBezTo>
                  <a:cubicBezTo>
                    <a:pt x="4733" y="20475"/>
                    <a:pt x="4721" y="20451"/>
                    <a:pt x="4716" y="20433"/>
                  </a:cubicBezTo>
                  <a:lnTo>
                    <a:pt x="4668" y="20326"/>
                  </a:lnTo>
                  <a:cubicBezTo>
                    <a:pt x="4662" y="20308"/>
                    <a:pt x="4656" y="20285"/>
                    <a:pt x="4650" y="20273"/>
                  </a:cubicBezTo>
                  <a:cubicBezTo>
                    <a:pt x="4632" y="20225"/>
                    <a:pt x="4621" y="20190"/>
                    <a:pt x="4603" y="20148"/>
                  </a:cubicBezTo>
                  <a:cubicBezTo>
                    <a:pt x="4597" y="20130"/>
                    <a:pt x="4597" y="20124"/>
                    <a:pt x="4591" y="20106"/>
                  </a:cubicBezTo>
                  <a:cubicBezTo>
                    <a:pt x="4567" y="20059"/>
                    <a:pt x="4549" y="20000"/>
                    <a:pt x="4537" y="19946"/>
                  </a:cubicBezTo>
                  <a:cubicBezTo>
                    <a:pt x="4531" y="19928"/>
                    <a:pt x="4531" y="19916"/>
                    <a:pt x="4526" y="19899"/>
                  </a:cubicBezTo>
                  <a:cubicBezTo>
                    <a:pt x="4508" y="19857"/>
                    <a:pt x="4502" y="19821"/>
                    <a:pt x="4484" y="19774"/>
                  </a:cubicBezTo>
                  <a:cubicBezTo>
                    <a:pt x="4478" y="19750"/>
                    <a:pt x="4478" y="19738"/>
                    <a:pt x="4472" y="19715"/>
                  </a:cubicBezTo>
                  <a:cubicBezTo>
                    <a:pt x="4466" y="19679"/>
                    <a:pt x="4448" y="19631"/>
                    <a:pt x="4442" y="19596"/>
                  </a:cubicBezTo>
                  <a:cubicBezTo>
                    <a:pt x="4436" y="19578"/>
                    <a:pt x="4436" y="19560"/>
                    <a:pt x="4425" y="19536"/>
                  </a:cubicBezTo>
                  <a:cubicBezTo>
                    <a:pt x="4413" y="19495"/>
                    <a:pt x="4407" y="19441"/>
                    <a:pt x="4395" y="19394"/>
                  </a:cubicBezTo>
                  <a:cubicBezTo>
                    <a:pt x="4395" y="19382"/>
                    <a:pt x="4389" y="19376"/>
                    <a:pt x="4389" y="19358"/>
                  </a:cubicBezTo>
                  <a:cubicBezTo>
                    <a:pt x="4377" y="19299"/>
                    <a:pt x="4365" y="19240"/>
                    <a:pt x="4353" y="19180"/>
                  </a:cubicBezTo>
                  <a:cubicBezTo>
                    <a:pt x="4353" y="19156"/>
                    <a:pt x="4347" y="19145"/>
                    <a:pt x="4347" y="19121"/>
                  </a:cubicBezTo>
                  <a:cubicBezTo>
                    <a:pt x="4335" y="19079"/>
                    <a:pt x="4330" y="19032"/>
                    <a:pt x="4324" y="18996"/>
                  </a:cubicBezTo>
                  <a:cubicBezTo>
                    <a:pt x="4318" y="18972"/>
                    <a:pt x="4318" y="18949"/>
                    <a:pt x="4306" y="18919"/>
                  </a:cubicBezTo>
                  <a:cubicBezTo>
                    <a:pt x="4300" y="18883"/>
                    <a:pt x="4294" y="18842"/>
                    <a:pt x="4294" y="18800"/>
                  </a:cubicBezTo>
                  <a:cubicBezTo>
                    <a:pt x="4294" y="18782"/>
                    <a:pt x="4288" y="18753"/>
                    <a:pt x="4288" y="18729"/>
                  </a:cubicBezTo>
                  <a:cubicBezTo>
                    <a:pt x="4276" y="18687"/>
                    <a:pt x="4270" y="18634"/>
                    <a:pt x="4270" y="18586"/>
                  </a:cubicBezTo>
                  <a:cubicBezTo>
                    <a:pt x="4270" y="18574"/>
                    <a:pt x="4264" y="18551"/>
                    <a:pt x="4264" y="18533"/>
                  </a:cubicBezTo>
                  <a:lnTo>
                    <a:pt x="4240" y="18337"/>
                  </a:lnTo>
                  <a:cubicBezTo>
                    <a:pt x="4240" y="18319"/>
                    <a:pt x="4240" y="18295"/>
                    <a:pt x="4235" y="18284"/>
                  </a:cubicBezTo>
                  <a:cubicBezTo>
                    <a:pt x="4229" y="18230"/>
                    <a:pt x="4229" y="18189"/>
                    <a:pt x="4217" y="18135"/>
                  </a:cubicBezTo>
                  <a:cubicBezTo>
                    <a:pt x="4217" y="18111"/>
                    <a:pt x="4217" y="18082"/>
                    <a:pt x="4211" y="18058"/>
                  </a:cubicBezTo>
                  <a:cubicBezTo>
                    <a:pt x="4211" y="18016"/>
                    <a:pt x="4205" y="17969"/>
                    <a:pt x="4205" y="17921"/>
                  </a:cubicBezTo>
                  <a:lnTo>
                    <a:pt x="4205" y="17844"/>
                  </a:lnTo>
                  <a:cubicBezTo>
                    <a:pt x="4205" y="17791"/>
                    <a:pt x="4205" y="17749"/>
                    <a:pt x="4199" y="17696"/>
                  </a:cubicBezTo>
                  <a:lnTo>
                    <a:pt x="4199" y="17630"/>
                  </a:lnTo>
                  <a:lnTo>
                    <a:pt x="4199" y="17417"/>
                  </a:lnTo>
                  <a:cubicBezTo>
                    <a:pt x="4199" y="17333"/>
                    <a:pt x="4199" y="17256"/>
                    <a:pt x="4205" y="17179"/>
                  </a:cubicBezTo>
                  <a:lnTo>
                    <a:pt x="4205" y="17155"/>
                  </a:lnTo>
                  <a:cubicBezTo>
                    <a:pt x="4205" y="17078"/>
                    <a:pt x="4211" y="17013"/>
                    <a:pt x="4211" y="16942"/>
                  </a:cubicBezTo>
                  <a:lnTo>
                    <a:pt x="4211" y="16894"/>
                  </a:lnTo>
                  <a:cubicBezTo>
                    <a:pt x="4211" y="16829"/>
                    <a:pt x="4217" y="16763"/>
                    <a:pt x="4229" y="16692"/>
                  </a:cubicBezTo>
                  <a:cubicBezTo>
                    <a:pt x="4229" y="16674"/>
                    <a:pt x="4229" y="16657"/>
                    <a:pt x="4235" y="16633"/>
                  </a:cubicBezTo>
                  <a:cubicBezTo>
                    <a:pt x="4240" y="16573"/>
                    <a:pt x="4240" y="16514"/>
                    <a:pt x="4246" y="16455"/>
                  </a:cubicBezTo>
                  <a:cubicBezTo>
                    <a:pt x="4258" y="16360"/>
                    <a:pt x="4264" y="16265"/>
                    <a:pt x="4276" y="16170"/>
                  </a:cubicBezTo>
                  <a:cubicBezTo>
                    <a:pt x="4276" y="16140"/>
                    <a:pt x="4288" y="16110"/>
                    <a:pt x="4288" y="16086"/>
                  </a:cubicBezTo>
                  <a:cubicBezTo>
                    <a:pt x="4294" y="16009"/>
                    <a:pt x="4300" y="15938"/>
                    <a:pt x="4318" y="15861"/>
                  </a:cubicBezTo>
                  <a:cubicBezTo>
                    <a:pt x="4324" y="15831"/>
                    <a:pt x="4324" y="15801"/>
                    <a:pt x="4330" y="15772"/>
                  </a:cubicBezTo>
                  <a:cubicBezTo>
                    <a:pt x="4347" y="15695"/>
                    <a:pt x="4353" y="15611"/>
                    <a:pt x="4365" y="15522"/>
                  </a:cubicBezTo>
                  <a:cubicBezTo>
                    <a:pt x="4365" y="15505"/>
                    <a:pt x="4377" y="15493"/>
                    <a:pt x="4377" y="15475"/>
                  </a:cubicBezTo>
                  <a:cubicBezTo>
                    <a:pt x="4389" y="15380"/>
                    <a:pt x="4413" y="15279"/>
                    <a:pt x="4425" y="15178"/>
                  </a:cubicBezTo>
                  <a:cubicBezTo>
                    <a:pt x="4436" y="15160"/>
                    <a:pt x="4436" y="15130"/>
                    <a:pt x="4442" y="15107"/>
                  </a:cubicBezTo>
                  <a:cubicBezTo>
                    <a:pt x="4454" y="15030"/>
                    <a:pt x="4472" y="14952"/>
                    <a:pt x="4484" y="14875"/>
                  </a:cubicBezTo>
                  <a:lnTo>
                    <a:pt x="4508" y="14786"/>
                  </a:lnTo>
                  <a:cubicBezTo>
                    <a:pt x="4526" y="14703"/>
                    <a:pt x="4543" y="14614"/>
                    <a:pt x="4567" y="14537"/>
                  </a:cubicBezTo>
                  <a:cubicBezTo>
                    <a:pt x="4573" y="14519"/>
                    <a:pt x="4573" y="14507"/>
                    <a:pt x="4585" y="14483"/>
                  </a:cubicBezTo>
                  <a:cubicBezTo>
                    <a:pt x="4603" y="14376"/>
                    <a:pt x="4632" y="14281"/>
                    <a:pt x="4656" y="14180"/>
                  </a:cubicBezTo>
                  <a:cubicBezTo>
                    <a:pt x="4662" y="14157"/>
                    <a:pt x="4674" y="14133"/>
                    <a:pt x="4674" y="14109"/>
                  </a:cubicBezTo>
                  <a:cubicBezTo>
                    <a:pt x="4692" y="14032"/>
                    <a:pt x="4716" y="13955"/>
                    <a:pt x="4739" y="13872"/>
                  </a:cubicBezTo>
                  <a:lnTo>
                    <a:pt x="4763" y="13783"/>
                  </a:lnTo>
                  <a:cubicBezTo>
                    <a:pt x="4781" y="13705"/>
                    <a:pt x="4811" y="13616"/>
                    <a:pt x="4834" y="13533"/>
                  </a:cubicBezTo>
                  <a:cubicBezTo>
                    <a:pt x="4840" y="13515"/>
                    <a:pt x="4840" y="13498"/>
                    <a:pt x="4852" y="13480"/>
                  </a:cubicBezTo>
                  <a:cubicBezTo>
                    <a:pt x="4882" y="13379"/>
                    <a:pt x="4917" y="13278"/>
                    <a:pt x="4947" y="13177"/>
                  </a:cubicBezTo>
                  <a:lnTo>
                    <a:pt x="4971" y="13112"/>
                  </a:lnTo>
                  <a:cubicBezTo>
                    <a:pt x="5001" y="13028"/>
                    <a:pt x="5018" y="12951"/>
                    <a:pt x="5048" y="12874"/>
                  </a:cubicBezTo>
                  <a:cubicBezTo>
                    <a:pt x="5060" y="12844"/>
                    <a:pt x="5072" y="12815"/>
                    <a:pt x="5078" y="12785"/>
                  </a:cubicBezTo>
                  <a:lnTo>
                    <a:pt x="5167" y="12536"/>
                  </a:lnTo>
                  <a:cubicBezTo>
                    <a:pt x="5179" y="12518"/>
                    <a:pt x="5185" y="12500"/>
                    <a:pt x="5191" y="12476"/>
                  </a:cubicBezTo>
                  <a:cubicBezTo>
                    <a:pt x="5226" y="12381"/>
                    <a:pt x="5268" y="12280"/>
                    <a:pt x="5309" y="12179"/>
                  </a:cubicBezTo>
                  <a:cubicBezTo>
                    <a:pt x="5315" y="12162"/>
                    <a:pt x="5333" y="12138"/>
                    <a:pt x="5339" y="12114"/>
                  </a:cubicBezTo>
                  <a:cubicBezTo>
                    <a:pt x="5369" y="12043"/>
                    <a:pt x="5398" y="11960"/>
                    <a:pt x="5434" y="11882"/>
                  </a:cubicBezTo>
                  <a:cubicBezTo>
                    <a:pt x="5452" y="11853"/>
                    <a:pt x="5458" y="11823"/>
                    <a:pt x="5476" y="11793"/>
                  </a:cubicBezTo>
                  <a:cubicBezTo>
                    <a:pt x="5511" y="11716"/>
                    <a:pt x="5541" y="11633"/>
                    <a:pt x="5577" y="11556"/>
                  </a:cubicBezTo>
                  <a:cubicBezTo>
                    <a:pt x="5582" y="11538"/>
                    <a:pt x="5594" y="11520"/>
                    <a:pt x="5600" y="11496"/>
                  </a:cubicBezTo>
                  <a:cubicBezTo>
                    <a:pt x="5642" y="11401"/>
                    <a:pt x="5689" y="11306"/>
                    <a:pt x="5731" y="11200"/>
                  </a:cubicBezTo>
                  <a:cubicBezTo>
                    <a:pt x="5743" y="11182"/>
                    <a:pt x="5755" y="11158"/>
                    <a:pt x="5761" y="11134"/>
                  </a:cubicBezTo>
                  <a:cubicBezTo>
                    <a:pt x="5802" y="11063"/>
                    <a:pt x="5838" y="10986"/>
                    <a:pt x="5873" y="10903"/>
                  </a:cubicBezTo>
                  <a:lnTo>
                    <a:pt x="5921" y="10814"/>
                  </a:lnTo>
                  <a:cubicBezTo>
                    <a:pt x="5957" y="10736"/>
                    <a:pt x="5992" y="10659"/>
                    <a:pt x="6040" y="10588"/>
                  </a:cubicBezTo>
                  <a:cubicBezTo>
                    <a:pt x="6046" y="10564"/>
                    <a:pt x="6057" y="10546"/>
                    <a:pt x="6069" y="10529"/>
                  </a:cubicBezTo>
                  <a:cubicBezTo>
                    <a:pt x="6117" y="10428"/>
                    <a:pt x="6164" y="10333"/>
                    <a:pt x="6218" y="10238"/>
                  </a:cubicBezTo>
                  <a:cubicBezTo>
                    <a:pt x="6230" y="10214"/>
                    <a:pt x="6236" y="10190"/>
                    <a:pt x="6253" y="10172"/>
                  </a:cubicBezTo>
                  <a:cubicBezTo>
                    <a:pt x="6289" y="10095"/>
                    <a:pt x="6337" y="10024"/>
                    <a:pt x="6372" y="9947"/>
                  </a:cubicBezTo>
                  <a:cubicBezTo>
                    <a:pt x="6384" y="9917"/>
                    <a:pt x="6402" y="9887"/>
                    <a:pt x="6426" y="9858"/>
                  </a:cubicBezTo>
                  <a:cubicBezTo>
                    <a:pt x="6467" y="9786"/>
                    <a:pt x="6503" y="9709"/>
                    <a:pt x="6550" y="9638"/>
                  </a:cubicBezTo>
                  <a:cubicBezTo>
                    <a:pt x="6562" y="9614"/>
                    <a:pt x="6574" y="9596"/>
                    <a:pt x="6586" y="9579"/>
                  </a:cubicBezTo>
                  <a:cubicBezTo>
                    <a:pt x="6639" y="9478"/>
                    <a:pt x="6699" y="9388"/>
                    <a:pt x="6752" y="9293"/>
                  </a:cubicBezTo>
                  <a:lnTo>
                    <a:pt x="6794" y="9228"/>
                  </a:lnTo>
                  <a:cubicBezTo>
                    <a:pt x="6841" y="9151"/>
                    <a:pt x="6883" y="9086"/>
                    <a:pt x="6930" y="9014"/>
                  </a:cubicBezTo>
                  <a:cubicBezTo>
                    <a:pt x="6942" y="8985"/>
                    <a:pt x="6966" y="8955"/>
                    <a:pt x="6978" y="8925"/>
                  </a:cubicBezTo>
                  <a:cubicBezTo>
                    <a:pt x="7025" y="8848"/>
                    <a:pt x="7067" y="8783"/>
                    <a:pt x="7120" y="8706"/>
                  </a:cubicBezTo>
                  <a:cubicBezTo>
                    <a:pt x="7138" y="8688"/>
                    <a:pt x="7150" y="8670"/>
                    <a:pt x="7156" y="8646"/>
                  </a:cubicBezTo>
                  <a:lnTo>
                    <a:pt x="7334" y="8379"/>
                  </a:lnTo>
                  <a:lnTo>
                    <a:pt x="7382" y="8314"/>
                  </a:lnTo>
                  <a:cubicBezTo>
                    <a:pt x="7423" y="8248"/>
                    <a:pt x="7477" y="8171"/>
                    <a:pt x="7524" y="8106"/>
                  </a:cubicBezTo>
                  <a:cubicBezTo>
                    <a:pt x="7542" y="8076"/>
                    <a:pt x="7560" y="8052"/>
                    <a:pt x="7584" y="8023"/>
                  </a:cubicBezTo>
                  <a:cubicBezTo>
                    <a:pt x="7631" y="7957"/>
                    <a:pt x="7679" y="7892"/>
                    <a:pt x="7732" y="7815"/>
                  </a:cubicBezTo>
                  <a:cubicBezTo>
                    <a:pt x="7744" y="7797"/>
                    <a:pt x="7762" y="7779"/>
                    <a:pt x="7774" y="7756"/>
                  </a:cubicBezTo>
                  <a:cubicBezTo>
                    <a:pt x="7839" y="7666"/>
                    <a:pt x="7898" y="7589"/>
                    <a:pt x="7970" y="7506"/>
                  </a:cubicBezTo>
                  <a:cubicBezTo>
                    <a:pt x="7981" y="7482"/>
                    <a:pt x="7999" y="7471"/>
                    <a:pt x="8011" y="7447"/>
                  </a:cubicBezTo>
                  <a:cubicBezTo>
                    <a:pt x="8065" y="7381"/>
                    <a:pt x="8118" y="7310"/>
                    <a:pt x="8165" y="7251"/>
                  </a:cubicBezTo>
                  <a:cubicBezTo>
                    <a:pt x="8189" y="7221"/>
                    <a:pt x="8213" y="7203"/>
                    <a:pt x="8237" y="7174"/>
                  </a:cubicBezTo>
                  <a:cubicBezTo>
                    <a:pt x="8284" y="7102"/>
                    <a:pt x="8338" y="7043"/>
                    <a:pt x="8391" y="6978"/>
                  </a:cubicBezTo>
                  <a:cubicBezTo>
                    <a:pt x="8403" y="6954"/>
                    <a:pt x="8421" y="6942"/>
                    <a:pt x="8433" y="6918"/>
                  </a:cubicBezTo>
                  <a:cubicBezTo>
                    <a:pt x="8504" y="6835"/>
                    <a:pt x="8569" y="6758"/>
                    <a:pt x="8640" y="6681"/>
                  </a:cubicBezTo>
                  <a:cubicBezTo>
                    <a:pt x="8658" y="6657"/>
                    <a:pt x="8670" y="6645"/>
                    <a:pt x="8694" y="6621"/>
                  </a:cubicBezTo>
                  <a:cubicBezTo>
                    <a:pt x="8747" y="6562"/>
                    <a:pt x="8807" y="6497"/>
                    <a:pt x="8860" y="6437"/>
                  </a:cubicBezTo>
                  <a:cubicBezTo>
                    <a:pt x="8878" y="6414"/>
                    <a:pt x="8902" y="6384"/>
                    <a:pt x="8926" y="6360"/>
                  </a:cubicBezTo>
                  <a:cubicBezTo>
                    <a:pt x="8979" y="6301"/>
                    <a:pt x="9038" y="6241"/>
                    <a:pt x="9086" y="6182"/>
                  </a:cubicBezTo>
                  <a:lnTo>
                    <a:pt x="9139" y="6135"/>
                  </a:lnTo>
                  <a:cubicBezTo>
                    <a:pt x="9216" y="6057"/>
                    <a:pt x="9282" y="5986"/>
                    <a:pt x="9353" y="5909"/>
                  </a:cubicBezTo>
                  <a:lnTo>
                    <a:pt x="9406" y="5855"/>
                  </a:lnTo>
                  <a:lnTo>
                    <a:pt x="9579" y="5689"/>
                  </a:lnTo>
                  <a:cubicBezTo>
                    <a:pt x="9602" y="5665"/>
                    <a:pt x="9620" y="5642"/>
                    <a:pt x="9650" y="5618"/>
                  </a:cubicBezTo>
                  <a:cubicBezTo>
                    <a:pt x="9709" y="5570"/>
                    <a:pt x="9763" y="5511"/>
                    <a:pt x="9822" y="5458"/>
                  </a:cubicBezTo>
                  <a:lnTo>
                    <a:pt x="9876" y="5404"/>
                  </a:lnTo>
                  <a:cubicBezTo>
                    <a:pt x="9947" y="5339"/>
                    <a:pt x="10024" y="5262"/>
                    <a:pt x="10095" y="5196"/>
                  </a:cubicBezTo>
                  <a:cubicBezTo>
                    <a:pt x="10113" y="5184"/>
                    <a:pt x="10137" y="5167"/>
                    <a:pt x="10149" y="5143"/>
                  </a:cubicBezTo>
                  <a:lnTo>
                    <a:pt x="10327" y="4988"/>
                  </a:lnTo>
                  <a:cubicBezTo>
                    <a:pt x="10351" y="4965"/>
                    <a:pt x="10380" y="4947"/>
                    <a:pt x="10404" y="4923"/>
                  </a:cubicBezTo>
                  <a:cubicBezTo>
                    <a:pt x="10463" y="4870"/>
                    <a:pt x="10523" y="4828"/>
                    <a:pt x="10582" y="4775"/>
                  </a:cubicBezTo>
                  <a:cubicBezTo>
                    <a:pt x="10600" y="4757"/>
                    <a:pt x="10618" y="4745"/>
                    <a:pt x="10642" y="4721"/>
                  </a:cubicBezTo>
                  <a:cubicBezTo>
                    <a:pt x="10713" y="4662"/>
                    <a:pt x="10796" y="4597"/>
                    <a:pt x="10867" y="4537"/>
                  </a:cubicBezTo>
                  <a:cubicBezTo>
                    <a:pt x="10998" y="4442"/>
                    <a:pt x="11117" y="4353"/>
                    <a:pt x="11241" y="4264"/>
                  </a:cubicBezTo>
                  <a:cubicBezTo>
                    <a:pt x="11253" y="4246"/>
                    <a:pt x="11271" y="4240"/>
                    <a:pt x="11295" y="4222"/>
                  </a:cubicBezTo>
                  <a:cubicBezTo>
                    <a:pt x="11336" y="4193"/>
                    <a:pt x="11390" y="4157"/>
                    <a:pt x="11431" y="4127"/>
                  </a:cubicBezTo>
                  <a:cubicBezTo>
                    <a:pt x="11455" y="4116"/>
                    <a:pt x="11479" y="4098"/>
                    <a:pt x="11491" y="4086"/>
                  </a:cubicBezTo>
                  <a:lnTo>
                    <a:pt x="11627" y="3997"/>
                  </a:lnTo>
                  <a:lnTo>
                    <a:pt x="11693" y="3949"/>
                  </a:lnTo>
                  <a:cubicBezTo>
                    <a:pt x="11740" y="3920"/>
                    <a:pt x="11782" y="3890"/>
                    <a:pt x="11829" y="3866"/>
                  </a:cubicBezTo>
                  <a:cubicBezTo>
                    <a:pt x="11847" y="3854"/>
                    <a:pt x="11871" y="3837"/>
                    <a:pt x="11894" y="3831"/>
                  </a:cubicBezTo>
                  <a:cubicBezTo>
                    <a:pt x="11936" y="3801"/>
                    <a:pt x="11989" y="3771"/>
                    <a:pt x="12037" y="3742"/>
                  </a:cubicBezTo>
                  <a:cubicBezTo>
                    <a:pt x="12049" y="3736"/>
                    <a:pt x="12073" y="3718"/>
                    <a:pt x="12084" y="3712"/>
                  </a:cubicBezTo>
                  <a:cubicBezTo>
                    <a:pt x="12156" y="3676"/>
                    <a:pt x="12221" y="3641"/>
                    <a:pt x="12280" y="3599"/>
                  </a:cubicBezTo>
                  <a:lnTo>
                    <a:pt x="12482" y="3492"/>
                  </a:lnTo>
                  <a:cubicBezTo>
                    <a:pt x="12500" y="3480"/>
                    <a:pt x="12524" y="3468"/>
                    <a:pt x="12542" y="3462"/>
                  </a:cubicBezTo>
                  <a:cubicBezTo>
                    <a:pt x="12583" y="3439"/>
                    <a:pt x="12631" y="3409"/>
                    <a:pt x="12678" y="3385"/>
                  </a:cubicBezTo>
                  <a:cubicBezTo>
                    <a:pt x="12702" y="3373"/>
                    <a:pt x="12726" y="3361"/>
                    <a:pt x="12750" y="3350"/>
                  </a:cubicBezTo>
                  <a:cubicBezTo>
                    <a:pt x="12791" y="3326"/>
                    <a:pt x="12839" y="3302"/>
                    <a:pt x="12874" y="3284"/>
                  </a:cubicBezTo>
                  <a:cubicBezTo>
                    <a:pt x="12898" y="3266"/>
                    <a:pt x="12916" y="3261"/>
                    <a:pt x="12945" y="3243"/>
                  </a:cubicBezTo>
                  <a:cubicBezTo>
                    <a:pt x="12993" y="3225"/>
                    <a:pt x="13046" y="3201"/>
                    <a:pt x="13088" y="3177"/>
                  </a:cubicBezTo>
                  <a:cubicBezTo>
                    <a:pt x="13094" y="3171"/>
                    <a:pt x="13112" y="3171"/>
                    <a:pt x="13118" y="3166"/>
                  </a:cubicBezTo>
                  <a:cubicBezTo>
                    <a:pt x="13177" y="3136"/>
                    <a:pt x="13242" y="3112"/>
                    <a:pt x="13302" y="3082"/>
                  </a:cubicBezTo>
                  <a:cubicBezTo>
                    <a:pt x="13302" y="3082"/>
                    <a:pt x="13314" y="3082"/>
                    <a:pt x="13314" y="3076"/>
                  </a:cubicBezTo>
                  <a:cubicBezTo>
                    <a:pt x="13373" y="3053"/>
                    <a:pt x="13432" y="3029"/>
                    <a:pt x="13492" y="2999"/>
                  </a:cubicBezTo>
                  <a:cubicBezTo>
                    <a:pt x="13498" y="2993"/>
                    <a:pt x="13510" y="2993"/>
                    <a:pt x="13521" y="2987"/>
                  </a:cubicBezTo>
                  <a:cubicBezTo>
                    <a:pt x="13581" y="2964"/>
                    <a:pt x="13640" y="2940"/>
                    <a:pt x="13706" y="2916"/>
                  </a:cubicBezTo>
                  <a:cubicBezTo>
                    <a:pt x="13711" y="2916"/>
                    <a:pt x="13717" y="2910"/>
                    <a:pt x="13717" y="2910"/>
                  </a:cubicBezTo>
                  <a:cubicBezTo>
                    <a:pt x="13771" y="2886"/>
                    <a:pt x="13830" y="2875"/>
                    <a:pt x="13884" y="2851"/>
                  </a:cubicBezTo>
                  <a:cubicBezTo>
                    <a:pt x="13890" y="2851"/>
                    <a:pt x="13907" y="2845"/>
                    <a:pt x="13913" y="2845"/>
                  </a:cubicBezTo>
                  <a:cubicBezTo>
                    <a:pt x="13973" y="2821"/>
                    <a:pt x="14032" y="2809"/>
                    <a:pt x="14092" y="2786"/>
                  </a:cubicBezTo>
                  <a:cubicBezTo>
                    <a:pt x="14097" y="2786"/>
                    <a:pt x="14103" y="2780"/>
                    <a:pt x="14115" y="2780"/>
                  </a:cubicBezTo>
                  <a:cubicBezTo>
                    <a:pt x="14163" y="2762"/>
                    <a:pt x="14216" y="2750"/>
                    <a:pt x="14276" y="2732"/>
                  </a:cubicBezTo>
                  <a:cubicBezTo>
                    <a:pt x="14282" y="2732"/>
                    <a:pt x="14299" y="2726"/>
                    <a:pt x="14305" y="2726"/>
                  </a:cubicBezTo>
                  <a:cubicBezTo>
                    <a:pt x="14365" y="2708"/>
                    <a:pt x="14424" y="2696"/>
                    <a:pt x="14477" y="2679"/>
                  </a:cubicBezTo>
                  <a:cubicBezTo>
                    <a:pt x="14483" y="2679"/>
                    <a:pt x="14489" y="2673"/>
                    <a:pt x="14507" y="2673"/>
                  </a:cubicBezTo>
                  <a:cubicBezTo>
                    <a:pt x="14561" y="2661"/>
                    <a:pt x="14608" y="2649"/>
                    <a:pt x="14662" y="2637"/>
                  </a:cubicBezTo>
                  <a:cubicBezTo>
                    <a:pt x="14667" y="2637"/>
                    <a:pt x="14679" y="2631"/>
                    <a:pt x="14685" y="2631"/>
                  </a:cubicBezTo>
                  <a:cubicBezTo>
                    <a:pt x="14745" y="2613"/>
                    <a:pt x="14798" y="2607"/>
                    <a:pt x="14857" y="2601"/>
                  </a:cubicBezTo>
                  <a:cubicBezTo>
                    <a:pt x="14863" y="2601"/>
                    <a:pt x="14875" y="2601"/>
                    <a:pt x="14887" y="2590"/>
                  </a:cubicBezTo>
                  <a:lnTo>
                    <a:pt x="15042" y="2572"/>
                  </a:lnTo>
                  <a:lnTo>
                    <a:pt x="15065" y="2572"/>
                  </a:lnTo>
                  <a:cubicBezTo>
                    <a:pt x="15095" y="2560"/>
                    <a:pt x="15113" y="2560"/>
                    <a:pt x="15143" y="2560"/>
                  </a:cubicBezTo>
                  <a:cubicBezTo>
                    <a:pt x="15184" y="2554"/>
                    <a:pt x="15226" y="2554"/>
                    <a:pt x="15261" y="2548"/>
                  </a:cubicBezTo>
                  <a:cubicBezTo>
                    <a:pt x="15291" y="2548"/>
                    <a:pt x="15315" y="2542"/>
                    <a:pt x="15344" y="2542"/>
                  </a:cubicBezTo>
                  <a:cubicBezTo>
                    <a:pt x="15380" y="2542"/>
                    <a:pt x="15422" y="2530"/>
                    <a:pt x="15457" y="2530"/>
                  </a:cubicBezTo>
                  <a:cubicBezTo>
                    <a:pt x="15487" y="2530"/>
                    <a:pt x="15511" y="2530"/>
                    <a:pt x="15540" y="2524"/>
                  </a:cubicBezTo>
                  <a:cubicBezTo>
                    <a:pt x="15576" y="2524"/>
                    <a:pt x="15612" y="2518"/>
                    <a:pt x="15647" y="2518"/>
                  </a:cubicBezTo>
                  <a:lnTo>
                    <a:pt x="16110" y="2518"/>
                  </a:lnTo>
                  <a:cubicBezTo>
                    <a:pt x="16146" y="2518"/>
                    <a:pt x="16182" y="2524"/>
                    <a:pt x="16223" y="2524"/>
                  </a:cubicBezTo>
                  <a:cubicBezTo>
                    <a:pt x="16241" y="2524"/>
                    <a:pt x="16265" y="2524"/>
                    <a:pt x="16289" y="2530"/>
                  </a:cubicBezTo>
                  <a:cubicBezTo>
                    <a:pt x="16330" y="2542"/>
                    <a:pt x="16378" y="2542"/>
                    <a:pt x="16419" y="2548"/>
                  </a:cubicBezTo>
                  <a:cubicBezTo>
                    <a:pt x="16437" y="2548"/>
                    <a:pt x="16449" y="2548"/>
                    <a:pt x="16467" y="2554"/>
                  </a:cubicBezTo>
                  <a:cubicBezTo>
                    <a:pt x="16526" y="2560"/>
                    <a:pt x="16585" y="2572"/>
                    <a:pt x="16645" y="2584"/>
                  </a:cubicBezTo>
                  <a:cubicBezTo>
                    <a:pt x="16657" y="2584"/>
                    <a:pt x="16675" y="2590"/>
                    <a:pt x="16686" y="2590"/>
                  </a:cubicBezTo>
                  <a:cubicBezTo>
                    <a:pt x="16734" y="2601"/>
                    <a:pt x="16770" y="2607"/>
                    <a:pt x="16817" y="2613"/>
                  </a:cubicBezTo>
                  <a:cubicBezTo>
                    <a:pt x="16835" y="2619"/>
                    <a:pt x="16859" y="2619"/>
                    <a:pt x="16882" y="2631"/>
                  </a:cubicBezTo>
                  <a:cubicBezTo>
                    <a:pt x="16918" y="2637"/>
                    <a:pt x="16954" y="2643"/>
                    <a:pt x="16983" y="2649"/>
                  </a:cubicBezTo>
                  <a:lnTo>
                    <a:pt x="17055" y="2673"/>
                  </a:lnTo>
                  <a:cubicBezTo>
                    <a:pt x="17084" y="2679"/>
                    <a:pt x="17120" y="2696"/>
                    <a:pt x="17150" y="2702"/>
                  </a:cubicBezTo>
                  <a:lnTo>
                    <a:pt x="17215" y="2726"/>
                  </a:lnTo>
                  <a:cubicBezTo>
                    <a:pt x="17245" y="2732"/>
                    <a:pt x="17280" y="2750"/>
                    <a:pt x="17310" y="2756"/>
                  </a:cubicBezTo>
                  <a:lnTo>
                    <a:pt x="17381" y="2780"/>
                  </a:lnTo>
                  <a:cubicBezTo>
                    <a:pt x="17411" y="2791"/>
                    <a:pt x="17440" y="2797"/>
                    <a:pt x="17476" y="2815"/>
                  </a:cubicBezTo>
                  <a:cubicBezTo>
                    <a:pt x="17500" y="2821"/>
                    <a:pt x="17518" y="2827"/>
                    <a:pt x="17541" y="2845"/>
                  </a:cubicBezTo>
                  <a:cubicBezTo>
                    <a:pt x="17571" y="2857"/>
                    <a:pt x="17601" y="2875"/>
                    <a:pt x="17636" y="2886"/>
                  </a:cubicBezTo>
                  <a:cubicBezTo>
                    <a:pt x="17660" y="2898"/>
                    <a:pt x="17678" y="2904"/>
                    <a:pt x="17696" y="2916"/>
                  </a:cubicBezTo>
                  <a:cubicBezTo>
                    <a:pt x="17737" y="2934"/>
                    <a:pt x="17767" y="2946"/>
                    <a:pt x="17803" y="2970"/>
                  </a:cubicBezTo>
                  <a:cubicBezTo>
                    <a:pt x="17815" y="2976"/>
                    <a:pt x="17832" y="2987"/>
                    <a:pt x="17856" y="2993"/>
                  </a:cubicBezTo>
                  <a:cubicBezTo>
                    <a:pt x="17904" y="3023"/>
                    <a:pt x="17951" y="3047"/>
                    <a:pt x="18005" y="3076"/>
                  </a:cubicBezTo>
                  <a:lnTo>
                    <a:pt x="13806" y="565"/>
                  </a:lnTo>
                  <a:cubicBezTo>
                    <a:pt x="13765" y="535"/>
                    <a:pt x="13711" y="505"/>
                    <a:pt x="13658" y="482"/>
                  </a:cubicBezTo>
                  <a:cubicBezTo>
                    <a:pt x="13646" y="476"/>
                    <a:pt x="13622" y="470"/>
                    <a:pt x="13611" y="452"/>
                  </a:cubicBezTo>
                  <a:cubicBezTo>
                    <a:pt x="13581" y="440"/>
                    <a:pt x="13539" y="416"/>
                    <a:pt x="13510" y="404"/>
                  </a:cubicBezTo>
                  <a:cubicBezTo>
                    <a:pt x="13492" y="393"/>
                    <a:pt x="13468" y="381"/>
                    <a:pt x="13450" y="375"/>
                  </a:cubicBezTo>
                  <a:cubicBezTo>
                    <a:pt x="13421" y="357"/>
                    <a:pt x="13391" y="345"/>
                    <a:pt x="13361" y="333"/>
                  </a:cubicBezTo>
                  <a:cubicBezTo>
                    <a:pt x="13343" y="327"/>
                    <a:pt x="13320" y="315"/>
                    <a:pt x="13296" y="303"/>
                  </a:cubicBezTo>
                  <a:cubicBezTo>
                    <a:pt x="13266" y="292"/>
                    <a:pt x="13236" y="286"/>
                    <a:pt x="13207" y="268"/>
                  </a:cubicBezTo>
                  <a:cubicBezTo>
                    <a:pt x="13183" y="262"/>
                    <a:pt x="13165" y="256"/>
                    <a:pt x="13136" y="244"/>
                  </a:cubicBezTo>
                  <a:cubicBezTo>
                    <a:pt x="13106" y="238"/>
                    <a:pt x="13076" y="226"/>
                    <a:pt x="13046" y="214"/>
                  </a:cubicBezTo>
                  <a:cubicBezTo>
                    <a:pt x="13023" y="208"/>
                    <a:pt x="12999" y="202"/>
                    <a:pt x="12969" y="197"/>
                  </a:cubicBezTo>
                  <a:cubicBezTo>
                    <a:pt x="12940" y="185"/>
                    <a:pt x="12910" y="179"/>
                    <a:pt x="12874" y="167"/>
                  </a:cubicBezTo>
                  <a:cubicBezTo>
                    <a:pt x="12850" y="155"/>
                    <a:pt x="12821" y="149"/>
                    <a:pt x="12797" y="143"/>
                  </a:cubicBezTo>
                  <a:cubicBezTo>
                    <a:pt x="12767" y="137"/>
                    <a:pt x="12732" y="125"/>
                    <a:pt x="12702" y="119"/>
                  </a:cubicBezTo>
                  <a:cubicBezTo>
                    <a:pt x="12678" y="113"/>
                    <a:pt x="12660" y="107"/>
                    <a:pt x="12637" y="107"/>
                  </a:cubicBezTo>
                  <a:lnTo>
                    <a:pt x="12524" y="84"/>
                  </a:lnTo>
                  <a:cubicBezTo>
                    <a:pt x="12500" y="84"/>
                    <a:pt x="12488" y="78"/>
                    <a:pt x="12465" y="66"/>
                  </a:cubicBezTo>
                  <a:cubicBezTo>
                    <a:pt x="12405" y="60"/>
                    <a:pt x="12352" y="48"/>
                    <a:pt x="12292" y="36"/>
                  </a:cubicBezTo>
                  <a:cubicBezTo>
                    <a:pt x="12275" y="36"/>
                    <a:pt x="12257" y="30"/>
                    <a:pt x="12233" y="30"/>
                  </a:cubicBezTo>
                  <a:cubicBezTo>
                    <a:pt x="12197" y="24"/>
                    <a:pt x="12156" y="24"/>
                    <a:pt x="12114" y="18"/>
                  </a:cubicBezTo>
                  <a:cubicBezTo>
                    <a:pt x="12096" y="18"/>
                    <a:pt x="12067" y="7"/>
                    <a:pt x="12043" y="7"/>
                  </a:cubicBezTo>
                  <a:cubicBezTo>
                    <a:pt x="12007" y="7"/>
                    <a:pt x="11978" y="1"/>
                    <a:pt x="11936" y="1"/>
                  </a:cubicBezTo>
                  <a:close/>
                  <a:moveTo>
                    <a:pt x="6055" y="22295"/>
                  </a:moveTo>
                  <a:lnTo>
                    <a:pt x="6081" y="22315"/>
                  </a:lnTo>
                  <a:cubicBezTo>
                    <a:pt x="6099" y="22327"/>
                    <a:pt x="6105" y="22339"/>
                    <a:pt x="6117" y="22345"/>
                  </a:cubicBezTo>
                  <a:cubicBezTo>
                    <a:pt x="6147" y="22369"/>
                    <a:pt x="6170" y="22381"/>
                    <a:pt x="6200" y="22404"/>
                  </a:cubicBezTo>
                  <a:cubicBezTo>
                    <a:pt x="6206" y="22410"/>
                    <a:pt x="6224" y="22428"/>
                    <a:pt x="6236" y="22434"/>
                  </a:cubicBezTo>
                  <a:cubicBezTo>
                    <a:pt x="6254" y="22449"/>
                    <a:pt x="6270" y="22459"/>
                    <a:pt x="6285" y="22459"/>
                  </a:cubicBezTo>
                  <a:cubicBezTo>
                    <a:pt x="6294" y="22459"/>
                    <a:pt x="6303" y="22456"/>
                    <a:pt x="6311" y="22448"/>
                  </a:cubicBezTo>
                  <a:lnTo>
                    <a:pt x="6311" y="22448"/>
                  </a:lnTo>
                  <a:lnTo>
                    <a:pt x="6352" y="22472"/>
                  </a:lnTo>
                  <a:lnTo>
                    <a:pt x="6352" y="22472"/>
                  </a:lnTo>
                  <a:cubicBezTo>
                    <a:pt x="6351" y="22471"/>
                    <a:pt x="6350" y="22471"/>
                    <a:pt x="6348" y="22470"/>
                  </a:cubicBezTo>
                  <a:cubicBezTo>
                    <a:pt x="6337" y="22464"/>
                    <a:pt x="6325" y="22452"/>
                    <a:pt x="6313" y="22446"/>
                  </a:cubicBezTo>
                  <a:cubicBezTo>
                    <a:pt x="6312" y="22447"/>
                    <a:pt x="6312" y="22447"/>
                    <a:pt x="6311" y="22448"/>
                  </a:cubicBezTo>
                  <a:lnTo>
                    <a:pt x="6311" y="22448"/>
                  </a:lnTo>
                  <a:lnTo>
                    <a:pt x="6055" y="22295"/>
                  </a:lnTo>
                  <a:close/>
                  <a:moveTo>
                    <a:pt x="6352" y="22472"/>
                  </a:moveTo>
                  <a:cubicBezTo>
                    <a:pt x="6387" y="22496"/>
                    <a:pt x="6427" y="22524"/>
                    <a:pt x="6467" y="22541"/>
                  </a:cubicBezTo>
                  <a:lnTo>
                    <a:pt x="6352" y="2247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8;p48">
              <a:extLst>
                <a:ext uri="{FF2B5EF4-FFF2-40B4-BE49-F238E27FC236}">
                  <a16:creationId xmlns:a16="http://schemas.microsoft.com/office/drawing/2014/main" id="{F8C91C2E-086B-43FF-8205-E178B3067C80}"/>
                </a:ext>
              </a:extLst>
            </p:cNvPr>
            <p:cNvSpPr/>
            <p:nvPr/>
          </p:nvSpPr>
          <p:spPr>
            <a:xfrm>
              <a:off x="5679775" y="1838725"/>
              <a:ext cx="1559175" cy="1990229"/>
            </a:xfrm>
            <a:custGeom>
              <a:avLst/>
              <a:gdLst/>
              <a:ahLst/>
              <a:cxnLst/>
              <a:rect l="l" t="t" r="r" b="b"/>
              <a:pathLst>
                <a:path w="16156" h="20622" extrusionOk="0">
                  <a:moveTo>
                    <a:pt x="11696" y="1"/>
                  </a:moveTo>
                  <a:cubicBezTo>
                    <a:pt x="10621" y="1"/>
                    <a:pt x="9408" y="347"/>
                    <a:pt x="8122" y="1079"/>
                  </a:cubicBezTo>
                  <a:cubicBezTo>
                    <a:pt x="3669" y="3608"/>
                    <a:pt x="47" y="9790"/>
                    <a:pt x="17" y="14891"/>
                  </a:cubicBezTo>
                  <a:cubicBezTo>
                    <a:pt x="0" y="18519"/>
                    <a:pt x="1811" y="20622"/>
                    <a:pt x="4461" y="20622"/>
                  </a:cubicBezTo>
                  <a:cubicBezTo>
                    <a:pt x="5536" y="20622"/>
                    <a:pt x="6748" y="20276"/>
                    <a:pt x="8033" y="19546"/>
                  </a:cubicBezTo>
                  <a:cubicBezTo>
                    <a:pt x="12487" y="17016"/>
                    <a:pt x="16109" y="10829"/>
                    <a:pt x="16139" y="5734"/>
                  </a:cubicBezTo>
                  <a:cubicBezTo>
                    <a:pt x="16156" y="2106"/>
                    <a:pt x="14345" y="1"/>
                    <a:pt x="11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89;p48">
              <a:extLst>
                <a:ext uri="{FF2B5EF4-FFF2-40B4-BE49-F238E27FC236}">
                  <a16:creationId xmlns:a16="http://schemas.microsoft.com/office/drawing/2014/main" id="{ACA66F5F-703E-4393-92D3-F673038504EB}"/>
                </a:ext>
              </a:extLst>
            </p:cNvPr>
            <p:cNvSpPr/>
            <p:nvPr/>
          </p:nvSpPr>
          <p:spPr>
            <a:xfrm>
              <a:off x="5793070" y="1990791"/>
              <a:ext cx="1332470" cy="1686946"/>
            </a:xfrm>
            <a:custGeom>
              <a:avLst/>
              <a:gdLst/>
              <a:ahLst/>
              <a:cxnLst/>
              <a:rect l="l" t="t" r="r" b="b"/>
              <a:pathLst>
                <a:path w="13818" h="17494" extrusionOk="0">
                  <a:moveTo>
                    <a:pt x="9881" y="522"/>
                  </a:moveTo>
                  <a:cubicBezTo>
                    <a:pt x="10475" y="522"/>
                    <a:pt x="11021" y="653"/>
                    <a:pt x="11496" y="938"/>
                  </a:cubicBezTo>
                  <a:cubicBezTo>
                    <a:pt x="12654" y="1609"/>
                    <a:pt x="13283" y="3046"/>
                    <a:pt x="13277" y="4976"/>
                  </a:cubicBezTo>
                  <a:cubicBezTo>
                    <a:pt x="13265" y="9085"/>
                    <a:pt x="10326" y="14079"/>
                    <a:pt x="6740" y="16121"/>
                  </a:cubicBezTo>
                  <a:cubicBezTo>
                    <a:pt x="5741" y="16692"/>
                    <a:pt x="4785" y="16980"/>
                    <a:pt x="3929" y="16980"/>
                  </a:cubicBezTo>
                  <a:cubicBezTo>
                    <a:pt x="3334" y="16980"/>
                    <a:pt x="2787" y="16841"/>
                    <a:pt x="2310" y="16561"/>
                  </a:cubicBezTo>
                  <a:cubicBezTo>
                    <a:pt x="1152" y="15884"/>
                    <a:pt x="517" y="14453"/>
                    <a:pt x="529" y="12523"/>
                  </a:cubicBezTo>
                  <a:cubicBezTo>
                    <a:pt x="540" y="8408"/>
                    <a:pt x="3480" y="3414"/>
                    <a:pt x="7066" y="1372"/>
                  </a:cubicBezTo>
                  <a:cubicBezTo>
                    <a:pt x="8070" y="807"/>
                    <a:pt x="9026" y="522"/>
                    <a:pt x="9881" y="522"/>
                  </a:cubicBezTo>
                  <a:close/>
                  <a:moveTo>
                    <a:pt x="9893" y="1"/>
                  </a:moveTo>
                  <a:cubicBezTo>
                    <a:pt x="8946" y="1"/>
                    <a:pt x="7901" y="311"/>
                    <a:pt x="6823" y="920"/>
                  </a:cubicBezTo>
                  <a:cubicBezTo>
                    <a:pt x="3088" y="3034"/>
                    <a:pt x="36" y="8242"/>
                    <a:pt x="12" y="12517"/>
                  </a:cubicBezTo>
                  <a:cubicBezTo>
                    <a:pt x="0" y="14637"/>
                    <a:pt x="724" y="16234"/>
                    <a:pt x="2049" y="17006"/>
                  </a:cubicBezTo>
                  <a:cubicBezTo>
                    <a:pt x="2607" y="17333"/>
                    <a:pt x="3242" y="17493"/>
                    <a:pt x="3925" y="17493"/>
                  </a:cubicBezTo>
                  <a:cubicBezTo>
                    <a:pt x="4875" y="17493"/>
                    <a:pt x="5914" y="17190"/>
                    <a:pt x="7007" y="16573"/>
                  </a:cubicBezTo>
                  <a:cubicBezTo>
                    <a:pt x="10736" y="14459"/>
                    <a:pt x="13788" y="9257"/>
                    <a:pt x="13812" y="4982"/>
                  </a:cubicBezTo>
                  <a:cubicBezTo>
                    <a:pt x="13818" y="2856"/>
                    <a:pt x="13093" y="1265"/>
                    <a:pt x="11769" y="493"/>
                  </a:cubicBezTo>
                  <a:cubicBezTo>
                    <a:pt x="11213" y="163"/>
                    <a:pt x="10579" y="1"/>
                    <a:pt x="98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90;p48">
              <a:extLst>
                <a:ext uri="{FF2B5EF4-FFF2-40B4-BE49-F238E27FC236}">
                  <a16:creationId xmlns:a16="http://schemas.microsoft.com/office/drawing/2014/main" id="{642A8593-B8C6-4B5E-A25C-4EE463677DCE}"/>
                </a:ext>
              </a:extLst>
            </p:cNvPr>
            <p:cNvSpPr/>
            <p:nvPr/>
          </p:nvSpPr>
          <p:spPr>
            <a:xfrm>
              <a:off x="3874893" y="-2587585"/>
              <a:ext cx="112823" cy="2777088"/>
            </a:xfrm>
            <a:custGeom>
              <a:avLst/>
              <a:gdLst/>
              <a:ahLst/>
              <a:cxnLst/>
              <a:rect l="l" t="t" r="r" b="b"/>
              <a:pathLst>
                <a:path w="1170" h="28799" extrusionOk="0">
                  <a:moveTo>
                    <a:pt x="131" y="528"/>
                  </a:moveTo>
                  <a:lnTo>
                    <a:pt x="143" y="536"/>
                  </a:lnTo>
                  <a:lnTo>
                    <a:pt x="143" y="536"/>
                  </a:lnTo>
                  <a:cubicBezTo>
                    <a:pt x="137" y="533"/>
                    <a:pt x="131" y="532"/>
                    <a:pt x="131" y="528"/>
                  </a:cubicBezTo>
                  <a:close/>
                  <a:moveTo>
                    <a:pt x="582" y="1"/>
                  </a:moveTo>
                  <a:cubicBezTo>
                    <a:pt x="435" y="1"/>
                    <a:pt x="288" y="32"/>
                    <a:pt x="178" y="94"/>
                  </a:cubicBezTo>
                  <a:cubicBezTo>
                    <a:pt x="65" y="159"/>
                    <a:pt x="12" y="243"/>
                    <a:pt x="12" y="326"/>
                  </a:cubicBezTo>
                  <a:lnTo>
                    <a:pt x="0" y="28471"/>
                  </a:lnTo>
                  <a:cubicBezTo>
                    <a:pt x="0" y="28555"/>
                    <a:pt x="59" y="28644"/>
                    <a:pt x="172" y="28709"/>
                  </a:cubicBezTo>
                  <a:lnTo>
                    <a:pt x="214" y="28733"/>
                  </a:lnTo>
                  <a:cubicBezTo>
                    <a:pt x="220" y="28733"/>
                    <a:pt x="220" y="28739"/>
                    <a:pt x="232" y="28739"/>
                  </a:cubicBezTo>
                  <a:cubicBezTo>
                    <a:pt x="238" y="28739"/>
                    <a:pt x="243" y="28745"/>
                    <a:pt x="249" y="28745"/>
                  </a:cubicBezTo>
                  <a:cubicBezTo>
                    <a:pt x="273" y="28751"/>
                    <a:pt x="291" y="28762"/>
                    <a:pt x="309" y="28768"/>
                  </a:cubicBezTo>
                  <a:lnTo>
                    <a:pt x="327" y="28768"/>
                  </a:lnTo>
                  <a:cubicBezTo>
                    <a:pt x="338" y="28774"/>
                    <a:pt x="362" y="28774"/>
                    <a:pt x="380" y="28780"/>
                  </a:cubicBezTo>
                  <a:lnTo>
                    <a:pt x="392" y="28780"/>
                  </a:lnTo>
                  <a:cubicBezTo>
                    <a:pt x="416" y="28780"/>
                    <a:pt x="428" y="28792"/>
                    <a:pt x="451" y="28792"/>
                  </a:cubicBezTo>
                  <a:lnTo>
                    <a:pt x="457" y="28792"/>
                  </a:lnTo>
                  <a:cubicBezTo>
                    <a:pt x="481" y="28792"/>
                    <a:pt x="505" y="28798"/>
                    <a:pt x="528" y="28798"/>
                  </a:cubicBezTo>
                  <a:lnTo>
                    <a:pt x="623" y="28798"/>
                  </a:lnTo>
                  <a:cubicBezTo>
                    <a:pt x="647" y="28798"/>
                    <a:pt x="665" y="28798"/>
                    <a:pt x="695" y="28792"/>
                  </a:cubicBezTo>
                  <a:lnTo>
                    <a:pt x="713" y="28792"/>
                  </a:lnTo>
                  <a:cubicBezTo>
                    <a:pt x="736" y="28792"/>
                    <a:pt x="748" y="28780"/>
                    <a:pt x="772" y="28780"/>
                  </a:cubicBezTo>
                  <a:lnTo>
                    <a:pt x="784" y="28780"/>
                  </a:lnTo>
                  <a:cubicBezTo>
                    <a:pt x="808" y="28774"/>
                    <a:pt x="831" y="28768"/>
                    <a:pt x="849" y="28768"/>
                  </a:cubicBezTo>
                  <a:lnTo>
                    <a:pt x="867" y="28768"/>
                  </a:lnTo>
                  <a:cubicBezTo>
                    <a:pt x="879" y="28762"/>
                    <a:pt x="897" y="28762"/>
                    <a:pt x="909" y="28751"/>
                  </a:cubicBezTo>
                  <a:cubicBezTo>
                    <a:pt x="920" y="28751"/>
                    <a:pt x="920" y="28745"/>
                    <a:pt x="926" y="28745"/>
                  </a:cubicBezTo>
                  <a:cubicBezTo>
                    <a:pt x="938" y="28739"/>
                    <a:pt x="962" y="28727"/>
                    <a:pt x="980" y="28715"/>
                  </a:cubicBezTo>
                  <a:cubicBezTo>
                    <a:pt x="992" y="28709"/>
                    <a:pt x="1009" y="28691"/>
                    <a:pt x="1021" y="28685"/>
                  </a:cubicBezTo>
                  <a:cubicBezTo>
                    <a:pt x="1027" y="28685"/>
                    <a:pt x="1027" y="28679"/>
                    <a:pt x="1039" y="28679"/>
                  </a:cubicBezTo>
                  <a:cubicBezTo>
                    <a:pt x="1045" y="28673"/>
                    <a:pt x="1051" y="28662"/>
                    <a:pt x="1069" y="28656"/>
                  </a:cubicBezTo>
                  <a:lnTo>
                    <a:pt x="1075" y="28650"/>
                  </a:lnTo>
                  <a:lnTo>
                    <a:pt x="1081" y="28644"/>
                  </a:lnTo>
                  <a:lnTo>
                    <a:pt x="1110" y="28614"/>
                  </a:lnTo>
                  <a:cubicBezTo>
                    <a:pt x="1116" y="28596"/>
                    <a:pt x="1128" y="28590"/>
                    <a:pt x="1134" y="28572"/>
                  </a:cubicBezTo>
                  <a:cubicBezTo>
                    <a:pt x="1134" y="28567"/>
                    <a:pt x="1134" y="28567"/>
                    <a:pt x="1140" y="28561"/>
                  </a:cubicBezTo>
                  <a:cubicBezTo>
                    <a:pt x="1140" y="28555"/>
                    <a:pt x="1146" y="28543"/>
                    <a:pt x="1146" y="28531"/>
                  </a:cubicBezTo>
                  <a:lnTo>
                    <a:pt x="1146" y="28513"/>
                  </a:lnTo>
                  <a:cubicBezTo>
                    <a:pt x="1146" y="28501"/>
                    <a:pt x="1158" y="28495"/>
                    <a:pt x="1158" y="28477"/>
                  </a:cubicBezTo>
                  <a:lnTo>
                    <a:pt x="1170" y="332"/>
                  </a:lnTo>
                  <a:cubicBezTo>
                    <a:pt x="1158" y="248"/>
                    <a:pt x="1099" y="159"/>
                    <a:pt x="986" y="94"/>
                  </a:cubicBezTo>
                  <a:cubicBezTo>
                    <a:pt x="876" y="32"/>
                    <a:pt x="729"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91;p48">
              <a:extLst>
                <a:ext uri="{FF2B5EF4-FFF2-40B4-BE49-F238E27FC236}">
                  <a16:creationId xmlns:a16="http://schemas.microsoft.com/office/drawing/2014/main" id="{86AE4208-5666-44DF-A713-E3C4423AC506}"/>
                </a:ext>
              </a:extLst>
            </p:cNvPr>
            <p:cNvSpPr/>
            <p:nvPr/>
          </p:nvSpPr>
          <p:spPr>
            <a:xfrm>
              <a:off x="3776920" y="-2709665"/>
              <a:ext cx="307612" cy="308094"/>
            </a:xfrm>
            <a:custGeom>
              <a:avLst/>
              <a:gdLst/>
              <a:ahLst/>
              <a:cxnLst/>
              <a:rect l="l" t="t" r="r" b="b"/>
              <a:pathLst>
                <a:path w="3190" h="3195" extrusionOk="0">
                  <a:moveTo>
                    <a:pt x="1592" y="0"/>
                  </a:moveTo>
                  <a:cubicBezTo>
                    <a:pt x="713" y="0"/>
                    <a:pt x="1" y="713"/>
                    <a:pt x="1" y="1598"/>
                  </a:cubicBezTo>
                  <a:cubicBezTo>
                    <a:pt x="1" y="2482"/>
                    <a:pt x="713" y="3195"/>
                    <a:pt x="1592" y="3195"/>
                  </a:cubicBezTo>
                  <a:cubicBezTo>
                    <a:pt x="2477" y="3195"/>
                    <a:pt x="3189" y="2476"/>
                    <a:pt x="3189" y="1598"/>
                  </a:cubicBezTo>
                  <a:cubicBezTo>
                    <a:pt x="3189" y="713"/>
                    <a:pt x="2477" y="0"/>
                    <a:pt x="15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92;p48">
              <a:extLst>
                <a:ext uri="{FF2B5EF4-FFF2-40B4-BE49-F238E27FC236}">
                  <a16:creationId xmlns:a16="http://schemas.microsoft.com/office/drawing/2014/main" id="{81020B6D-A848-4DFE-BFD2-3146117FC23F}"/>
                </a:ext>
              </a:extLst>
            </p:cNvPr>
            <p:cNvSpPr/>
            <p:nvPr/>
          </p:nvSpPr>
          <p:spPr>
            <a:xfrm>
              <a:off x="3931497" y="2767145"/>
              <a:ext cx="814930" cy="550615"/>
            </a:xfrm>
            <a:custGeom>
              <a:avLst/>
              <a:gdLst/>
              <a:ahLst/>
              <a:cxnLst/>
              <a:rect l="l" t="t" r="r" b="b"/>
              <a:pathLst>
                <a:path w="8451" h="5710" extrusionOk="0">
                  <a:moveTo>
                    <a:pt x="274" y="4092"/>
                  </a:moveTo>
                  <a:cubicBezTo>
                    <a:pt x="268" y="4092"/>
                    <a:pt x="256" y="4092"/>
                    <a:pt x="250" y="4098"/>
                  </a:cubicBezTo>
                  <a:cubicBezTo>
                    <a:pt x="256" y="4098"/>
                    <a:pt x="268" y="4092"/>
                    <a:pt x="274" y="4092"/>
                  </a:cubicBezTo>
                  <a:close/>
                  <a:moveTo>
                    <a:pt x="476" y="4110"/>
                  </a:moveTo>
                  <a:lnTo>
                    <a:pt x="476" y="4110"/>
                  </a:lnTo>
                  <a:cubicBezTo>
                    <a:pt x="476" y="4110"/>
                    <a:pt x="482" y="4110"/>
                    <a:pt x="488" y="4116"/>
                  </a:cubicBezTo>
                  <a:cubicBezTo>
                    <a:pt x="482" y="4116"/>
                    <a:pt x="476" y="4116"/>
                    <a:pt x="476" y="4110"/>
                  </a:cubicBezTo>
                  <a:close/>
                  <a:moveTo>
                    <a:pt x="535" y="4128"/>
                  </a:moveTo>
                  <a:cubicBezTo>
                    <a:pt x="541" y="4128"/>
                    <a:pt x="541" y="4139"/>
                    <a:pt x="547" y="4139"/>
                  </a:cubicBezTo>
                  <a:cubicBezTo>
                    <a:pt x="541" y="4139"/>
                    <a:pt x="541" y="4139"/>
                    <a:pt x="535" y="4128"/>
                  </a:cubicBezTo>
                  <a:close/>
                  <a:moveTo>
                    <a:pt x="1224" y="5357"/>
                  </a:moveTo>
                  <a:cubicBezTo>
                    <a:pt x="1224" y="5369"/>
                    <a:pt x="1224" y="5386"/>
                    <a:pt x="1218" y="5398"/>
                  </a:cubicBezTo>
                  <a:cubicBezTo>
                    <a:pt x="1218" y="5386"/>
                    <a:pt x="1224" y="5369"/>
                    <a:pt x="1224" y="5357"/>
                  </a:cubicBezTo>
                  <a:close/>
                  <a:moveTo>
                    <a:pt x="1171" y="5523"/>
                  </a:moveTo>
                  <a:cubicBezTo>
                    <a:pt x="1169" y="5527"/>
                    <a:pt x="1168" y="5531"/>
                    <a:pt x="1166" y="5534"/>
                  </a:cubicBezTo>
                  <a:lnTo>
                    <a:pt x="1166" y="5534"/>
                  </a:lnTo>
                  <a:cubicBezTo>
                    <a:pt x="1168" y="5530"/>
                    <a:pt x="1169" y="5527"/>
                    <a:pt x="1171" y="5523"/>
                  </a:cubicBezTo>
                  <a:close/>
                  <a:moveTo>
                    <a:pt x="1105" y="5612"/>
                  </a:moveTo>
                  <a:lnTo>
                    <a:pt x="1105" y="5612"/>
                  </a:lnTo>
                  <a:cubicBezTo>
                    <a:pt x="1099" y="5624"/>
                    <a:pt x="1087" y="5630"/>
                    <a:pt x="1082" y="5630"/>
                  </a:cubicBezTo>
                  <a:cubicBezTo>
                    <a:pt x="1087" y="5624"/>
                    <a:pt x="1099" y="5612"/>
                    <a:pt x="1105" y="5612"/>
                  </a:cubicBezTo>
                  <a:close/>
                  <a:moveTo>
                    <a:pt x="1076" y="5660"/>
                  </a:moveTo>
                  <a:cubicBezTo>
                    <a:pt x="1073" y="5661"/>
                    <a:pt x="1071" y="5662"/>
                    <a:pt x="1069" y="5664"/>
                  </a:cubicBezTo>
                  <a:lnTo>
                    <a:pt x="1069" y="5664"/>
                  </a:lnTo>
                  <a:cubicBezTo>
                    <a:pt x="1072" y="5663"/>
                    <a:pt x="1074" y="5661"/>
                    <a:pt x="1076" y="5660"/>
                  </a:cubicBezTo>
                  <a:close/>
                  <a:moveTo>
                    <a:pt x="7548" y="1"/>
                  </a:moveTo>
                  <a:cubicBezTo>
                    <a:pt x="7530" y="1"/>
                    <a:pt x="7518" y="1"/>
                    <a:pt x="7500" y="13"/>
                  </a:cubicBezTo>
                  <a:cubicBezTo>
                    <a:pt x="7489" y="13"/>
                    <a:pt x="7471" y="19"/>
                    <a:pt x="7459" y="24"/>
                  </a:cubicBezTo>
                  <a:lnTo>
                    <a:pt x="7453" y="24"/>
                  </a:lnTo>
                  <a:cubicBezTo>
                    <a:pt x="7441" y="30"/>
                    <a:pt x="7429" y="30"/>
                    <a:pt x="7423" y="42"/>
                  </a:cubicBezTo>
                  <a:cubicBezTo>
                    <a:pt x="7411" y="42"/>
                    <a:pt x="7411" y="48"/>
                    <a:pt x="7405" y="48"/>
                  </a:cubicBezTo>
                  <a:lnTo>
                    <a:pt x="191" y="4139"/>
                  </a:lnTo>
                  <a:cubicBezTo>
                    <a:pt x="78" y="4205"/>
                    <a:pt x="7" y="4335"/>
                    <a:pt x="7" y="4537"/>
                  </a:cubicBezTo>
                  <a:cubicBezTo>
                    <a:pt x="1" y="4929"/>
                    <a:pt x="274" y="5422"/>
                    <a:pt x="612" y="5624"/>
                  </a:cubicBezTo>
                  <a:cubicBezTo>
                    <a:pt x="717" y="5683"/>
                    <a:pt x="813" y="5709"/>
                    <a:pt x="896" y="5709"/>
                  </a:cubicBezTo>
                  <a:cubicBezTo>
                    <a:pt x="962" y="5709"/>
                    <a:pt x="1020" y="5693"/>
                    <a:pt x="1069" y="5664"/>
                  </a:cubicBezTo>
                  <a:lnTo>
                    <a:pt x="1069" y="5664"/>
                  </a:lnTo>
                  <a:cubicBezTo>
                    <a:pt x="1066" y="5665"/>
                    <a:pt x="1063" y="5666"/>
                    <a:pt x="1060" y="5667"/>
                  </a:cubicBezTo>
                  <a:lnTo>
                    <a:pt x="1060" y="5667"/>
                  </a:lnTo>
                  <a:lnTo>
                    <a:pt x="8266" y="1586"/>
                  </a:lnTo>
                  <a:cubicBezTo>
                    <a:pt x="8379" y="1515"/>
                    <a:pt x="8451" y="1384"/>
                    <a:pt x="8451" y="1182"/>
                  </a:cubicBezTo>
                  <a:cubicBezTo>
                    <a:pt x="8451" y="1147"/>
                    <a:pt x="8451" y="1123"/>
                    <a:pt x="8445" y="1099"/>
                  </a:cubicBezTo>
                  <a:lnTo>
                    <a:pt x="8445" y="1081"/>
                  </a:lnTo>
                  <a:cubicBezTo>
                    <a:pt x="8445" y="1064"/>
                    <a:pt x="8445" y="1040"/>
                    <a:pt x="8439" y="1028"/>
                  </a:cubicBezTo>
                  <a:lnTo>
                    <a:pt x="8439" y="1004"/>
                  </a:lnTo>
                  <a:cubicBezTo>
                    <a:pt x="8439" y="980"/>
                    <a:pt x="8433" y="963"/>
                    <a:pt x="8421" y="945"/>
                  </a:cubicBezTo>
                  <a:lnTo>
                    <a:pt x="8421" y="939"/>
                  </a:lnTo>
                  <a:cubicBezTo>
                    <a:pt x="8415" y="915"/>
                    <a:pt x="8409" y="891"/>
                    <a:pt x="8409" y="862"/>
                  </a:cubicBezTo>
                  <a:cubicBezTo>
                    <a:pt x="8409" y="856"/>
                    <a:pt x="8409" y="850"/>
                    <a:pt x="8403" y="850"/>
                  </a:cubicBezTo>
                  <a:cubicBezTo>
                    <a:pt x="8391" y="832"/>
                    <a:pt x="8385" y="814"/>
                    <a:pt x="8385" y="796"/>
                  </a:cubicBezTo>
                  <a:cubicBezTo>
                    <a:pt x="8385" y="790"/>
                    <a:pt x="8379" y="785"/>
                    <a:pt x="8379" y="773"/>
                  </a:cubicBezTo>
                  <a:cubicBezTo>
                    <a:pt x="8373" y="761"/>
                    <a:pt x="8361" y="737"/>
                    <a:pt x="8356" y="725"/>
                  </a:cubicBezTo>
                  <a:cubicBezTo>
                    <a:pt x="8356" y="713"/>
                    <a:pt x="8350" y="707"/>
                    <a:pt x="8350" y="707"/>
                  </a:cubicBezTo>
                  <a:lnTo>
                    <a:pt x="8350" y="701"/>
                  </a:lnTo>
                  <a:cubicBezTo>
                    <a:pt x="8350" y="695"/>
                    <a:pt x="8344" y="684"/>
                    <a:pt x="8344" y="678"/>
                  </a:cubicBezTo>
                  <a:cubicBezTo>
                    <a:pt x="8332" y="654"/>
                    <a:pt x="8320" y="636"/>
                    <a:pt x="8314" y="618"/>
                  </a:cubicBezTo>
                  <a:cubicBezTo>
                    <a:pt x="8302" y="612"/>
                    <a:pt x="8302" y="594"/>
                    <a:pt x="8296" y="589"/>
                  </a:cubicBezTo>
                  <a:cubicBezTo>
                    <a:pt x="8290" y="577"/>
                    <a:pt x="8272" y="553"/>
                    <a:pt x="8266" y="535"/>
                  </a:cubicBezTo>
                  <a:cubicBezTo>
                    <a:pt x="8261" y="529"/>
                    <a:pt x="8255" y="517"/>
                    <a:pt x="8255" y="505"/>
                  </a:cubicBezTo>
                  <a:cubicBezTo>
                    <a:pt x="8243" y="494"/>
                    <a:pt x="8231" y="470"/>
                    <a:pt x="8213" y="458"/>
                  </a:cubicBezTo>
                  <a:cubicBezTo>
                    <a:pt x="8207" y="446"/>
                    <a:pt x="8201" y="440"/>
                    <a:pt x="8201" y="422"/>
                  </a:cubicBezTo>
                  <a:cubicBezTo>
                    <a:pt x="8183" y="404"/>
                    <a:pt x="8171" y="387"/>
                    <a:pt x="8154" y="375"/>
                  </a:cubicBezTo>
                  <a:lnTo>
                    <a:pt x="8142" y="357"/>
                  </a:lnTo>
                  <a:lnTo>
                    <a:pt x="8142" y="351"/>
                  </a:lnTo>
                  <a:lnTo>
                    <a:pt x="8136" y="345"/>
                  </a:lnTo>
                  <a:cubicBezTo>
                    <a:pt x="8118" y="327"/>
                    <a:pt x="8106" y="309"/>
                    <a:pt x="8088" y="292"/>
                  </a:cubicBezTo>
                  <a:lnTo>
                    <a:pt x="8082" y="286"/>
                  </a:lnTo>
                  <a:cubicBezTo>
                    <a:pt x="8065" y="268"/>
                    <a:pt x="8053" y="250"/>
                    <a:pt x="8029" y="232"/>
                  </a:cubicBezTo>
                  <a:lnTo>
                    <a:pt x="8023" y="226"/>
                  </a:lnTo>
                  <a:cubicBezTo>
                    <a:pt x="8005" y="209"/>
                    <a:pt x="7993" y="197"/>
                    <a:pt x="7970" y="179"/>
                  </a:cubicBezTo>
                  <a:lnTo>
                    <a:pt x="7964" y="173"/>
                  </a:lnTo>
                  <a:cubicBezTo>
                    <a:pt x="7946" y="161"/>
                    <a:pt x="7928" y="143"/>
                    <a:pt x="7910" y="131"/>
                  </a:cubicBezTo>
                  <a:cubicBezTo>
                    <a:pt x="7904" y="131"/>
                    <a:pt x="7904" y="119"/>
                    <a:pt x="7898" y="119"/>
                  </a:cubicBezTo>
                  <a:cubicBezTo>
                    <a:pt x="7875" y="108"/>
                    <a:pt x="7857" y="102"/>
                    <a:pt x="7839" y="84"/>
                  </a:cubicBezTo>
                  <a:cubicBezTo>
                    <a:pt x="7815" y="72"/>
                    <a:pt x="7797" y="60"/>
                    <a:pt x="7780" y="54"/>
                  </a:cubicBezTo>
                  <a:cubicBezTo>
                    <a:pt x="7768" y="54"/>
                    <a:pt x="7762" y="48"/>
                    <a:pt x="7762" y="48"/>
                  </a:cubicBezTo>
                  <a:cubicBezTo>
                    <a:pt x="7750" y="42"/>
                    <a:pt x="7732" y="30"/>
                    <a:pt x="7726" y="30"/>
                  </a:cubicBezTo>
                  <a:cubicBezTo>
                    <a:pt x="7720" y="30"/>
                    <a:pt x="7708" y="24"/>
                    <a:pt x="7708" y="24"/>
                  </a:cubicBezTo>
                  <a:cubicBezTo>
                    <a:pt x="7696" y="19"/>
                    <a:pt x="7679" y="19"/>
                    <a:pt x="7667" y="13"/>
                  </a:cubicBezTo>
                  <a:lnTo>
                    <a:pt x="7661" y="13"/>
                  </a:lnTo>
                  <a:cubicBezTo>
                    <a:pt x="7643" y="13"/>
                    <a:pt x="7631" y="1"/>
                    <a:pt x="7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93;p48">
              <a:extLst>
                <a:ext uri="{FF2B5EF4-FFF2-40B4-BE49-F238E27FC236}">
                  <a16:creationId xmlns:a16="http://schemas.microsoft.com/office/drawing/2014/main" id="{1478B4E0-43D5-4974-9E4C-BF04C3F7E203}"/>
                </a:ext>
              </a:extLst>
            </p:cNvPr>
            <p:cNvSpPr/>
            <p:nvPr/>
          </p:nvSpPr>
          <p:spPr>
            <a:xfrm>
              <a:off x="1695584" y="1473061"/>
              <a:ext cx="814833" cy="550519"/>
            </a:xfrm>
            <a:custGeom>
              <a:avLst/>
              <a:gdLst/>
              <a:ahLst/>
              <a:cxnLst/>
              <a:rect l="l" t="t" r="r" b="b"/>
              <a:pathLst>
                <a:path w="8450" h="5709" extrusionOk="0">
                  <a:moveTo>
                    <a:pt x="366" y="4088"/>
                  </a:moveTo>
                  <a:cubicBezTo>
                    <a:pt x="368" y="4088"/>
                    <a:pt x="371" y="4089"/>
                    <a:pt x="374" y="4092"/>
                  </a:cubicBezTo>
                  <a:lnTo>
                    <a:pt x="362" y="4092"/>
                  </a:lnTo>
                  <a:cubicBezTo>
                    <a:pt x="362" y="4089"/>
                    <a:pt x="364" y="4088"/>
                    <a:pt x="366" y="4088"/>
                  </a:cubicBezTo>
                  <a:close/>
                  <a:moveTo>
                    <a:pt x="434" y="4092"/>
                  </a:moveTo>
                  <a:cubicBezTo>
                    <a:pt x="431" y="4095"/>
                    <a:pt x="428" y="4097"/>
                    <a:pt x="425" y="4097"/>
                  </a:cubicBezTo>
                  <a:cubicBezTo>
                    <a:pt x="422" y="4097"/>
                    <a:pt x="419" y="4095"/>
                    <a:pt x="416" y="4092"/>
                  </a:cubicBezTo>
                  <a:close/>
                  <a:moveTo>
                    <a:pt x="475" y="4110"/>
                  </a:moveTo>
                  <a:lnTo>
                    <a:pt x="475" y="4110"/>
                  </a:lnTo>
                  <a:cubicBezTo>
                    <a:pt x="481" y="4116"/>
                    <a:pt x="487" y="4116"/>
                    <a:pt x="487" y="4116"/>
                  </a:cubicBezTo>
                  <a:cubicBezTo>
                    <a:pt x="481" y="4116"/>
                    <a:pt x="481" y="4116"/>
                    <a:pt x="475" y="4110"/>
                  </a:cubicBezTo>
                  <a:close/>
                  <a:moveTo>
                    <a:pt x="1223" y="5369"/>
                  </a:moveTo>
                  <a:cubicBezTo>
                    <a:pt x="1223" y="5375"/>
                    <a:pt x="1223" y="5387"/>
                    <a:pt x="1218" y="5399"/>
                  </a:cubicBezTo>
                  <a:cubicBezTo>
                    <a:pt x="1218" y="5393"/>
                    <a:pt x="1218" y="5375"/>
                    <a:pt x="1223" y="5369"/>
                  </a:cubicBezTo>
                  <a:close/>
                  <a:moveTo>
                    <a:pt x="1206" y="5428"/>
                  </a:moveTo>
                  <a:cubicBezTo>
                    <a:pt x="1206" y="5446"/>
                    <a:pt x="1206" y="5452"/>
                    <a:pt x="1200" y="5458"/>
                  </a:cubicBezTo>
                  <a:cubicBezTo>
                    <a:pt x="1200" y="5452"/>
                    <a:pt x="1206" y="5446"/>
                    <a:pt x="1206" y="5428"/>
                  </a:cubicBezTo>
                  <a:close/>
                  <a:moveTo>
                    <a:pt x="1188" y="5488"/>
                  </a:moveTo>
                  <a:cubicBezTo>
                    <a:pt x="1188" y="5494"/>
                    <a:pt x="1188" y="5505"/>
                    <a:pt x="1176" y="5511"/>
                  </a:cubicBezTo>
                  <a:cubicBezTo>
                    <a:pt x="1176" y="5505"/>
                    <a:pt x="1188" y="5494"/>
                    <a:pt x="1188" y="5488"/>
                  </a:cubicBezTo>
                  <a:close/>
                  <a:moveTo>
                    <a:pt x="1134" y="5577"/>
                  </a:moveTo>
                  <a:cubicBezTo>
                    <a:pt x="1134" y="5583"/>
                    <a:pt x="1128" y="5594"/>
                    <a:pt x="1117" y="5600"/>
                  </a:cubicBezTo>
                  <a:cubicBezTo>
                    <a:pt x="1128" y="5594"/>
                    <a:pt x="1128" y="5583"/>
                    <a:pt x="1134" y="5577"/>
                  </a:cubicBezTo>
                  <a:close/>
                  <a:moveTo>
                    <a:pt x="1075" y="5660"/>
                  </a:moveTo>
                  <a:lnTo>
                    <a:pt x="1075" y="5660"/>
                  </a:lnTo>
                  <a:cubicBezTo>
                    <a:pt x="1073" y="5661"/>
                    <a:pt x="1071" y="5663"/>
                    <a:pt x="1068" y="5664"/>
                  </a:cubicBezTo>
                  <a:lnTo>
                    <a:pt x="1068" y="5664"/>
                  </a:lnTo>
                  <a:cubicBezTo>
                    <a:pt x="1071" y="5663"/>
                    <a:pt x="1073" y="5662"/>
                    <a:pt x="1075" y="5660"/>
                  </a:cubicBezTo>
                  <a:close/>
                  <a:moveTo>
                    <a:pt x="7547" y="1"/>
                  </a:moveTo>
                  <a:cubicBezTo>
                    <a:pt x="7530" y="1"/>
                    <a:pt x="7518" y="1"/>
                    <a:pt x="7500" y="7"/>
                  </a:cubicBezTo>
                  <a:cubicBezTo>
                    <a:pt x="7488" y="7"/>
                    <a:pt x="7470" y="19"/>
                    <a:pt x="7458" y="25"/>
                  </a:cubicBezTo>
                  <a:lnTo>
                    <a:pt x="7452" y="25"/>
                  </a:lnTo>
                  <a:cubicBezTo>
                    <a:pt x="7440" y="31"/>
                    <a:pt x="7429" y="31"/>
                    <a:pt x="7423" y="37"/>
                  </a:cubicBezTo>
                  <a:cubicBezTo>
                    <a:pt x="7411" y="37"/>
                    <a:pt x="7411" y="48"/>
                    <a:pt x="7405" y="48"/>
                  </a:cubicBezTo>
                  <a:lnTo>
                    <a:pt x="190" y="4134"/>
                  </a:lnTo>
                  <a:cubicBezTo>
                    <a:pt x="77" y="4205"/>
                    <a:pt x="6" y="4336"/>
                    <a:pt x="6" y="4538"/>
                  </a:cubicBezTo>
                  <a:cubicBezTo>
                    <a:pt x="0" y="4929"/>
                    <a:pt x="273" y="5422"/>
                    <a:pt x="612" y="5618"/>
                  </a:cubicBezTo>
                  <a:cubicBezTo>
                    <a:pt x="718" y="5681"/>
                    <a:pt x="814" y="5709"/>
                    <a:pt x="899" y="5709"/>
                  </a:cubicBezTo>
                  <a:cubicBezTo>
                    <a:pt x="963" y="5709"/>
                    <a:pt x="1020" y="5693"/>
                    <a:pt x="1068" y="5664"/>
                  </a:cubicBezTo>
                  <a:lnTo>
                    <a:pt x="1068" y="5664"/>
                  </a:lnTo>
                  <a:cubicBezTo>
                    <a:pt x="1066" y="5665"/>
                    <a:pt x="1062" y="5666"/>
                    <a:pt x="1060" y="5667"/>
                  </a:cubicBezTo>
                  <a:lnTo>
                    <a:pt x="1060" y="5667"/>
                  </a:lnTo>
                  <a:lnTo>
                    <a:pt x="8266" y="1580"/>
                  </a:lnTo>
                  <a:cubicBezTo>
                    <a:pt x="8379" y="1515"/>
                    <a:pt x="8450" y="1384"/>
                    <a:pt x="8450" y="1183"/>
                  </a:cubicBezTo>
                  <a:lnTo>
                    <a:pt x="8450" y="1117"/>
                  </a:lnTo>
                  <a:cubicBezTo>
                    <a:pt x="8450" y="1099"/>
                    <a:pt x="8444" y="1094"/>
                    <a:pt x="8444" y="1088"/>
                  </a:cubicBezTo>
                  <a:cubicBezTo>
                    <a:pt x="8444" y="1070"/>
                    <a:pt x="8444" y="1058"/>
                    <a:pt x="8438" y="1034"/>
                  </a:cubicBezTo>
                  <a:lnTo>
                    <a:pt x="8438" y="1010"/>
                  </a:lnTo>
                  <a:cubicBezTo>
                    <a:pt x="8438" y="999"/>
                    <a:pt x="8432" y="975"/>
                    <a:pt x="8432" y="963"/>
                  </a:cubicBezTo>
                  <a:lnTo>
                    <a:pt x="8432" y="945"/>
                  </a:lnTo>
                  <a:cubicBezTo>
                    <a:pt x="8420" y="921"/>
                    <a:pt x="8420" y="898"/>
                    <a:pt x="8414" y="880"/>
                  </a:cubicBezTo>
                  <a:cubicBezTo>
                    <a:pt x="8414" y="868"/>
                    <a:pt x="8408" y="862"/>
                    <a:pt x="8408" y="856"/>
                  </a:cubicBezTo>
                  <a:cubicBezTo>
                    <a:pt x="8402" y="844"/>
                    <a:pt x="8402" y="820"/>
                    <a:pt x="8391" y="803"/>
                  </a:cubicBezTo>
                  <a:cubicBezTo>
                    <a:pt x="8391" y="797"/>
                    <a:pt x="8385" y="791"/>
                    <a:pt x="8385" y="785"/>
                  </a:cubicBezTo>
                  <a:cubicBezTo>
                    <a:pt x="8379" y="767"/>
                    <a:pt x="8373" y="743"/>
                    <a:pt x="8361" y="731"/>
                  </a:cubicBezTo>
                  <a:cubicBezTo>
                    <a:pt x="8361" y="719"/>
                    <a:pt x="8355" y="719"/>
                    <a:pt x="8355" y="714"/>
                  </a:cubicBezTo>
                  <a:lnTo>
                    <a:pt x="8355" y="708"/>
                  </a:lnTo>
                  <a:cubicBezTo>
                    <a:pt x="8355" y="702"/>
                    <a:pt x="8349" y="690"/>
                    <a:pt x="8349" y="684"/>
                  </a:cubicBezTo>
                  <a:cubicBezTo>
                    <a:pt x="8343" y="666"/>
                    <a:pt x="8331" y="648"/>
                    <a:pt x="8319" y="624"/>
                  </a:cubicBezTo>
                  <a:cubicBezTo>
                    <a:pt x="8313" y="618"/>
                    <a:pt x="8313" y="607"/>
                    <a:pt x="8301" y="595"/>
                  </a:cubicBezTo>
                  <a:cubicBezTo>
                    <a:pt x="8296" y="583"/>
                    <a:pt x="8284" y="559"/>
                    <a:pt x="8272" y="547"/>
                  </a:cubicBezTo>
                  <a:cubicBezTo>
                    <a:pt x="8266" y="535"/>
                    <a:pt x="8260" y="523"/>
                    <a:pt x="8254" y="518"/>
                  </a:cubicBezTo>
                  <a:cubicBezTo>
                    <a:pt x="8242" y="500"/>
                    <a:pt x="8230" y="488"/>
                    <a:pt x="8224" y="464"/>
                  </a:cubicBezTo>
                  <a:cubicBezTo>
                    <a:pt x="8212" y="452"/>
                    <a:pt x="8206" y="440"/>
                    <a:pt x="8201" y="434"/>
                  </a:cubicBezTo>
                  <a:cubicBezTo>
                    <a:pt x="8183" y="417"/>
                    <a:pt x="8177" y="399"/>
                    <a:pt x="8165" y="381"/>
                  </a:cubicBezTo>
                  <a:cubicBezTo>
                    <a:pt x="8153" y="375"/>
                    <a:pt x="8153" y="363"/>
                    <a:pt x="8147" y="357"/>
                  </a:cubicBezTo>
                  <a:lnTo>
                    <a:pt x="8141" y="351"/>
                  </a:lnTo>
                  <a:lnTo>
                    <a:pt x="8141" y="345"/>
                  </a:lnTo>
                  <a:cubicBezTo>
                    <a:pt x="8123" y="328"/>
                    <a:pt x="8111" y="304"/>
                    <a:pt x="8094" y="292"/>
                  </a:cubicBezTo>
                  <a:lnTo>
                    <a:pt x="8088" y="286"/>
                  </a:lnTo>
                  <a:cubicBezTo>
                    <a:pt x="8076" y="268"/>
                    <a:pt x="8058" y="244"/>
                    <a:pt x="8034" y="233"/>
                  </a:cubicBezTo>
                  <a:lnTo>
                    <a:pt x="8028" y="227"/>
                  </a:lnTo>
                  <a:cubicBezTo>
                    <a:pt x="8016" y="209"/>
                    <a:pt x="7999" y="197"/>
                    <a:pt x="7975" y="179"/>
                  </a:cubicBezTo>
                  <a:lnTo>
                    <a:pt x="7969" y="173"/>
                  </a:lnTo>
                  <a:cubicBezTo>
                    <a:pt x="7957" y="155"/>
                    <a:pt x="7933" y="143"/>
                    <a:pt x="7916" y="126"/>
                  </a:cubicBezTo>
                  <a:cubicBezTo>
                    <a:pt x="7910" y="126"/>
                    <a:pt x="7910" y="120"/>
                    <a:pt x="7904" y="120"/>
                  </a:cubicBezTo>
                  <a:cubicBezTo>
                    <a:pt x="7880" y="108"/>
                    <a:pt x="7868" y="96"/>
                    <a:pt x="7844" y="84"/>
                  </a:cubicBezTo>
                  <a:cubicBezTo>
                    <a:pt x="7821" y="66"/>
                    <a:pt x="7809" y="60"/>
                    <a:pt x="7785" y="54"/>
                  </a:cubicBezTo>
                  <a:cubicBezTo>
                    <a:pt x="7779" y="54"/>
                    <a:pt x="7779" y="48"/>
                    <a:pt x="7767" y="48"/>
                  </a:cubicBezTo>
                  <a:cubicBezTo>
                    <a:pt x="7755" y="37"/>
                    <a:pt x="7737" y="31"/>
                    <a:pt x="7725" y="31"/>
                  </a:cubicBezTo>
                  <a:cubicBezTo>
                    <a:pt x="7720" y="31"/>
                    <a:pt x="7708" y="25"/>
                    <a:pt x="7708" y="25"/>
                  </a:cubicBezTo>
                  <a:cubicBezTo>
                    <a:pt x="7696" y="19"/>
                    <a:pt x="7678" y="19"/>
                    <a:pt x="7666" y="7"/>
                  </a:cubicBezTo>
                  <a:lnTo>
                    <a:pt x="7660" y="7"/>
                  </a:lnTo>
                  <a:cubicBezTo>
                    <a:pt x="7642" y="7"/>
                    <a:pt x="7630" y="1"/>
                    <a:pt x="7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94;p48">
              <a:extLst>
                <a:ext uri="{FF2B5EF4-FFF2-40B4-BE49-F238E27FC236}">
                  <a16:creationId xmlns:a16="http://schemas.microsoft.com/office/drawing/2014/main" id="{8A74EBC1-AA7D-44E3-ADA7-E1159BC25989}"/>
                </a:ext>
              </a:extLst>
            </p:cNvPr>
            <p:cNvSpPr/>
            <p:nvPr/>
          </p:nvSpPr>
          <p:spPr>
            <a:xfrm>
              <a:off x="2816096" y="3508109"/>
              <a:ext cx="1786655" cy="1159571"/>
            </a:xfrm>
            <a:custGeom>
              <a:avLst/>
              <a:gdLst/>
              <a:ahLst/>
              <a:cxnLst/>
              <a:rect l="l" t="t" r="r" b="b"/>
              <a:pathLst>
                <a:path w="18528" h="12025" extrusionOk="0">
                  <a:moveTo>
                    <a:pt x="18527" y="0"/>
                  </a:moveTo>
                  <a:lnTo>
                    <a:pt x="1" y="10778"/>
                  </a:lnTo>
                  <a:lnTo>
                    <a:pt x="1" y="12025"/>
                  </a:lnTo>
                  <a:lnTo>
                    <a:pt x="18527" y="1253"/>
                  </a:lnTo>
                  <a:lnTo>
                    <a:pt x="18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95;p48">
              <a:extLst>
                <a:ext uri="{FF2B5EF4-FFF2-40B4-BE49-F238E27FC236}">
                  <a16:creationId xmlns:a16="http://schemas.microsoft.com/office/drawing/2014/main" id="{50C44EE4-3D6E-4D47-BD83-E8F3A19D8B91}"/>
                </a:ext>
              </a:extLst>
            </p:cNvPr>
            <p:cNvSpPr/>
            <p:nvPr/>
          </p:nvSpPr>
          <p:spPr>
            <a:xfrm>
              <a:off x="-587964" y="2582772"/>
              <a:ext cx="3404172" cy="2084913"/>
            </a:xfrm>
            <a:custGeom>
              <a:avLst/>
              <a:gdLst/>
              <a:ahLst/>
              <a:cxnLst/>
              <a:rect l="l" t="t" r="r" b="b"/>
              <a:pathLst>
                <a:path w="35302" h="21621" extrusionOk="0">
                  <a:moveTo>
                    <a:pt x="7" y="1"/>
                  </a:moveTo>
                  <a:lnTo>
                    <a:pt x="1" y="1254"/>
                  </a:lnTo>
                  <a:lnTo>
                    <a:pt x="35302" y="21621"/>
                  </a:lnTo>
                  <a:lnTo>
                    <a:pt x="35302" y="20374"/>
                  </a:lnTo>
                  <a:lnTo>
                    <a:pt x="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96;p48">
              <a:extLst>
                <a:ext uri="{FF2B5EF4-FFF2-40B4-BE49-F238E27FC236}">
                  <a16:creationId xmlns:a16="http://schemas.microsoft.com/office/drawing/2014/main" id="{8479D22A-FF06-4BBB-9795-73DEA11AEC5F}"/>
                </a:ext>
              </a:extLst>
            </p:cNvPr>
            <p:cNvSpPr/>
            <p:nvPr/>
          </p:nvSpPr>
          <p:spPr>
            <a:xfrm>
              <a:off x="-587386" y="1544130"/>
              <a:ext cx="5190152" cy="3003312"/>
            </a:xfrm>
            <a:custGeom>
              <a:avLst/>
              <a:gdLst/>
              <a:ahLst/>
              <a:cxnLst/>
              <a:rect l="l" t="t" r="r" b="b"/>
              <a:pathLst>
                <a:path w="53823" h="31145" extrusionOk="0">
                  <a:moveTo>
                    <a:pt x="18527" y="0"/>
                  </a:moveTo>
                  <a:lnTo>
                    <a:pt x="1" y="10772"/>
                  </a:lnTo>
                  <a:lnTo>
                    <a:pt x="35296" y="31145"/>
                  </a:lnTo>
                  <a:lnTo>
                    <a:pt x="53822" y="20367"/>
                  </a:lnTo>
                  <a:lnTo>
                    <a:pt x="185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97;p48">
              <a:extLst>
                <a:ext uri="{FF2B5EF4-FFF2-40B4-BE49-F238E27FC236}">
                  <a16:creationId xmlns:a16="http://schemas.microsoft.com/office/drawing/2014/main" id="{D0041FF7-5DFF-4722-886B-578CB9D063E2}"/>
                </a:ext>
              </a:extLst>
            </p:cNvPr>
            <p:cNvSpPr/>
            <p:nvPr/>
          </p:nvSpPr>
          <p:spPr>
            <a:xfrm>
              <a:off x="-463088" y="1606519"/>
              <a:ext cx="4976463" cy="2872843"/>
            </a:xfrm>
            <a:custGeom>
              <a:avLst/>
              <a:gdLst/>
              <a:ahLst/>
              <a:cxnLst/>
              <a:rect l="l" t="t" r="r" b="b"/>
              <a:pathLst>
                <a:path w="51607" h="29792" extrusionOk="0">
                  <a:moveTo>
                    <a:pt x="17321" y="0"/>
                  </a:moveTo>
                  <a:lnTo>
                    <a:pt x="15611" y="980"/>
                  </a:lnTo>
                  <a:lnTo>
                    <a:pt x="6865" y="6033"/>
                  </a:lnTo>
                  <a:lnTo>
                    <a:pt x="0" y="10000"/>
                  </a:lnTo>
                  <a:lnTo>
                    <a:pt x="66" y="10042"/>
                  </a:lnTo>
                  <a:lnTo>
                    <a:pt x="15831" y="19144"/>
                  </a:lnTo>
                  <a:lnTo>
                    <a:pt x="34280" y="29791"/>
                  </a:lnTo>
                  <a:lnTo>
                    <a:pt x="51607" y="19798"/>
                  </a:lnTo>
                  <a:lnTo>
                    <a:pt x="50479" y="19144"/>
                  </a:lnTo>
                  <a:lnTo>
                    <a:pt x="34713" y="10042"/>
                  </a:lnTo>
                  <a:lnTo>
                    <a:pt x="27778" y="6033"/>
                  </a:lnTo>
                  <a:lnTo>
                    <a:pt x="19019" y="980"/>
                  </a:lnTo>
                  <a:lnTo>
                    <a:pt x="173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98;p48">
              <a:extLst>
                <a:ext uri="{FF2B5EF4-FFF2-40B4-BE49-F238E27FC236}">
                  <a16:creationId xmlns:a16="http://schemas.microsoft.com/office/drawing/2014/main" id="{E31E3A3F-4CBA-4563-8B16-17E3FB960852}"/>
                </a:ext>
              </a:extLst>
            </p:cNvPr>
            <p:cNvSpPr/>
            <p:nvPr/>
          </p:nvSpPr>
          <p:spPr>
            <a:xfrm>
              <a:off x="-68595" y="1834961"/>
              <a:ext cx="4188051" cy="2417597"/>
            </a:xfrm>
            <a:custGeom>
              <a:avLst/>
              <a:gdLst/>
              <a:ahLst/>
              <a:cxnLst/>
              <a:rect l="l" t="t" r="r" b="b"/>
              <a:pathLst>
                <a:path w="43431" h="25071" extrusionOk="0">
                  <a:moveTo>
                    <a:pt x="14382" y="3267"/>
                  </a:moveTo>
                  <a:lnTo>
                    <a:pt x="20071" y="6550"/>
                  </a:lnTo>
                  <a:lnTo>
                    <a:pt x="15819" y="9009"/>
                  </a:lnTo>
                  <a:lnTo>
                    <a:pt x="10125" y="5719"/>
                  </a:lnTo>
                  <a:lnTo>
                    <a:pt x="14382" y="3267"/>
                  </a:lnTo>
                  <a:close/>
                  <a:moveTo>
                    <a:pt x="9923" y="5838"/>
                  </a:moveTo>
                  <a:lnTo>
                    <a:pt x="15611" y="9127"/>
                  </a:lnTo>
                  <a:lnTo>
                    <a:pt x="11360" y="11586"/>
                  </a:lnTo>
                  <a:lnTo>
                    <a:pt x="5665" y="8296"/>
                  </a:lnTo>
                  <a:lnTo>
                    <a:pt x="9923" y="5838"/>
                  </a:lnTo>
                  <a:close/>
                  <a:moveTo>
                    <a:pt x="20273" y="6663"/>
                  </a:moveTo>
                  <a:lnTo>
                    <a:pt x="25961" y="9953"/>
                  </a:lnTo>
                  <a:lnTo>
                    <a:pt x="21704" y="12405"/>
                  </a:lnTo>
                  <a:lnTo>
                    <a:pt x="16021" y="9121"/>
                  </a:lnTo>
                  <a:lnTo>
                    <a:pt x="20273" y="6663"/>
                  </a:lnTo>
                  <a:close/>
                  <a:moveTo>
                    <a:pt x="15813" y="9246"/>
                  </a:moveTo>
                  <a:lnTo>
                    <a:pt x="21502" y="12536"/>
                  </a:lnTo>
                  <a:lnTo>
                    <a:pt x="17244" y="14988"/>
                  </a:lnTo>
                  <a:lnTo>
                    <a:pt x="11562" y="11704"/>
                  </a:lnTo>
                  <a:lnTo>
                    <a:pt x="15813" y="9246"/>
                  </a:lnTo>
                  <a:close/>
                  <a:moveTo>
                    <a:pt x="26175" y="10071"/>
                  </a:moveTo>
                  <a:lnTo>
                    <a:pt x="31869" y="13355"/>
                  </a:lnTo>
                  <a:lnTo>
                    <a:pt x="27612" y="15813"/>
                  </a:lnTo>
                  <a:lnTo>
                    <a:pt x="21923" y="12524"/>
                  </a:lnTo>
                  <a:lnTo>
                    <a:pt x="26175" y="10071"/>
                  </a:lnTo>
                  <a:close/>
                  <a:moveTo>
                    <a:pt x="21710" y="12649"/>
                  </a:moveTo>
                  <a:lnTo>
                    <a:pt x="27398" y="15932"/>
                  </a:lnTo>
                  <a:lnTo>
                    <a:pt x="23147" y="18391"/>
                  </a:lnTo>
                  <a:lnTo>
                    <a:pt x="17452" y="15101"/>
                  </a:lnTo>
                  <a:lnTo>
                    <a:pt x="21710" y="12649"/>
                  </a:lnTo>
                  <a:close/>
                  <a:moveTo>
                    <a:pt x="32071" y="13480"/>
                  </a:moveTo>
                  <a:lnTo>
                    <a:pt x="37760" y="16764"/>
                  </a:lnTo>
                  <a:lnTo>
                    <a:pt x="33508" y="19222"/>
                  </a:lnTo>
                  <a:lnTo>
                    <a:pt x="27814" y="15932"/>
                  </a:lnTo>
                  <a:lnTo>
                    <a:pt x="32071" y="13480"/>
                  </a:lnTo>
                  <a:close/>
                  <a:moveTo>
                    <a:pt x="27606" y="16051"/>
                  </a:moveTo>
                  <a:lnTo>
                    <a:pt x="33300" y="19341"/>
                  </a:lnTo>
                  <a:lnTo>
                    <a:pt x="29049" y="21799"/>
                  </a:lnTo>
                  <a:lnTo>
                    <a:pt x="23354" y="18509"/>
                  </a:lnTo>
                  <a:lnTo>
                    <a:pt x="27606" y="16051"/>
                  </a:lnTo>
                  <a:close/>
                  <a:moveTo>
                    <a:pt x="9133" y="1"/>
                  </a:moveTo>
                  <a:lnTo>
                    <a:pt x="8925" y="119"/>
                  </a:lnTo>
                  <a:lnTo>
                    <a:pt x="14174" y="3148"/>
                  </a:lnTo>
                  <a:lnTo>
                    <a:pt x="9923" y="5600"/>
                  </a:lnTo>
                  <a:lnTo>
                    <a:pt x="4674" y="2572"/>
                  </a:lnTo>
                  <a:lnTo>
                    <a:pt x="4466" y="2691"/>
                  </a:lnTo>
                  <a:lnTo>
                    <a:pt x="9709" y="5719"/>
                  </a:lnTo>
                  <a:lnTo>
                    <a:pt x="5457" y="8177"/>
                  </a:lnTo>
                  <a:lnTo>
                    <a:pt x="208" y="5149"/>
                  </a:lnTo>
                  <a:lnTo>
                    <a:pt x="0" y="5268"/>
                  </a:lnTo>
                  <a:lnTo>
                    <a:pt x="5250" y="8296"/>
                  </a:lnTo>
                  <a:lnTo>
                    <a:pt x="1152" y="10665"/>
                  </a:lnTo>
                  <a:lnTo>
                    <a:pt x="1360" y="10784"/>
                  </a:lnTo>
                  <a:lnTo>
                    <a:pt x="5457" y="8415"/>
                  </a:lnTo>
                  <a:lnTo>
                    <a:pt x="11152" y="11704"/>
                  </a:lnTo>
                  <a:lnTo>
                    <a:pt x="7055" y="14068"/>
                  </a:lnTo>
                  <a:lnTo>
                    <a:pt x="7263" y="14186"/>
                  </a:lnTo>
                  <a:lnTo>
                    <a:pt x="11360" y="11823"/>
                  </a:lnTo>
                  <a:lnTo>
                    <a:pt x="17042" y="15107"/>
                  </a:lnTo>
                  <a:lnTo>
                    <a:pt x="12945" y="17476"/>
                  </a:lnTo>
                  <a:lnTo>
                    <a:pt x="13153" y="17595"/>
                  </a:lnTo>
                  <a:lnTo>
                    <a:pt x="17250" y="15226"/>
                  </a:lnTo>
                  <a:lnTo>
                    <a:pt x="22945" y="18515"/>
                  </a:lnTo>
                  <a:lnTo>
                    <a:pt x="18847" y="20884"/>
                  </a:lnTo>
                  <a:lnTo>
                    <a:pt x="19055" y="21003"/>
                  </a:lnTo>
                  <a:lnTo>
                    <a:pt x="23152" y="18634"/>
                  </a:lnTo>
                  <a:lnTo>
                    <a:pt x="28847" y="21924"/>
                  </a:lnTo>
                  <a:lnTo>
                    <a:pt x="24750" y="24293"/>
                  </a:lnTo>
                  <a:lnTo>
                    <a:pt x="24958" y="24412"/>
                  </a:lnTo>
                  <a:lnTo>
                    <a:pt x="29055" y="22042"/>
                  </a:lnTo>
                  <a:lnTo>
                    <a:pt x="34304" y="25071"/>
                  </a:lnTo>
                  <a:lnTo>
                    <a:pt x="34512" y="24952"/>
                  </a:lnTo>
                  <a:lnTo>
                    <a:pt x="29263" y="21924"/>
                  </a:lnTo>
                  <a:lnTo>
                    <a:pt x="33514" y="19465"/>
                  </a:lnTo>
                  <a:lnTo>
                    <a:pt x="38763" y="22494"/>
                  </a:lnTo>
                  <a:lnTo>
                    <a:pt x="38971" y="22375"/>
                  </a:lnTo>
                  <a:lnTo>
                    <a:pt x="33722" y="19347"/>
                  </a:lnTo>
                  <a:lnTo>
                    <a:pt x="37979" y="16888"/>
                  </a:lnTo>
                  <a:lnTo>
                    <a:pt x="43223" y="19917"/>
                  </a:lnTo>
                  <a:lnTo>
                    <a:pt x="43430" y="19798"/>
                  </a:lnTo>
                  <a:lnTo>
                    <a:pt x="38187" y="16769"/>
                  </a:lnTo>
                  <a:lnTo>
                    <a:pt x="42284" y="14406"/>
                  </a:lnTo>
                  <a:lnTo>
                    <a:pt x="42077" y="14287"/>
                  </a:lnTo>
                  <a:lnTo>
                    <a:pt x="37979" y="16651"/>
                  </a:lnTo>
                  <a:lnTo>
                    <a:pt x="32285" y="13367"/>
                  </a:lnTo>
                  <a:lnTo>
                    <a:pt x="36382" y="10998"/>
                  </a:lnTo>
                  <a:lnTo>
                    <a:pt x="36174" y="10879"/>
                  </a:lnTo>
                  <a:lnTo>
                    <a:pt x="32077" y="13248"/>
                  </a:lnTo>
                  <a:lnTo>
                    <a:pt x="26383" y="9959"/>
                  </a:lnTo>
                  <a:lnTo>
                    <a:pt x="30480" y="7589"/>
                  </a:lnTo>
                  <a:lnTo>
                    <a:pt x="30272" y="7471"/>
                  </a:lnTo>
                  <a:lnTo>
                    <a:pt x="26175" y="9840"/>
                  </a:lnTo>
                  <a:lnTo>
                    <a:pt x="20492" y="6550"/>
                  </a:lnTo>
                  <a:lnTo>
                    <a:pt x="24589" y="4181"/>
                  </a:lnTo>
                  <a:lnTo>
                    <a:pt x="24382" y="4062"/>
                  </a:lnTo>
                  <a:lnTo>
                    <a:pt x="20284" y="6432"/>
                  </a:lnTo>
                  <a:lnTo>
                    <a:pt x="14590" y="3148"/>
                  </a:lnTo>
                  <a:lnTo>
                    <a:pt x="18687" y="779"/>
                  </a:lnTo>
                  <a:lnTo>
                    <a:pt x="18479" y="660"/>
                  </a:lnTo>
                  <a:lnTo>
                    <a:pt x="14382" y="3029"/>
                  </a:lnTo>
                  <a:lnTo>
                    <a:pt x="9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99;p48">
              <a:extLst>
                <a:ext uri="{FF2B5EF4-FFF2-40B4-BE49-F238E27FC236}">
                  <a16:creationId xmlns:a16="http://schemas.microsoft.com/office/drawing/2014/main" id="{553E5EB4-052F-4282-8839-29BFCB46C7DE}"/>
                </a:ext>
              </a:extLst>
            </p:cNvPr>
            <p:cNvSpPr/>
            <p:nvPr/>
          </p:nvSpPr>
          <p:spPr>
            <a:xfrm>
              <a:off x="198805" y="1701020"/>
              <a:ext cx="2016737" cy="487357"/>
            </a:xfrm>
            <a:custGeom>
              <a:avLst/>
              <a:gdLst/>
              <a:ahLst/>
              <a:cxnLst/>
              <a:rect l="l" t="t" r="r" b="b"/>
              <a:pathLst>
                <a:path w="20914" h="5054" extrusionOk="0">
                  <a:moveTo>
                    <a:pt x="8747" y="0"/>
                  </a:moveTo>
                  <a:lnTo>
                    <a:pt x="1" y="5053"/>
                  </a:lnTo>
                  <a:lnTo>
                    <a:pt x="20914" y="5053"/>
                  </a:lnTo>
                  <a:lnTo>
                    <a:pt x="12155" y="0"/>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00;p48">
              <a:extLst>
                <a:ext uri="{FF2B5EF4-FFF2-40B4-BE49-F238E27FC236}">
                  <a16:creationId xmlns:a16="http://schemas.microsoft.com/office/drawing/2014/main" id="{F0795593-20A1-455A-8094-076B8E037861}"/>
                </a:ext>
              </a:extLst>
            </p:cNvPr>
            <p:cNvSpPr/>
            <p:nvPr/>
          </p:nvSpPr>
          <p:spPr>
            <a:xfrm>
              <a:off x="-456820" y="2574768"/>
              <a:ext cx="4861422" cy="877899"/>
            </a:xfrm>
            <a:custGeom>
              <a:avLst/>
              <a:gdLst/>
              <a:ahLst/>
              <a:cxnLst/>
              <a:rect l="l" t="t" r="r" b="b"/>
              <a:pathLst>
                <a:path w="50414" h="9104" extrusionOk="0">
                  <a:moveTo>
                    <a:pt x="1" y="1"/>
                  </a:moveTo>
                  <a:lnTo>
                    <a:pt x="15766" y="9103"/>
                  </a:lnTo>
                  <a:lnTo>
                    <a:pt x="50414" y="9103"/>
                  </a:lnTo>
                  <a:lnTo>
                    <a:pt x="34648" y="1"/>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01;p48">
              <a:extLst>
                <a:ext uri="{FF2B5EF4-FFF2-40B4-BE49-F238E27FC236}">
                  <a16:creationId xmlns:a16="http://schemas.microsoft.com/office/drawing/2014/main" id="{6729F743-34AF-49CF-AF90-ACFED7DFFFAA}"/>
                </a:ext>
              </a:extLst>
            </p:cNvPr>
            <p:cNvSpPr/>
            <p:nvPr/>
          </p:nvSpPr>
          <p:spPr>
            <a:xfrm>
              <a:off x="4826460" y="-955227"/>
              <a:ext cx="2744012" cy="487357"/>
            </a:xfrm>
            <a:custGeom>
              <a:avLst/>
              <a:gdLst/>
              <a:ahLst/>
              <a:cxnLst/>
              <a:rect l="l" t="t" r="r" b="b"/>
              <a:pathLst>
                <a:path w="28456" h="5054" extrusionOk="0">
                  <a:moveTo>
                    <a:pt x="8759" y="0"/>
                  </a:moveTo>
                  <a:lnTo>
                    <a:pt x="1" y="5053"/>
                  </a:lnTo>
                  <a:lnTo>
                    <a:pt x="28455" y="5053"/>
                  </a:lnTo>
                  <a:lnTo>
                    <a:pt x="19697" y="0"/>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02;p48">
              <a:extLst>
                <a:ext uri="{FF2B5EF4-FFF2-40B4-BE49-F238E27FC236}">
                  <a16:creationId xmlns:a16="http://schemas.microsoft.com/office/drawing/2014/main" id="{9913A1EA-5A5C-405C-87E2-D2F6EB8A69B2}"/>
                </a:ext>
              </a:extLst>
            </p:cNvPr>
            <p:cNvSpPr/>
            <p:nvPr/>
          </p:nvSpPr>
          <p:spPr>
            <a:xfrm>
              <a:off x="4897529" y="-82057"/>
              <a:ext cx="4607136" cy="877899"/>
            </a:xfrm>
            <a:custGeom>
              <a:avLst/>
              <a:gdLst/>
              <a:ahLst/>
              <a:cxnLst/>
              <a:rect l="l" t="t" r="r" b="b"/>
              <a:pathLst>
                <a:path w="47777" h="9104" extrusionOk="0">
                  <a:moveTo>
                    <a:pt x="0" y="0"/>
                  </a:moveTo>
                  <a:lnTo>
                    <a:pt x="15765" y="9103"/>
                  </a:lnTo>
                  <a:lnTo>
                    <a:pt x="45146" y="9103"/>
                  </a:lnTo>
                  <a:lnTo>
                    <a:pt x="47777" y="7577"/>
                  </a:lnTo>
                  <a:lnTo>
                    <a:pt x="34648" y="0"/>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03;p48">
              <a:extLst>
                <a:ext uri="{FF2B5EF4-FFF2-40B4-BE49-F238E27FC236}">
                  <a16:creationId xmlns:a16="http://schemas.microsoft.com/office/drawing/2014/main" id="{86F0B7C4-02FB-4845-97CD-87662D86ED4F}"/>
                </a:ext>
              </a:extLst>
            </p:cNvPr>
            <p:cNvSpPr/>
            <p:nvPr/>
          </p:nvSpPr>
          <p:spPr>
            <a:xfrm>
              <a:off x="2268007" y="-103408"/>
              <a:ext cx="3582278" cy="2753077"/>
            </a:xfrm>
            <a:custGeom>
              <a:avLst/>
              <a:gdLst/>
              <a:ahLst/>
              <a:cxnLst/>
              <a:rect l="l" t="t" r="r" b="b"/>
              <a:pathLst>
                <a:path w="37149" h="28550" extrusionOk="0">
                  <a:moveTo>
                    <a:pt x="7215" y="0"/>
                  </a:moveTo>
                  <a:cubicBezTo>
                    <a:pt x="3914" y="2530"/>
                    <a:pt x="1188" y="6698"/>
                    <a:pt x="1" y="10861"/>
                  </a:cubicBezTo>
                  <a:lnTo>
                    <a:pt x="29934" y="28550"/>
                  </a:lnTo>
                  <a:cubicBezTo>
                    <a:pt x="31121" y="24381"/>
                    <a:pt x="33847" y="20219"/>
                    <a:pt x="37148" y="17689"/>
                  </a:cubicBezTo>
                  <a:lnTo>
                    <a:pt x="7215"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04;p48">
              <a:extLst>
                <a:ext uri="{FF2B5EF4-FFF2-40B4-BE49-F238E27FC236}">
                  <a16:creationId xmlns:a16="http://schemas.microsoft.com/office/drawing/2014/main" id="{5494F841-F533-4D3F-BD4E-E509C365CAF5}"/>
                </a:ext>
              </a:extLst>
            </p:cNvPr>
            <p:cNvSpPr/>
            <p:nvPr/>
          </p:nvSpPr>
          <p:spPr>
            <a:xfrm>
              <a:off x="4786442" y="325068"/>
              <a:ext cx="698635" cy="407802"/>
            </a:xfrm>
            <a:custGeom>
              <a:avLst/>
              <a:gdLst/>
              <a:ahLst/>
              <a:cxnLst/>
              <a:rect l="l" t="t" r="r" b="b"/>
              <a:pathLst>
                <a:path w="7245" h="4229" extrusionOk="0">
                  <a:moveTo>
                    <a:pt x="0" y="0"/>
                  </a:moveTo>
                  <a:lnTo>
                    <a:pt x="7185" y="4199"/>
                  </a:lnTo>
                  <a:cubicBezTo>
                    <a:pt x="7202" y="4207"/>
                    <a:pt x="7216" y="4212"/>
                    <a:pt x="7229" y="4219"/>
                  </a:cubicBezTo>
                  <a:lnTo>
                    <a:pt x="7229" y="4219"/>
                  </a:lnTo>
                  <a:lnTo>
                    <a:pt x="60" y="30"/>
                  </a:lnTo>
                  <a:cubicBezTo>
                    <a:pt x="42" y="24"/>
                    <a:pt x="24" y="12"/>
                    <a:pt x="0" y="0"/>
                  </a:cubicBezTo>
                  <a:close/>
                  <a:moveTo>
                    <a:pt x="7229" y="4219"/>
                  </a:moveTo>
                  <a:lnTo>
                    <a:pt x="7244" y="4228"/>
                  </a:lnTo>
                  <a:cubicBezTo>
                    <a:pt x="7239" y="4225"/>
                    <a:pt x="7234" y="4222"/>
                    <a:pt x="7229" y="4219"/>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05;p48">
              <a:extLst>
                <a:ext uri="{FF2B5EF4-FFF2-40B4-BE49-F238E27FC236}">
                  <a16:creationId xmlns:a16="http://schemas.microsoft.com/office/drawing/2014/main" id="{564A9A0D-D824-4B1C-A50B-053F8FFCF8D2}"/>
                </a:ext>
              </a:extLst>
            </p:cNvPr>
            <p:cNvSpPr/>
            <p:nvPr/>
          </p:nvSpPr>
          <p:spPr>
            <a:xfrm>
              <a:off x="7788675" y="1681550"/>
              <a:ext cx="35725" cy="120850"/>
            </a:xfrm>
            <a:custGeom>
              <a:avLst/>
              <a:gdLst/>
              <a:ahLst/>
              <a:cxnLst/>
              <a:rect l="l" t="t" r="r" b="b"/>
              <a:pathLst>
                <a:path w="1429" h="4834" extrusionOk="0">
                  <a:moveTo>
                    <a:pt x="762" y="0"/>
                  </a:moveTo>
                  <a:lnTo>
                    <a:pt x="1429" y="1048"/>
                  </a:lnTo>
                  <a:lnTo>
                    <a:pt x="762" y="4834"/>
                  </a:lnTo>
                  <a:lnTo>
                    <a:pt x="0" y="2453"/>
                  </a:lnTo>
                  <a:close/>
                </a:path>
              </a:pathLst>
            </a:custGeom>
            <a:solidFill>
              <a:schemeClr val="lt1"/>
            </a:solidFill>
            <a:ln>
              <a:noFill/>
            </a:ln>
          </p:spPr>
        </p:sp>
        <p:grpSp>
          <p:nvGrpSpPr>
            <p:cNvPr id="84" name="Google Shape;1406;p48">
              <a:extLst>
                <a:ext uri="{FF2B5EF4-FFF2-40B4-BE49-F238E27FC236}">
                  <a16:creationId xmlns:a16="http://schemas.microsoft.com/office/drawing/2014/main" id="{DCC564F4-8888-4A04-ADC7-E354490C61A1}"/>
                </a:ext>
              </a:extLst>
            </p:cNvPr>
            <p:cNvGrpSpPr/>
            <p:nvPr/>
          </p:nvGrpSpPr>
          <p:grpSpPr>
            <a:xfrm>
              <a:off x="4142325" y="68238"/>
              <a:ext cx="1641200" cy="1382375"/>
              <a:chOff x="8012650" y="-2146075"/>
              <a:chExt cx="1641200" cy="1382375"/>
            </a:xfrm>
          </p:grpSpPr>
          <p:sp>
            <p:nvSpPr>
              <p:cNvPr id="90" name="Google Shape;1407;p48">
                <a:extLst>
                  <a:ext uri="{FF2B5EF4-FFF2-40B4-BE49-F238E27FC236}">
                    <a16:creationId xmlns:a16="http://schemas.microsoft.com/office/drawing/2014/main" id="{F10C10A1-8C3D-4FDF-9BF4-0ABE14A575D2}"/>
                  </a:ext>
                </a:extLst>
              </p:cNvPr>
              <p:cNvSpPr/>
              <p:nvPr/>
            </p:nvSpPr>
            <p:spPr>
              <a:xfrm>
                <a:off x="8012650" y="-2146075"/>
                <a:ext cx="1272772" cy="1226128"/>
              </a:xfrm>
              <a:custGeom>
                <a:avLst/>
                <a:gdLst/>
                <a:ahLst/>
                <a:cxnLst/>
                <a:rect l="l" t="t" r="r" b="b"/>
                <a:pathLst>
                  <a:path w="32608" h="31413" extrusionOk="0">
                    <a:moveTo>
                      <a:pt x="32583" y="11184"/>
                    </a:moveTo>
                    <a:lnTo>
                      <a:pt x="32608" y="11199"/>
                    </a:lnTo>
                    <a:cubicBezTo>
                      <a:pt x="32600" y="11194"/>
                      <a:pt x="32592" y="11189"/>
                      <a:pt x="32583" y="11184"/>
                    </a:cubicBezTo>
                    <a:close/>
                    <a:moveTo>
                      <a:pt x="12048" y="0"/>
                    </a:moveTo>
                    <a:cubicBezTo>
                      <a:pt x="11991" y="0"/>
                      <a:pt x="11917" y="0"/>
                      <a:pt x="11851" y="17"/>
                    </a:cubicBezTo>
                    <a:lnTo>
                      <a:pt x="11793" y="17"/>
                    </a:lnTo>
                    <a:cubicBezTo>
                      <a:pt x="11743" y="17"/>
                      <a:pt x="11702" y="25"/>
                      <a:pt x="11645" y="25"/>
                    </a:cubicBezTo>
                    <a:cubicBezTo>
                      <a:pt x="11620" y="25"/>
                      <a:pt x="11595" y="33"/>
                      <a:pt x="11562" y="33"/>
                    </a:cubicBezTo>
                    <a:cubicBezTo>
                      <a:pt x="11521" y="33"/>
                      <a:pt x="11480" y="41"/>
                      <a:pt x="11439" y="41"/>
                    </a:cubicBezTo>
                    <a:cubicBezTo>
                      <a:pt x="11414" y="41"/>
                      <a:pt x="11381" y="58"/>
                      <a:pt x="11348" y="58"/>
                    </a:cubicBezTo>
                    <a:cubicBezTo>
                      <a:pt x="11307" y="66"/>
                      <a:pt x="11266" y="66"/>
                      <a:pt x="11224" y="74"/>
                    </a:cubicBezTo>
                    <a:cubicBezTo>
                      <a:pt x="11191" y="74"/>
                      <a:pt x="11167" y="91"/>
                      <a:pt x="11134" y="91"/>
                    </a:cubicBezTo>
                    <a:cubicBezTo>
                      <a:pt x="11092" y="99"/>
                      <a:pt x="11051" y="107"/>
                      <a:pt x="11002" y="107"/>
                    </a:cubicBezTo>
                    <a:cubicBezTo>
                      <a:pt x="10977" y="107"/>
                      <a:pt x="10961" y="115"/>
                      <a:pt x="10936" y="115"/>
                    </a:cubicBezTo>
                    <a:cubicBezTo>
                      <a:pt x="10928" y="115"/>
                      <a:pt x="10919" y="115"/>
                      <a:pt x="10903" y="132"/>
                    </a:cubicBezTo>
                    <a:cubicBezTo>
                      <a:pt x="10895" y="132"/>
                      <a:pt x="10878" y="140"/>
                      <a:pt x="10862" y="140"/>
                    </a:cubicBezTo>
                    <a:cubicBezTo>
                      <a:pt x="10812" y="148"/>
                      <a:pt x="10771" y="157"/>
                      <a:pt x="10722" y="173"/>
                    </a:cubicBezTo>
                    <a:cubicBezTo>
                      <a:pt x="10697" y="173"/>
                      <a:pt x="10689" y="181"/>
                      <a:pt x="10672" y="181"/>
                    </a:cubicBezTo>
                    <a:cubicBezTo>
                      <a:pt x="10615" y="190"/>
                      <a:pt x="10565" y="214"/>
                      <a:pt x="10516" y="223"/>
                    </a:cubicBezTo>
                    <a:cubicBezTo>
                      <a:pt x="10507" y="223"/>
                      <a:pt x="10491" y="223"/>
                      <a:pt x="10491" y="231"/>
                    </a:cubicBezTo>
                    <a:cubicBezTo>
                      <a:pt x="10433" y="256"/>
                      <a:pt x="10367" y="264"/>
                      <a:pt x="10310" y="280"/>
                    </a:cubicBezTo>
                    <a:cubicBezTo>
                      <a:pt x="10301" y="280"/>
                      <a:pt x="10277" y="297"/>
                      <a:pt x="10268" y="297"/>
                    </a:cubicBezTo>
                    <a:cubicBezTo>
                      <a:pt x="10211" y="305"/>
                      <a:pt x="10161" y="321"/>
                      <a:pt x="10120" y="346"/>
                    </a:cubicBezTo>
                    <a:cubicBezTo>
                      <a:pt x="10104" y="354"/>
                      <a:pt x="10087" y="354"/>
                      <a:pt x="10071" y="363"/>
                    </a:cubicBezTo>
                    <a:cubicBezTo>
                      <a:pt x="10021" y="387"/>
                      <a:pt x="9964" y="396"/>
                      <a:pt x="9914" y="420"/>
                    </a:cubicBezTo>
                    <a:cubicBezTo>
                      <a:pt x="9906" y="420"/>
                      <a:pt x="9898" y="429"/>
                      <a:pt x="9881" y="429"/>
                    </a:cubicBezTo>
                    <a:cubicBezTo>
                      <a:pt x="9823" y="445"/>
                      <a:pt x="9758" y="478"/>
                      <a:pt x="9692" y="503"/>
                    </a:cubicBezTo>
                    <a:cubicBezTo>
                      <a:pt x="9675" y="503"/>
                      <a:pt x="9667" y="511"/>
                      <a:pt x="9659" y="511"/>
                    </a:cubicBezTo>
                    <a:cubicBezTo>
                      <a:pt x="9609" y="527"/>
                      <a:pt x="9543" y="552"/>
                      <a:pt x="9494" y="585"/>
                    </a:cubicBezTo>
                    <a:cubicBezTo>
                      <a:pt x="9469" y="593"/>
                      <a:pt x="9461" y="593"/>
                      <a:pt x="9444" y="602"/>
                    </a:cubicBezTo>
                    <a:cubicBezTo>
                      <a:pt x="9387" y="626"/>
                      <a:pt x="9337" y="643"/>
                      <a:pt x="9288" y="676"/>
                    </a:cubicBezTo>
                    <a:cubicBezTo>
                      <a:pt x="9280" y="684"/>
                      <a:pt x="9255" y="684"/>
                      <a:pt x="9247" y="692"/>
                    </a:cubicBezTo>
                    <a:cubicBezTo>
                      <a:pt x="9181" y="725"/>
                      <a:pt x="9115" y="758"/>
                      <a:pt x="9049" y="791"/>
                    </a:cubicBezTo>
                    <a:lnTo>
                      <a:pt x="9041" y="791"/>
                    </a:lnTo>
                    <a:lnTo>
                      <a:pt x="8851" y="882"/>
                    </a:lnTo>
                    <a:cubicBezTo>
                      <a:pt x="8835" y="890"/>
                      <a:pt x="8826" y="898"/>
                      <a:pt x="8802" y="915"/>
                    </a:cubicBezTo>
                    <a:cubicBezTo>
                      <a:pt x="8752" y="939"/>
                      <a:pt x="8703" y="964"/>
                      <a:pt x="8645" y="997"/>
                    </a:cubicBezTo>
                    <a:cubicBezTo>
                      <a:pt x="8629" y="1005"/>
                      <a:pt x="8620" y="1014"/>
                      <a:pt x="8596" y="1022"/>
                    </a:cubicBezTo>
                    <a:cubicBezTo>
                      <a:pt x="8538" y="1055"/>
                      <a:pt x="8464" y="1096"/>
                      <a:pt x="8398" y="1137"/>
                    </a:cubicBezTo>
                    <a:cubicBezTo>
                      <a:pt x="8315" y="1187"/>
                      <a:pt x="8233" y="1228"/>
                      <a:pt x="8151" y="1286"/>
                    </a:cubicBezTo>
                    <a:cubicBezTo>
                      <a:pt x="8134" y="1294"/>
                      <a:pt x="8101" y="1310"/>
                      <a:pt x="8085" y="1335"/>
                    </a:cubicBezTo>
                    <a:cubicBezTo>
                      <a:pt x="8019" y="1368"/>
                      <a:pt x="7969" y="1409"/>
                      <a:pt x="7903" y="1450"/>
                    </a:cubicBezTo>
                    <a:cubicBezTo>
                      <a:pt x="7879" y="1467"/>
                      <a:pt x="7854" y="1475"/>
                      <a:pt x="7821" y="1500"/>
                    </a:cubicBezTo>
                    <a:lnTo>
                      <a:pt x="7640" y="1623"/>
                    </a:lnTo>
                    <a:cubicBezTo>
                      <a:pt x="7615" y="1632"/>
                      <a:pt x="7599" y="1656"/>
                      <a:pt x="7574" y="1665"/>
                    </a:cubicBezTo>
                    <a:cubicBezTo>
                      <a:pt x="7491" y="1714"/>
                      <a:pt x="7409" y="1780"/>
                      <a:pt x="7327" y="1829"/>
                    </a:cubicBezTo>
                    <a:cubicBezTo>
                      <a:pt x="7318" y="1838"/>
                      <a:pt x="7302" y="1846"/>
                      <a:pt x="7285" y="1862"/>
                    </a:cubicBezTo>
                    <a:cubicBezTo>
                      <a:pt x="7228" y="1912"/>
                      <a:pt x="7154" y="1953"/>
                      <a:pt x="7096" y="2002"/>
                    </a:cubicBezTo>
                    <a:cubicBezTo>
                      <a:pt x="7071" y="2027"/>
                      <a:pt x="7038" y="2044"/>
                      <a:pt x="7022" y="2068"/>
                    </a:cubicBezTo>
                    <a:cubicBezTo>
                      <a:pt x="6956" y="2110"/>
                      <a:pt x="6906" y="2151"/>
                      <a:pt x="6849" y="2200"/>
                    </a:cubicBezTo>
                    <a:cubicBezTo>
                      <a:pt x="6824" y="2217"/>
                      <a:pt x="6791" y="2241"/>
                      <a:pt x="6775" y="2258"/>
                    </a:cubicBezTo>
                    <a:cubicBezTo>
                      <a:pt x="6700" y="2316"/>
                      <a:pt x="6643" y="2365"/>
                      <a:pt x="6569" y="2423"/>
                    </a:cubicBezTo>
                    <a:lnTo>
                      <a:pt x="6536" y="2456"/>
                    </a:lnTo>
                    <a:cubicBezTo>
                      <a:pt x="6453" y="2522"/>
                      <a:pt x="6379" y="2588"/>
                      <a:pt x="6297" y="2653"/>
                    </a:cubicBezTo>
                    <a:cubicBezTo>
                      <a:pt x="6280" y="2670"/>
                      <a:pt x="6255" y="2686"/>
                      <a:pt x="6247" y="2703"/>
                    </a:cubicBezTo>
                    <a:cubicBezTo>
                      <a:pt x="6189" y="2752"/>
                      <a:pt x="6124" y="2810"/>
                      <a:pt x="6074" y="2859"/>
                    </a:cubicBezTo>
                    <a:cubicBezTo>
                      <a:pt x="6049" y="2876"/>
                      <a:pt x="6025" y="2901"/>
                      <a:pt x="6000" y="2917"/>
                    </a:cubicBezTo>
                    <a:cubicBezTo>
                      <a:pt x="5942" y="2975"/>
                      <a:pt x="5885" y="3024"/>
                      <a:pt x="5835" y="3074"/>
                    </a:cubicBezTo>
                    <a:lnTo>
                      <a:pt x="5777" y="3140"/>
                    </a:lnTo>
                    <a:cubicBezTo>
                      <a:pt x="5621" y="3280"/>
                      <a:pt x="5473" y="3428"/>
                      <a:pt x="5324" y="3576"/>
                    </a:cubicBezTo>
                    <a:lnTo>
                      <a:pt x="5258" y="3642"/>
                    </a:lnTo>
                    <a:cubicBezTo>
                      <a:pt x="5209" y="3692"/>
                      <a:pt x="5159" y="3758"/>
                      <a:pt x="5094" y="3807"/>
                    </a:cubicBezTo>
                    <a:cubicBezTo>
                      <a:pt x="5077" y="3824"/>
                      <a:pt x="5052" y="3857"/>
                      <a:pt x="5019" y="3881"/>
                    </a:cubicBezTo>
                    <a:cubicBezTo>
                      <a:pt x="4970" y="3939"/>
                      <a:pt x="4912" y="4005"/>
                      <a:pt x="4855" y="4063"/>
                    </a:cubicBezTo>
                    <a:cubicBezTo>
                      <a:pt x="4838" y="4087"/>
                      <a:pt x="4830" y="4104"/>
                      <a:pt x="4805" y="4112"/>
                    </a:cubicBezTo>
                    <a:cubicBezTo>
                      <a:pt x="4731" y="4194"/>
                      <a:pt x="4665" y="4269"/>
                      <a:pt x="4591" y="4351"/>
                    </a:cubicBezTo>
                    <a:cubicBezTo>
                      <a:pt x="4583" y="4359"/>
                      <a:pt x="4558" y="4384"/>
                      <a:pt x="4550" y="4400"/>
                    </a:cubicBezTo>
                    <a:cubicBezTo>
                      <a:pt x="4500" y="4466"/>
                      <a:pt x="4434" y="4540"/>
                      <a:pt x="4385" y="4598"/>
                    </a:cubicBezTo>
                    <a:lnTo>
                      <a:pt x="4352" y="4631"/>
                    </a:lnTo>
                    <a:cubicBezTo>
                      <a:pt x="4344" y="4648"/>
                      <a:pt x="4319" y="4664"/>
                      <a:pt x="4311" y="4681"/>
                    </a:cubicBezTo>
                    <a:lnTo>
                      <a:pt x="4187" y="4837"/>
                    </a:lnTo>
                    <a:cubicBezTo>
                      <a:pt x="4171" y="4870"/>
                      <a:pt x="4138" y="4895"/>
                      <a:pt x="4113" y="4928"/>
                    </a:cubicBezTo>
                    <a:cubicBezTo>
                      <a:pt x="4072" y="4977"/>
                      <a:pt x="4031" y="5035"/>
                      <a:pt x="3989" y="5093"/>
                    </a:cubicBezTo>
                    <a:cubicBezTo>
                      <a:pt x="3973" y="5126"/>
                      <a:pt x="3948" y="5142"/>
                      <a:pt x="3932" y="5175"/>
                    </a:cubicBezTo>
                    <a:cubicBezTo>
                      <a:pt x="3882" y="5249"/>
                      <a:pt x="3825" y="5323"/>
                      <a:pt x="3767" y="5381"/>
                    </a:cubicBezTo>
                    <a:cubicBezTo>
                      <a:pt x="3759" y="5389"/>
                      <a:pt x="3742" y="5406"/>
                      <a:pt x="3734" y="5422"/>
                    </a:cubicBezTo>
                    <a:lnTo>
                      <a:pt x="3553" y="5669"/>
                    </a:lnTo>
                    <a:cubicBezTo>
                      <a:pt x="3528" y="5694"/>
                      <a:pt x="3511" y="5719"/>
                      <a:pt x="3495" y="5744"/>
                    </a:cubicBezTo>
                    <a:cubicBezTo>
                      <a:pt x="3454" y="5801"/>
                      <a:pt x="3412" y="5859"/>
                      <a:pt x="3371" y="5917"/>
                    </a:cubicBezTo>
                    <a:cubicBezTo>
                      <a:pt x="3355" y="5950"/>
                      <a:pt x="3330" y="5983"/>
                      <a:pt x="3305" y="6007"/>
                    </a:cubicBezTo>
                    <a:cubicBezTo>
                      <a:pt x="3264" y="6065"/>
                      <a:pt x="3231" y="6114"/>
                      <a:pt x="3190" y="6172"/>
                    </a:cubicBezTo>
                    <a:cubicBezTo>
                      <a:pt x="3165" y="6205"/>
                      <a:pt x="3149" y="6246"/>
                      <a:pt x="3116" y="6279"/>
                    </a:cubicBezTo>
                    <a:cubicBezTo>
                      <a:pt x="3075" y="6329"/>
                      <a:pt x="3042" y="6395"/>
                      <a:pt x="3000" y="6444"/>
                    </a:cubicBezTo>
                    <a:lnTo>
                      <a:pt x="2943" y="6535"/>
                    </a:lnTo>
                    <a:cubicBezTo>
                      <a:pt x="2902" y="6601"/>
                      <a:pt x="2860" y="6666"/>
                      <a:pt x="2819" y="6732"/>
                    </a:cubicBezTo>
                    <a:cubicBezTo>
                      <a:pt x="2811" y="6749"/>
                      <a:pt x="2786" y="6774"/>
                      <a:pt x="2778" y="6807"/>
                    </a:cubicBezTo>
                    <a:cubicBezTo>
                      <a:pt x="2729" y="6889"/>
                      <a:pt x="2671" y="6980"/>
                      <a:pt x="2613" y="7062"/>
                    </a:cubicBezTo>
                    <a:cubicBezTo>
                      <a:pt x="2588" y="7095"/>
                      <a:pt x="2580" y="7120"/>
                      <a:pt x="2564" y="7153"/>
                    </a:cubicBezTo>
                    <a:cubicBezTo>
                      <a:pt x="2531" y="7219"/>
                      <a:pt x="2490" y="7276"/>
                      <a:pt x="2457" y="7326"/>
                    </a:cubicBezTo>
                    <a:cubicBezTo>
                      <a:pt x="2440" y="7367"/>
                      <a:pt x="2415" y="7400"/>
                      <a:pt x="2399" y="7441"/>
                    </a:cubicBezTo>
                    <a:cubicBezTo>
                      <a:pt x="2366" y="7490"/>
                      <a:pt x="2333" y="7548"/>
                      <a:pt x="2308" y="7606"/>
                    </a:cubicBezTo>
                    <a:cubicBezTo>
                      <a:pt x="2284" y="7647"/>
                      <a:pt x="2259" y="7680"/>
                      <a:pt x="2242" y="7721"/>
                    </a:cubicBezTo>
                    <a:cubicBezTo>
                      <a:pt x="2209" y="7771"/>
                      <a:pt x="2185" y="7820"/>
                      <a:pt x="2152" y="7886"/>
                    </a:cubicBezTo>
                    <a:cubicBezTo>
                      <a:pt x="2127" y="7927"/>
                      <a:pt x="2111" y="7960"/>
                      <a:pt x="2086" y="8001"/>
                    </a:cubicBezTo>
                    <a:cubicBezTo>
                      <a:pt x="2061" y="8059"/>
                      <a:pt x="2028" y="8125"/>
                      <a:pt x="1995" y="8174"/>
                    </a:cubicBezTo>
                    <a:cubicBezTo>
                      <a:pt x="1970" y="8207"/>
                      <a:pt x="1962" y="8232"/>
                      <a:pt x="1946" y="8265"/>
                    </a:cubicBezTo>
                    <a:cubicBezTo>
                      <a:pt x="1905" y="8356"/>
                      <a:pt x="1847" y="8438"/>
                      <a:pt x="1814" y="8537"/>
                    </a:cubicBezTo>
                    <a:cubicBezTo>
                      <a:pt x="1789" y="8562"/>
                      <a:pt x="1781" y="8595"/>
                      <a:pt x="1756" y="8628"/>
                    </a:cubicBezTo>
                    <a:lnTo>
                      <a:pt x="1666" y="8809"/>
                    </a:lnTo>
                    <a:cubicBezTo>
                      <a:pt x="1641" y="8850"/>
                      <a:pt x="1624" y="8891"/>
                      <a:pt x="1616" y="8924"/>
                    </a:cubicBezTo>
                    <a:cubicBezTo>
                      <a:pt x="1583" y="8974"/>
                      <a:pt x="1558" y="9040"/>
                      <a:pt x="1542" y="9089"/>
                    </a:cubicBezTo>
                    <a:lnTo>
                      <a:pt x="1509" y="9155"/>
                    </a:lnTo>
                    <a:cubicBezTo>
                      <a:pt x="1501" y="9180"/>
                      <a:pt x="1484" y="9213"/>
                      <a:pt x="1468" y="9246"/>
                    </a:cubicBezTo>
                    <a:cubicBezTo>
                      <a:pt x="1460" y="9262"/>
                      <a:pt x="1451" y="9287"/>
                      <a:pt x="1451" y="9295"/>
                    </a:cubicBezTo>
                    <a:cubicBezTo>
                      <a:pt x="1377" y="9452"/>
                      <a:pt x="1311" y="9608"/>
                      <a:pt x="1254" y="9757"/>
                    </a:cubicBezTo>
                    <a:cubicBezTo>
                      <a:pt x="1245" y="9781"/>
                      <a:pt x="1229" y="9814"/>
                      <a:pt x="1221" y="9831"/>
                    </a:cubicBezTo>
                    <a:cubicBezTo>
                      <a:pt x="1204" y="9880"/>
                      <a:pt x="1179" y="9946"/>
                      <a:pt x="1163" y="9996"/>
                    </a:cubicBezTo>
                    <a:cubicBezTo>
                      <a:pt x="1146" y="10029"/>
                      <a:pt x="1138" y="10045"/>
                      <a:pt x="1130" y="10078"/>
                    </a:cubicBezTo>
                    <a:cubicBezTo>
                      <a:pt x="1105" y="10144"/>
                      <a:pt x="1089" y="10193"/>
                      <a:pt x="1072" y="10251"/>
                    </a:cubicBezTo>
                    <a:cubicBezTo>
                      <a:pt x="1056" y="10276"/>
                      <a:pt x="1048" y="10292"/>
                      <a:pt x="1048" y="10317"/>
                    </a:cubicBezTo>
                    <a:cubicBezTo>
                      <a:pt x="1015" y="10391"/>
                      <a:pt x="998" y="10457"/>
                      <a:pt x="965" y="10539"/>
                    </a:cubicBezTo>
                    <a:cubicBezTo>
                      <a:pt x="957" y="10572"/>
                      <a:pt x="940" y="10597"/>
                      <a:pt x="932" y="10622"/>
                    </a:cubicBezTo>
                    <a:cubicBezTo>
                      <a:pt x="916" y="10679"/>
                      <a:pt x="907" y="10729"/>
                      <a:pt x="883" y="10770"/>
                    </a:cubicBezTo>
                    <a:lnTo>
                      <a:pt x="850" y="10861"/>
                    </a:lnTo>
                    <a:cubicBezTo>
                      <a:pt x="833" y="10910"/>
                      <a:pt x="825" y="10951"/>
                      <a:pt x="800" y="11009"/>
                    </a:cubicBezTo>
                    <a:lnTo>
                      <a:pt x="767" y="11100"/>
                    </a:lnTo>
                    <a:cubicBezTo>
                      <a:pt x="751" y="11174"/>
                      <a:pt x="718" y="11240"/>
                      <a:pt x="701" y="11314"/>
                    </a:cubicBezTo>
                    <a:cubicBezTo>
                      <a:pt x="685" y="11347"/>
                      <a:pt x="677" y="11380"/>
                      <a:pt x="668" y="11396"/>
                    </a:cubicBezTo>
                    <a:cubicBezTo>
                      <a:pt x="660" y="11446"/>
                      <a:pt x="635" y="11487"/>
                      <a:pt x="627" y="11545"/>
                    </a:cubicBezTo>
                    <a:cubicBezTo>
                      <a:pt x="619" y="11569"/>
                      <a:pt x="603" y="11611"/>
                      <a:pt x="594" y="11644"/>
                    </a:cubicBezTo>
                    <a:cubicBezTo>
                      <a:pt x="586" y="11685"/>
                      <a:pt x="561" y="11734"/>
                      <a:pt x="553" y="11775"/>
                    </a:cubicBezTo>
                    <a:cubicBezTo>
                      <a:pt x="545" y="11808"/>
                      <a:pt x="528" y="11841"/>
                      <a:pt x="520" y="11883"/>
                    </a:cubicBezTo>
                    <a:cubicBezTo>
                      <a:pt x="504" y="11940"/>
                      <a:pt x="495" y="12006"/>
                      <a:pt x="471" y="12064"/>
                    </a:cubicBezTo>
                    <a:cubicBezTo>
                      <a:pt x="462" y="12105"/>
                      <a:pt x="454" y="12138"/>
                      <a:pt x="438" y="12179"/>
                    </a:cubicBezTo>
                    <a:cubicBezTo>
                      <a:pt x="429" y="12229"/>
                      <a:pt x="413" y="12286"/>
                      <a:pt x="397" y="12336"/>
                    </a:cubicBezTo>
                    <a:cubicBezTo>
                      <a:pt x="388" y="12369"/>
                      <a:pt x="380" y="12410"/>
                      <a:pt x="380" y="12435"/>
                    </a:cubicBezTo>
                    <a:cubicBezTo>
                      <a:pt x="372" y="12476"/>
                      <a:pt x="355" y="12534"/>
                      <a:pt x="347" y="12575"/>
                    </a:cubicBezTo>
                    <a:cubicBezTo>
                      <a:pt x="339" y="12599"/>
                      <a:pt x="339" y="12641"/>
                      <a:pt x="322" y="12674"/>
                    </a:cubicBezTo>
                    <a:lnTo>
                      <a:pt x="298" y="12830"/>
                    </a:lnTo>
                    <a:cubicBezTo>
                      <a:pt x="289" y="12863"/>
                      <a:pt x="289" y="12888"/>
                      <a:pt x="273" y="12921"/>
                    </a:cubicBezTo>
                    <a:cubicBezTo>
                      <a:pt x="265" y="12987"/>
                      <a:pt x="248" y="13053"/>
                      <a:pt x="232" y="13119"/>
                    </a:cubicBezTo>
                    <a:cubicBezTo>
                      <a:pt x="223" y="13152"/>
                      <a:pt x="223" y="13176"/>
                      <a:pt x="215" y="13209"/>
                    </a:cubicBezTo>
                    <a:cubicBezTo>
                      <a:pt x="199" y="13259"/>
                      <a:pt x="191" y="13300"/>
                      <a:pt x="191" y="13358"/>
                    </a:cubicBezTo>
                    <a:cubicBezTo>
                      <a:pt x="182" y="13382"/>
                      <a:pt x="182" y="13415"/>
                      <a:pt x="174" y="13448"/>
                    </a:cubicBezTo>
                    <a:cubicBezTo>
                      <a:pt x="158" y="13498"/>
                      <a:pt x="149" y="13547"/>
                      <a:pt x="149" y="13605"/>
                    </a:cubicBezTo>
                    <a:cubicBezTo>
                      <a:pt x="149" y="13630"/>
                      <a:pt x="141" y="13654"/>
                      <a:pt x="141" y="13687"/>
                    </a:cubicBezTo>
                    <a:lnTo>
                      <a:pt x="108" y="13901"/>
                    </a:lnTo>
                    <a:cubicBezTo>
                      <a:pt x="108" y="13934"/>
                      <a:pt x="100" y="13951"/>
                      <a:pt x="100" y="13984"/>
                    </a:cubicBezTo>
                    <a:cubicBezTo>
                      <a:pt x="92" y="14033"/>
                      <a:pt x="92" y="14083"/>
                      <a:pt x="75" y="14140"/>
                    </a:cubicBezTo>
                    <a:cubicBezTo>
                      <a:pt x="75" y="14165"/>
                      <a:pt x="67" y="14198"/>
                      <a:pt x="67" y="14231"/>
                    </a:cubicBezTo>
                    <a:cubicBezTo>
                      <a:pt x="59" y="14280"/>
                      <a:pt x="59" y="14330"/>
                      <a:pt x="59" y="14388"/>
                    </a:cubicBezTo>
                    <a:cubicBezTo>
                      <a:pt x="59" y="14412"/>
                      <a:pt x="59" y="14437"/>
                      <a:pt x="50" y="14470"/>
                    </a:cubicBezTo>
                    <a:cubicBezTo>
                      <a:pt x="42" y="14536"/>
                      <a:pt x="42" y="14610"/>
                      <a:pt x="26" y="14684"/>
                    </a:cubicBezTo>
                    <a:lnTo>
                      <a:pt x="26" y="14734"/>
                    </a:lnTo>
                    <a:cubicBezTo>
                      <a:pt x="26" y="14800"/>
                      <a:pt x="17" y="14849"/>
                      <a:pt x="17" y="14907"/>
                    </a:cubicBezTo>
                    <a:lnTo>
                      <a:pt x="17" y="14989"/>
                    </a:lnTo>
                    <a:cubicBezTo>
                      <a:pt x="17" y="15047"/>
                      <a:pt x="17" y="15096"/>
                      <a:pt x="9" y="15146"/>
                    </a:cubicBezTo>
                    <a:lnTo>
                      <a:pt x="9" y="15220"/>
                    </a:lnTo>
                    <a:lnTo>
                      <a:pt x="9" y="15442"/>
                    </a:lnTo>
                    <a:cubicBezTo>
                      <a:pt x="1" y="18071"/>
                      <a:pt x="907" y="19925"/>
                      <a:pt x="2399" y="20815"/>
                    </a:cubicBezTo>
                    <a:lnTo>
                      <a:pt x="20569" y="31412"/>
                    </a:lnTo>
                    <a:cubicBezTo>
                      <a:pt x="19077" y="30539"/>
                      <a:pt x="18171" y="28668"/>
                      <a:pt x="18179" y="26048"/>
                    </a:cubicBezTo>
                    <a:lnTo>
                      <a:pt x="18179" y="25817"/>
                    </a:lnTo>
                    <a:lnTo>
                      <a:pt x="18179" y="25743"/>
                    </a:lnTo>
                    <a:cubicBezTo>
                      <a:pt x="18179" y="25693"/>
                      <a:pt x="18179" y="25644"/>
                      <a:pt x="18187" y="25594"/>
                    </a:cubicBezTo>
                    <a:lnTo>
                      <a:pt x="18187" y="25512"/>
                    </a:lnTo>
                    <a:cubicBezTo>
                      <a:pt x="18187" y="25446"/>
                      <a:pt x="18196" y="25397"/>
                      <a:pt x="18196" y="25331"/>
                    </a:cubicBezTo>
                    <a:lnTo>
                      <a:pt x="18196" y="25281"/>
                    </a:lnTo>
                    <a:cubicBezTo>
                      <a:pt x="18212" y="25207"/>
                      <a:pt x="18212" y="25141"/>
                      <a:pt x="18220" y="25059"/>
                    </a:cubicBezTo>
                    <a:cubicBezTo>
                      <a:pt x="18220" y="25034"/>
                      <a:pt x="18220" y="25001"/>
                      <a:pt x="18229" y="24985"/>
                    </a:cubicBezTo>
                    <a:cubicBezTo>
                      <a:pt x="18229" y="24935"/>
                      <a:pt x="18237" y="24878"/>
                      <a:pt x="18253" y="24828"/>
                    </a:cubicBezTo>
                    <a:cubicBezTo>
                      <a:pt x="18253" y="24795"/>
                      <a:pt x="18262" y="24779"/>
                      <a:pt x="18262" y="24746"/>
                    </a:cubicBezTo>
                    <a:cubicBezTo>
                      <a:pt x="18270" y="24696"/>
                      <a:pt x="18270" y="24630"/>
                      <a:pt x="18278" y="24581"/>
                    </a:cubicBezTo>
                    <a:cubicBezTo>
                      <a:pt x="18278" y="24564"/>
                      <a:pt x="18295" y="24540"/>
                      <a:pt x="18295" y="24507"/>
                    </a:cubicBezTo>
                    <a:cubicBezTo>
                      <a:pt x="18303" y="24441"/>
                      <a:pt x="18311" y="24358"/>
                      <a:pt x="18319" y="24284"/>
                    </a:cubicBezTo>
                    <a:cubicBezTo>
                      <a:pt x="18319" y="24259"/>
                      <a:pt x="18327" y="24243"/>
                      <a:pt x="18327" y="24218"/>
                    </a:cubicBezTo>
                    <a:cubicBezTo>
                      <a:pt x="18344" y="24169"/>
                      <a:pt x="18352" y="24111"/>
                      <a:pt x="18360" y="24053"/>
                    </a:cubicBezTo>
                    <a:cubicBezTo>
                      <a:pt x="18360" y="24029"/>
                      <a:pt x="18369" y="24004"/>
                      <a:pt x="18369" y="23971"/>
                    </a:cubicBezTo>
                    <a:cubicBezTo>
                      <a:pt x="18385" y="23922"/>
                      <a:pt x="18393" y="23872"/>
                      <a:pt x="18402" y="23806"/>
                    </a:cubicBezTo>
                    <a:cubicBezTo>
                      <a:pt x="18402" y="23790"/>
                      <a:pt x="18410" y="23757"/>
                      <a:pt x="18410" y="23740"/>
                    </a:cubicBezTo>
                    <a:cubicBezTo>
                      <a:pt x="18426" y="23666"/>
                      <a:pt x="18443" y="23584"/>
                      <a:pt x="18451" y="23510"/>
                    </a:cubicBezTo>
                    <a:cubicBezTo>
                      <a:pt x="18451" y="23501"/>
                      <a:pt x="18451" y="23493"/>
                      <a:pt x="18468" y="23477"/>
                    </a:cubicBezTo>
                    <a:cubicBezTo>
                      <a:pt x="18476" y="23419"/>
                      <a:pt x="18492" y="23345"/>
                      <a:pt x="18509" y="23287"/>
                    </a:cubicBezTo>
                    <a:cubicBezTo>
                      <a:pt x="18517" y="23262"/>
                      <a:pt x="18517" y="23229"/>
                      <a:pt x="18525" y="23213"/>
                    </a:cubicBezTo>
                    <a:cubicBezTo>
                      <a:pt x="18533" y="23164"/>
                      <a:pt x="18550" y="23098"/>
                      <a:pt x="18566" y="23048"/>
                    </a:cubicBezTo>
                    <a:cubicBezTo>
                      <a:pt x="18575" y="23023"/>
                      <a:pt x="18575" y="22999"/>
                      <a:pt x="18591" y="22974"/>
                    </a:cubicBezTo>
                    <a:cubicBezTo>
                      <a:pt x="18608" y="22900"/>
                      <a:pt x="18616" y="22834"/>
                      <a:pt x="18641" y="22760"/>
                    </a:cubicBezTo>
                    <a:lnTo>
                      <a:pt x="18641" y="22735"/>
                    </a:lnTo>
                    <a:cubicBezTo>
                      <a:pt x="18657" y="22653"/>
                      <a:pt x="18682" y="22587"/>
                      <a:pt x="18698" y="22504"/>
                    </a:cubicBezTo>
                    <a:cubicBezTo>
                      <a:pt x="18715" y="22480"/>
                      <a:pt x="18715" y="22463"/>
                      <a:pt x="18723" y="22438"/>
                    </a:cubicBezTo>
                    <a:cubicBezTo>
                      <a:pt x="18740" y="22381"/>
                      <a:pt x="18756" y="22315"/>
                      <a:pt x="18772" y="22265"/>
                    </a:cubicBezTo>
                    <a:cubicBezTo>
                      <a:pt x="18781" y="22241"/>
                      <a:pt x="18781" y="22224"/>
                      <a:pt x="18797" y="22191"/>
                    </a:cubicBezTo>
                    <a:cubicBezTo>
                      <a:pt x="18814" y="22117"/>
                      <a:pt x="18838" y="22059"/>
                      <a:pt x="18855" y="21985"/>
                    </a:cubicBezTo>
                    <a:cubicBezTo>
                      <a:pt x="18855" y="21977"/>
                      <a:pt x="18863" y="21969"/>
                      <a:pt x="18863" y="21952"/>
                    </a:cubicBezTo>
                    <a:cubicBezTo>
                      <a:pt x="18888" y="21870"/>
                      <a:pt x="18921" y="21787"/>
                      <a:pt x="18937" y="21721"/>
                    </a:cubicBezTo>
                    <a:cubicBezTo>
                      <a:pt x="18937" y="21697"/>
                      <a:pt x="18946" y="21689"/>
                      <a:pt x="18962" y="21664"/>
                    </a:cubicBezTo>
                    <a:cubicBezTo>
                      <a:pt x="18978" y="21606"/>
                      <a:pt x="19003" y="21540"/>
                      <a:pt x="19020" y="21474"/>
                    </a:cubicBezTo>
                    <a:cubicBezTo>
                      <a:pt x="19028" y="21450"/>
                      <a:pt x="19028" y="21433"/>
                      <a:pt x="19044" y="21408"/>
                    </a:cubicBezTo>
                    <a:cubicBezTo>
                      <a:pt x="19061" y="21351"/>
                      <a:pt x="19086" y="21285"/>
                      <a:pt x="19110" y="21211"/>
                    </a:cubicBezTo>
                    <a:cubicBezTo>
                      <a:pt x="19127" y="21194"/>
                      <a:pt x="19127" y="21186"/>
                      <a:pt x="19135" y="21161"/>
                    </a:cubicBezTo>
                    <a:cubicBezTo>
                      <a:pt x="19168" y="21079"/>
                      <a:pt x="19193" y="20996"/>
                      <a:pt x="19226" y="20922"/>
                    </a:cubicBezTo>
                    <a:cubicBezTo>
                      <a:pt x="19226" y="20914"/>
                      <a:pt x="19234" y="20906"/>
                      <a:pt x="19234" y="20897"/>
                    </a:cubicBezTo>
                    <a:cubicBezTo>
                      <a:pt x="19267" y="20823"/>
                      <a:pt x="19292" y="20757"/>
                      <a:pt x="19316" y="20691"/>
                    </a:cubicBezTo>
                    <a:lnTo>
                      <a:pt x="19349" y="20626"/>
                    </a:lnTo>
                    <a:cubicBezTo>
                      <a:pt x="19374" y="20568"/>
                      <a:pt x="19399" y="20502"/>
                      <a:pt x="19423" y="20452"/>
                    </a:cubicBezTo>
                    <a:cubicBezTo>
                      <a:pt x="19432" y="20428"/>
                      <a:pt x="19440" y="20411"/>
                      <a:pt x="19440" y="20387"/>
                    </a:cubicBezTo>
                    <a:cubicBezTo>
                      <a:pt x="19473" y="20304"/>
                      <a:pt x="19506" y="20238"/>
                      <a:pt x="19547" y="20156"/>
                    </a:cubicBezTo>
                    <a:cubicBezTo>
                      <a:pt x="19580" y="20082"/>
                      <a:pt x="19605" y="19999"/>
                      <a:pt x="19646" y="19925"/>
                    </a:cubicBezTo>
                    <a:cubicBezTo>
                      <a:pt x="19662" y="19909"/>
                      <a:pt x="19671" y="19876"/>
                      <a:pt x="19679" y="19851"/>
                    </a:cubicBezTo>
                    <a:cubicBezTo>
                      <a:pt x="19704" y="19810"/>
                      <a:pt x="19720" y="19760"/>
                      <a:pt x="19745" y="19719"/>
                    </a:cubicBezTo>
                    <a:lnTo>
                      <a:pt x="19835" y="19538"/>
                    </a:lnTo>
                    <a:cubicBezTo>
                      <a:pt x="19844" y="19505"/>
                      <a:pt x="19868" y="19472"/>
                      <a:pt x="19877" y="19439"/>
                    </a:cubicBezTo>
                    <a:cubicBezTo>
                      <a:pt x="19910" y="19373"/>
                      <a:pt x="19951" y="19291"/>
                      <a:pt x="19992" y="19216"/>
                    </a:cubicBezTo>
                    <a:cubicBezTo>
                      <a:pt x="20000" y="19192"/>
                      <a:pt x="20009" y="19175"/>
                      <a:pt x="20017" y="19167"/>
                    </a:cubicBezTo>
                    <a:cubicBezTo>
                      <a:pt x="20074" y="19068"/>
                      <a:pt x="20116" y="18977"/>
                      <a:pt x="20165" y="18887"/>
                    </a:cubicBezTo>
                    <a:cubicBezTo>
                      <a:pt x="20173" y="18862"/>
                      <a:pt x="20182" y="18846"/>
                      <a:pt x="20198" y="18837"/>
                    </a:cubicBezTo>
                    <a:cubicBezTo>
                      <a:pt x="20239" y="18763"/>
                      <a:pt x="20280" y="18689"/>
                      <a:pt x="20305" y="18607"/>
                    </a:cubicBezTo>
                    <a:cubicBezTo>
                      <a:pt x="20330" y="18574"/>
                      <a:pt x="20338" y="18549"/>
                      <a:pt x="20363" y="18524"/>
                    </a:cubicBezTo>
                    <a:cubicBezTo>
                      <a:pt x="20388" y="18467"/>
                      <a:pt x="20429" y="18401"/>
                      <a:pt x="20462" y="18326"/>
                    </a:cubicBezTo>
                    <a:cubicBezTo>
                      <a:pt x="20486" y="18302"/>
                      <a:pt x="20495" y="18269"/>
                      <a:pt x="20511" y="18236"/>
                    </a:cubicBezTo>
                    <a:cubicBezTo>
                      <a:pt x="20544" y="18178"/>
                      <a:pt x="20585" y="18112"/>
                      <a:pt x="20618" y="18055"/>
                    </a:cubicBezTo>
                    <a:cubicBezTo>
                      <a:pt x="20635" y="18022"/>
                      <a:pt x="20651" y="17989"/>
                      <a:pt x="20668" y="17972"/>
                    </a:cubicBezTo>
                    <a:cubicBezTo>
                      <a:pt x="20709" y="17898"/>
                      <a:pt x="20750" y="17824"/>
                      <a:pt x="20800" y="17750"/>
                    </a:cubicBezTo>
                    <a:cubicBezTo>
                      <a:pt x="20816" y="17733"/>
                      <a:pt x="20824" y="17725"/>
                      <a:pt x="20833" y="17700"/>
                    </a:cubicBezTo>
                    <a:cubicBezTo>
                      <a:pt x="20882" y="17610"/>
                      <a:pt x="20948" y="17519"/>
                      <a:pt x="20997" y="17420"/>
                    </a:cubicBezTo>
                    <a:cubicBezTo>
                      <a:pt x="21006" y="17412"/>
                      <a:pt x="21006" y="17404"/>
                      <a:pt x="21022" y="17395"/>
                    </a:cubicBezTo>
                    <a:cubicBezTo>
                      <a:pt x="21072" y="17313"/>
                      <a:pt x="21121" y="17239"/>
                      <a:pt x="21170" y="17156"/>
                    </a:cubicBezTo>
                    <a:cubicBezTo>
                      <a:pt x="21195" y="17132"/>
                      <a:pt x="21203" y="17107"/>
                      <a:pt x="21228" y="17082"/>
                    </a:cubicBezTo>
                    <a:lnTo>
                      <a:pt x="21352" y="16901"/>
                    </a:lnTo>
                    <a:cubicBezTo>
                      <a:pt x="21368" y="16868"/>
                      <a:pt x="21393" y="16835"/>
                      <a:pt x="21409" y="16819"/>
                    </a:cubicBezTo>
                    <a:cubicBezTo>
                      <a:pt x="21451" y="16753"/>
                      <a:pt x="21492" y="16695"/>
                      <a:pt x="21533" y="16637"/>
                    </a:cubicBezTo>
                    <a:cubicBezTo>
                      <a:pt x="21558" y="16613"/>
                      <a:pt x="21574" y="16588"/>
                      <a:pt x="21599" y="16555"/>
                    </a:cubicBezTo>
                    <a:cubicBezTo>
                      <a:pt x="21640" y="16497"/>
                      <a:pt x="21690" y="16423"/>
                      <a:pt x="21731" y="16365"/>
                    </a:cubicBezTo>
                    <a:cubicBezTo>
                      <a:pt x="21739" y="16341"/>
                      <a:pt x="21764" y="16324"/>
                      <a:pt x="21772" y="16299"/>
                    </a:cubicBezTo>
                    <a:cubicBezTo>
                      <a:pt x="21830" y="16217"/>
                      <a:pt x="21896" y="16135"/>
                      <a:pt x="21953" y="16044"/>
                    </a:cubicBezTo>
                    <a:cubicBezTo>
                      <a:pt x="21970" y="16036"/>
                      <a:pt x="21970" y="16019"/>
                      <a:pt x="21978" y="16019"/>
                    </a:cubicBezTo>
                    <a:cubicBezTo>
                      <a:pt x="22027" y="15953"/>
                      <a:pt x="22093" y="15879"/>
                      <a:pt x="22143" y="15805"/>
                    </a:cubicBezTo>
                    <a:cubicBezTo>
                      <a:pt x="22159" y="15772"/>
                      <a:pt x="22184" y="15756"/>
                      <a:pt x="22200" y="15723"/>
                    </a:cubicBezTo>
                    <a:lnTo>
                      <a:pt x="22324" y="15566"/>
                    </a:lnTo>
                    <a:cubicBezTo>
                      <a:pt x="22357" y="15541"/>
                      <a:pt x="22382" y="15508"/>
                      <a:pt x="22406" y="15475"/>
                    </a:cubicBezTo>
                    <a:cubicBezTo>
                      <a:pt x="22448" y="15426"/>
                      <a:pt x="22489" y="15385"/>
                      <a:pt x="22522" y="15335"/>
                    </a:cubicBezTo>
                    <a:cubicBezTo>
                      <a:pt x="22555" y="15302"/>
                      <a:pt x="22571" y="15269"/>
                      <a:pt x="22604" y="15236"/>
                    </a:cubicBezTo>
                    <a:cubicBezTo>
                      <a:pt x="22654" y="15179"/>
                      <a:pt x="22711" y="15113"/>
                      <a:pt x="22761" y="15063"/>
                    </a:cubicBezTo>
                    <a:cubicBezTo>
                      <a:pt x="22777" y="15047"/>
                      <a:pt x="22794" y="15022"/>
                      <a:pt x="22810" y="15006"/>
                    </a:cubicBezTo>
                    <a:cubicBezTo>
                      <a:pt x="22884" y="14923"/>
                      <a:pt x="22942" y="14849"/>
                      <a:pt x="23016" y="14767"/>
                    </a:cubicBezTo>
                    <a:lnTo>
                      <a:pt x="23082" y="14701"/>
                    </a:lnTo>
                    <a:cubicBezTo>
                      <a:pt x="23132" y="14643"/>
                      <a:pt x="23181" y="14594"/>
                      <a:pt x="23230" y="14528"/>
                    </a:cubicBezTo>
                    <a:cubicBezTo>
                      <a:pt x="23255" y="14495"/>
                      <a:pt x="23288" y="14478"/>
                      <a:pt x="23305" y="14445"/>
                    </a:cubicBezTo>
                    <a:cubicBezTo>
                      <a:pt x="23354" y="14396"/>
                      <a:pt x="23412" y="14330"/>
                      <a:pt x="23461" y="14280"/>
                    </a:cubicBezTo>
                    <a:cubicBezTo>
                      <a:pt x="23478" y="14264"/>
                      <a:pt x="23502" y="14231"/>
                      <a:pt x="23535" y="14206"/>
                    </a:cubicBezTo>
                    <a:lnTo>
                      <a:pt x="23750" y="13992"/>
                    </a:lnTo>
                    <a:cubicBezTo>
                      <a:pt x="23824" y="13918"/>
                      <a:pt x="23906" y="13852"/>
                      <a:pt x="23972" y="13778"/>
                    </a:cubicBezTo>
                    <a:lnTo>
                      <a:pt x="24038" y="13712"/>
                    </a:lnTo>
                    <a:cubicBezTo>
                      <a:pt x="24087" y="13662"/>
                      <a:pt x="24153" y="13613"/>
                      <a:pt x="24203" y="13564"/>
                    </a:cubicBezTo>
                    <a:cubicBezTo>
                      <a:pt x="24219" y="13539"/>
                      <a:pt x="24252" y="13522"/>
                      <a:pt x="24277" y="13489"/>
                    </a:cubicBezTo>
                    <a:cubicBezTo>
                      <a:pt x="24335" y="13440"/>
                      <a:pt x="24384" y="13382"/>
                      <a:pt x="24450" y="13333"/>
                    </a:cubicBezTo>
                    <a:cubicBezTo>
                      <a:pt x="24467" y="13316"/>
                      <a:pt x="24491" y="13300"/>
                      <a:pt x="24508" y="13283"/>
                    </a:cubicBezTo>
                    <a:cubicBezTo>
                      <a:pt x="24590" y="13209"/>
                      <a:pt x="24664" y="13152"/>
                      <a:pt x="24747" y="13086"/>
                    </a:cubicBezTo>
                    <a:cubicBezTo>
                      <a:pt x="24755" y="13077"/>
                      <a:pt x="24780" y="13069"/>
                      <a:pt x="24788" y="13053"/>
                    </a:cubicBezTo>
                    <a:cubicBezTo>
                      <a:pt x="24854" y="13003"/>
                      <a:pt x="24920" y="12954"/>
                      <a:pt x="24986" y="12904"/>
                    </a:cubicBezTo>
                    <a:cubicBezTo>
                      <a:pt x="25019" y="12880"/>
                      <a:pt x="25035" y="12863"/>
                      <a:pt x="25068" y="12838"/>
                    </a:cubicBezTo>
                    <a:cubicBezTo>
                      <a:pt x="25118" y="12797"/>
                      <a:pt x="25183" y="12756"/>
                      <a:pt x="25233" y="12707"/>
                    </a:cubicBezTo>
                    <a:cubicBezTo>
                      <a:pt x="25266" y="12682"/>
                      <a:pt x="25282" y="12665"/>
                      <a:pt x="25315" y="12641"/>
                    </a:cubicBezTo>
                    <a:cubicBezTo>
                      <a:pt x="25373" y="12591"/>
                      <a:pt x="25447" y="12550"/>
                      <a:pt x="25513" y="12501"/>
                    </a:cubicBezTo>
                    <a:cubicBezTo>
                      <a:pt x="25530" y="12492"/>
                      <a:pt x="25538" y="12476"/>
                      <a:pt x="25562" y="12468"/>
                    </a:cubicBezTo>
                    <a:cubicBezTo>
                      <a:pt x="25645" y="12410"/>
                      <a:pt x="25727" y="12352"/>
                      <a:pt x="25810" y="12303"/>
                    </a:cubicBezTo>
                    <a:cubicBezTo>
                      <a:pt x="25826" y="12295"/>
                      <a:pt x="25851" y="12270"/>
                      <a:pt x="25867" y="12262"/>
                    </a:cubicBezTo>
                    <a:lnTo>
                      <a:pt x="26057" y="12138"/>
                    </a:lnTo>
                    <a:cubicBezTo>
                      <a:pt x="26090" y="12122"/>
                      <a:pt x="26106" y="12097"/>
                      <a:pt x="26139" y="12089"/>
                    </a:cubicBezTo>
                    <a:cubicBezTo>
                      <a:pt x="26197" y="12047"/>
                      <a:pt x="26255" y="12014"/>
                      <a:pt x="26312" y="11973"/>
                    </a:cubicBezTo>
                    <a:cubicBezTo>
                      <a:pt x="26345" y="11957"/>
                      <a:pt x="26362" y="11940"/>
                      <a:pt x="26395" y="11924"/>
                    </a:cubicBezTo>
                    <a:cubicBezTo>
                      <a:pt x="26477" y="11874"/>
                      <a:pt x="26560" y="11817"/>
                      <a:pt x="26642" y="11775"/>
                    </a:cubicBezTo>
                    <a:cubicBezTo>
                      <a:pt x="26708" y="11734"/>
                      <a:pt x="26774" y="11710"/>
                      <a:pt x="26840" y="11677"/>
                    </a:cubicBezTo>
                    <a:lnTo>
                      <a:pt x="26897" y="11644"/>
                    </a:lnTo>
                    <a:cubicBezTo>
                      <a:pt x="26939" y="11627"/>
                      <a:pt x="26996" y="11594"/>
                      <a:pt x="27038" y="11569"/>
                    </a:cubicBezTo>
                    <a:lnTo>
                      <a:pt x="27095" y="11545"/>
                    </a:lnTo>
                    <a:cubicBezTo>
                      <a:pt x="27145" y="11512"/>
                      <a:pt x="27202" y="11487"/>
                      <a:pt x="27252" y="11462"/>
                    </a:cubicBezTo>
                    <a:cubicBezTo>
                      <a:pt x="27260" y="11446"/>
                      <a:pt x="27268" y="11446"/>
                      <a:pt x="27285" y="11438"/>
                    </a:cubicBezTo>
                    <a:lnTo>
                      <a:pt x="27466" y="11347"/>
                    </a:lnTo>
                    <a:lnTo>
                      <a:pt x="27532" y="11314"/>
                    </a:lnTo>
                    <a:cubicBezTo>
                      <a:pt x="27573" y="11298"/>
                      <a:pt x="27623" y="11273"/>
                      <a:pt x="27664" y="11256"/>
                    </a:cubicBezTo>
                    <a:lnTo>
                      <a:pt x="27721" y="11223"/>
                    </a:lnTo>
                    <a:cubicBezTo>
                      <a:pt x="27779" y="11199"/>
                      <a:pt x="27820" y="11182"/>
                      <a:pt x="27870" y="11157"/>
                    </a:cubicBezTo>
                    <a:cubicBezTo>
                      <a:pt x="27886" y="11149"/>
                      <a:pt x="27903" y="11149"/>
                      <a:pt x="27919" y="11141"/>
                    </a:cubicBezTo>
                    <a:cubicBezTo>
                      <a:pt x="27985" y="11116"/>
                      <a:pt x="28043" y="11092"/>
                      <a:pt x="28109" y="11067"/>
                    </a:cubicBezTo>
                    <a:cubicBezTo>
                      <a:pt x="28125" y="11059"/>
                      <a:pt x="28133" y="11059"/>
                      <a:pt x="28158" y="11050"/>
                    </a:cubicBezTo>
                    <a:cubicBezTo>
                      <a:pt x="28199" y="11026"/>
                      <a:pt x="28249" y="11017"/>
                      <a:pt x="28290" y="10993"/>
                    </a:cubicBezTo>
                    <a:cubicBezTo>
                      <a:pt x="28315" y="10984"/>
                      <a:pt x="28331" y="10984"/>
                      <a:pt x="28356" y="10976"/>
                    </a:cubicBezTo>
                    <a:cubicBezTo>
                      <a:pt x="28397" y="10968"/>
                      <a:pt x="28438" y="10943"/>
                      <a:pt x="28488" y="10935"/>
                    </a:cubicBezTo>
                    <a:cubicBezTo>
                      <a:pt x="28504" y="10927"/>
                      <a:pt x="28529" y="10927"/>
                      <a:pt x="28545" y="10910"/>
                    </a:cubicBezTo>
                    <a:cubicBezTo>
                      <a:pt x="28611" y="10894"/>
                      <a:pt x="28661" y="10885"/>
                      <a:pt x="28727" y="10861"/>
                    </a:cubicBezTo>
                    <a:cubicBezTo>
                      <a:pt x="28743" y="10861"/>
                      <a:pt x="28752" y="10853"/>
                      <a:pt x="28776" y="10853"/>
                    </a:cubicBezTo>
                    <a:lnTo>
                      <a:pt x="28900" y="10820"/>
                    </a:lnTo>
                    <a:cubicBezTo>
                      <a:pt x="28916" y="10811"/>
                      <a:pt x="28949" y="10811"/>
                      <a:pt x="28974" y="10803"/>
                    </a:cubicBezTo>
                    <a:cubicBezTo>
                      <a:pt x="28999" y="10787"/>
                      <a:pt x="29040" y="10778"/>
                      <a:pt x="29073" y="10778"/>
                    </a:cubicBezTo>
                    <a:cubicBezTo>
                      <a:pt x="29098" y="10770"/>
                      <a:pt x="29122" y="10770"/>
                      <a:pt x="29147" y="10762"/>
                    </a:cubicBezTo>
                    <a:cubicBezTo>
                      <a:pt x="29164" y="10762"/>
                      <a:pt x="29180" y="10745"/>
                      <a:pt x="29196" y="10745"/>
                    </a:cubicBezTo>
                    <a:cubicBezTo>
                      <a:pt x="29246" y="10737"/>
                      <a:pt x="29312" y="10729"/>
                      <a:pt x="29361" y="10721"/>
                    </a:cubicBezTo>
                    <a:cubicBezTo>
                      <a:pt x="29386" y="10721"/>
                      <a:pt x="29402" y="10704"/>
                      <a:pt x="29427" y="10704"/>
                    </a:cubicBezTo>
                    <a:cubicBezTo>
                      <a:pt x="29477" y="10696"/>
                      <a:pt x="29526" y="10688"/>
                      <a:pt x="29576" y="10688"/>
                    </a:cubicBezTo>
                    <a:cubicBezTo>
                      <a:pt x="29600" y="10688"/>
                      <a:pt x="29617" y="10679"/>
                      <a:pt x="29650" y="10679"/>
                    </a:cubicBezTo>
                    <a:cubicBezTo>
                      <a:pt x="29699" y="10663"/>
                      <a:pt x="29757" y="10663"/>
                      <a:pt x="29806" y="10655"/>
                    </a:cubicBezTo>
                    <a:cubicBezTo>
                      <a:pt x="29823" y="10655"/>
                      <a:pt x="29847" y="10655"/>
                      <a:pt x="29864" y="10647"/>
                    </a:cubicBezTo>
                    <a:cubicBezTo>
                      <a:pt x="29930" y="10647"/>
                      <a:pt x="29979" y="10638"/>
                      <a:pt x="30045" y="10638"/>
                    </a:cubicBezTo>
                    <a:lnTo>
                      <a:pt x="30086" y="10638"/>
                    </a:lnTo>
                    <a:cubicBezTo>
                      <a:pt x="30152" y="10638"/>
                      <a:pt x="30218" y="10622"/>
                      <a:pt x="30292" y="10622"/>
                    </a:cubicBezTo>
                    <a:lnTo>
                      <a:pt x="30556" y="10622"/>
                    </a:lnTo>
                    <a:cubicBezTo>
                      <a:pt x="30597" y="10622"/>
                      <a:pt x="30647" y="10622"/>
                      <a:pt x="30688" y="10638"/>
                    </a:cubicBezTo>
                    <a:cubicBezTo>
                      <a:pt x="30713" y="10638"/>
                      <a:pt x="30729" y="10638"/>
                      <a:pt x="30762" y="10647"/>
                    </a:cubicBezTo>
                    <a:cubicBezTo>
                      <a:pt x="30803" y="10647"/>
                      <a:pt x="30845" y="10655"/>
                      <a:pt x="30886" y="10655"/>
                    </a:cubicBezTo>
                    <a:cubicBezTo>
                      <a:pt x="30910" y="10655"/>
                      <a:pt x="30927" y="10655"/>
                      <a:pt x="30960" y="10663"/>
                    </a:cubicBezTo>
                    <a:cubicBezTo>
                      <a:pt x="31001" y="10679"/>
                      <a:pt x="31051" y="10679"/>
                      <a:pt x="31092" y="10688"/>
                    </a:cubicBezTo>
                    <a:cubicBezTo>
                      <a:pt x="31116" y="10688"/>
                      <a:pt x="31133" y="10696"/>
                      <a:pt x="31158" y="10696"/>
                    </a:cubicBezTo>
                    <a:cubicBezTo>
                      <a:pt x="31207" y="10704"/>
                      <a:pt x="31257" y="10721"/>
                      <a:pt x="31322" y="10729"/>
                    </a:cubicBezTo>
                    <a:lnTo>
                      <a:pt x="31339" y="10729"/>
                    </a:lnTo>
                    <a:cubicBezTo>
                      <a:pt x="31405" y="10737"/>
                      <a:pt x="31463" y="10762"/>
                      <a:pt x="31528" y="10770"/>
                    </a:cubicBezTo>
                    <a:cubicBezTo>
                      <a:pt x="31537" y="10770"/>
                      <a:pt x="31545" y="10778"/>
                      <a:pt x="31570" y="10778"/>
                    </a:cubicBezTo>
                    <a:cubicBezTo>
                      <a:pt x="31619" y="10787"/>
                      <a:pt x="31660" y="10811"/>
                      <a:pt x="31710" y="10820"/>
                    </a:cubicBezTo>
                    <a:cubicBezTo>
                      <a:pt x="31735" y="10828"/>
                      <a:pt x="31751" y="10828"/>
                      <a:pt x="31759" y="10844"/>
                    </a:cubicBezTo>
                    <a:cubicBezTo>
                      <a:pt x="31800" y="10853"/>
                      <a:pt x="31842" y="10869"/>
                      <a:pt x="31883" y="10885"/>
                    </a:cubicBezTo>
                    <a:cubicBezTo>
                      <a:pt x="31908" y="10894"/>
                      <a:pt x="31924" y="10894"/>
                      <a:pt x="31949" y="10902"/>
                    </a:cubicBezTo>
                    <a:cubicBezTo>
                      <a:pt x="31990" y="10910"/>
                      <a:pt x="32023" y="10935"/>
                      <a:pt x="32064" y="10943"/>
                    </a:cubicBezTo>
                    <a:cubicBezTo>
                      <a:pt x="32081" y="10951"/>
                      <a:pt x="32105" y="10951"/>
                      <a:pt x="32122" y="10968"/>
                    </a:cubicBezTo>
                    <a:cubicBezTo>
                      <a:pt x="32163" y="10984"/>
                      <a:pt x="32204" y="10993"/>
                      <a:pt x="32245" y="11017"/>
                    </a:cubicBezTo>
                    <a:cubicBezTo>
                      <a:pt x="32270" y="11026"/>
                      <a:pt x="32278" y="11026"/>
                      <a:pt x="32295" y="11034"/>
                    </a:cubicBezTo>
                    <a:cubicBezTo>
                      <a:pt x="32353" y="11059"/>
                      <a:pt x="32402" y="11092"/>
                      <a:pt x="32451" y="11116"/>
                    </a:cubicBezTo>
                    <a:lnTo>
                      <a:pt x="32460" y="11116"/>
                    </a:lnTo>
                    <a:cubicBezTo>
                      <a:pt x="32506" y="11143"/>
                      <a:pt x="32547" y="11164"/>
                      <a:pt x="32583" y="11184"/>
                    </a:cubicBezTo>
                    <a:lnTo>
                      <a:pt x="32583" y="11184"/>
                    </a:lnTo>
                    <a:lnTo>
                      <a:pt x="14323" y="593"/>
                    </a:lnTo>
                    <a:cubicBezTo>
                      <a:pt x="14273" y="560"/>
                      <a:pt x="14232" y="544"/>
                      <a:pt x="14183" y="511"/>
                    </a:cubicBezTo>
                    <a:lnTo>
                      <a:pt x="14174" y="511"/>
                    </a:lnTo>
                    <a:cubicBezTo>
                      <a:pt x="14117" y="478"/>
                      <a:pt x="14067" y="462"/>
                      <a:pt x="14018" y="429"/>
                    </a:cubicBezTo>
                    <a:cubicBezTo>
                      <a:pt x="13993" y="420"/>
                      <a:pt x="13985" y="420"/>
                      <a:pt x="13968" y="404"/>
                    </a:cubicBezTo>
                    <a:cubicBezTo>
                      <a:pt x="13919" y="387"/>
                      <a:pt x="13894" y="379"/>
                      <a:pt x="13853" y="354"/>
                    </a:cubicBezTo>
                    <a:cubicBezTo>
                      <a:pt x="13828" y="346"/>
                      <a:pt x="13812" y="338"/>
                      <a:pt x="13787" y="338"/>
                    </a:cubicBezTo>
                    <a:cubicBezTo>
                      <a:pt x="13746" y="321"/>
                      <a:pt x="13721" y="305"/>
                      <a:pt x="13680" y="297"/>
                    </a:cubicBezTo>
                    <a:cubicBezTo>
                      <a:pt x="13655" y="280"/>
                      <a:pt x="13639" y="272"/>
                      <a:pt x="13614" y="272"/>
                    </a:cubicBezTo>
                    <a:cubicBezTo>
                      <a:pt x="13573" y="264"/>
                      <a:pt x="13540" y="239"/>
                      <a:pt x="13499" y="231"/>
                    </a:cubicBezTo>
                    <a:cubicBezTo>
                      <a:pt x="13482" y="223"/>
                      <a:pt x="13457" y="223"/>
                      <a:pt x="13441" y="206"/>
                    </a:cubicBezTo>
                    <a:cubicBezTo>
                      <a:pt x="13400" y="198"/>
                      <a:pt x="13350" y="181"/>
                      <a:pt x="13309" y="173"/>
                    </a:cubicBezTo>
                    <a:cubicBezTo>
                      <a:pt x="13293" y="173"/>
                      <a:pt x="13276" y="157"/>
                      <a:pt x="13268" y="157"/>
                    </a:cubicBezTo>
                    <a:cubicBezTo>
                      <a:pt x="13202" y="148"/>
                      <a:pt x="13144" y="132"/>
                      <a:pt x="13078" y="115"/>
                    </a:cubicBezTo>
                    <a:cubicBezTo>
                      <a:pt x="13070" y="115"/>
                      <a:pt x="13062" y="115"/>
                      <a:pt x="13045" y="107"/>
                    </a:cubicBezTo>
                    <a:lnTo>
                      <a:pt x="12897" y="74"/>
                    </a:lnTo>
                    <a:cubicBezTo>
                      <a:pt x="12872" y="74"/>
                      <a:pt x="12856" y="66"/>
                      <a:pt x="12831" y="66"/>
                    </a:cubicBezTo>
                    <a:cubicBezTo>
                      <a:pt x="12790" y="58"/>
                      <a:pt x="12749" y="58"/>
                      <a:pt x="12708" y="41"/>
                    </a:cubicBezTo>
                    <a:cubicBezTo>
                      <a:pt x="12691" y="41"/>
                      <a:pt x="12658" y="33"/>
                      <a:pt x="12633" y="33"/>
                    </a:cubicBezTo>
                    <a:cubicBezTo>
                      <a:pt x="12592" y="33"/>
                      <a:pt x="12551" y="25"/>
                      <a:pt x="12510" y="25"/>
                    </a:cubicBezTo>
                    <a:cubicBezTo>
                      <a:pt x="12493" y="25"/>
                      <a:pt x="12460" y="25"/>
                      <a:pt x="12444" y="17"/>
                    </a:cubicBezTo>
                    <a:cubicBezTo>
                      <a:pt x="12403" y="17"/>
                      <a:pt x="12361" y="17"/>
                      <a:pt x="123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08;p48">
                <a:extLst>
                  <a:ext uri="{FF2B5EF4-FFF2-40B4-BE49-F238E27FC236}">
                    <a16:creationId xmlns:a16="http://schemas.microsoft.com/office/drawing/2014/main" id="{90F98094-4F35-4B31-A607-5C7F376D5B27}"/>
                  </a:ext>
                </a:extLst>
              </p:cNvPr>
              <p:cNvSpPr/>
              <p:nvPr/>
            </p:nvSpPr>
            <p:spPr>
              <a:xfrm>
                <a:off x="8719919" y="-1732331"/>
                <a:ext cx="654653" cy="834632"/>
              </a:xfrm>
              <a:custGeom>
                <a:avLst/>
                <a:gdLst/>
                <a:ahLst/>
                <a:cxnLst/>
                <a:rect l="l" t="t" r="r" b="b"/>
                <a:pathLst>
                  <a:path w="16772" h="21383" extrusionOk="0">
                    <a:moveTo>
                      <a:pt x="12141" y="0"/>
                    </a:moveTo>
                    <a:cubicBezTo>
                      <a:pt x="11025" y="0"/>
                      <a:pt x="9765" y="359"/>
                      <a:pt x="8431" y="1118"/>
                    </a:cubicBezTo>
                    <a:cubicBezTo>
                      <a:pt x="3809" y="3746"/>
                      <a:pt x="51" y="10149"/>
                      <a:pt x="18" y="15431"/>
                    </a:cubicBezTo>
                    <a:cubicBezTo>
                      <a:pt x="0" y="19202"/>
                      <a:pt x="1877" y="21382"/>
                      <a:pt x="4630" y="21382"/>
                    </a:cubicBezTo>
                    <a:cubicBezTo>
                      <a:pt x="5746" y="21382"/>
                      <a:pt x="7005" y="21024"/>
                      <a:pt x="8341" y="20268"/>
                    </a:cubicBezTo>
                    <a:cubicBezTo>
                      <a:pt x="12964" y="17648"/>
                      <a:pt x="16738" y="11229"/>
                      <a:pt x="16754" y="5947"/>
                    </a:cubicBezTo>
                    <a:cubicBezTo>
                      <a:pt x="16772" y="2183"/>
                      <a:pt x="14892" y="0"/>
                      <a:pt x="12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09;p48">
                <a:extLst>
                  <a:ext uri="{FF2B5EF4-FFF2-40B4-BE49-F238E27FC236}">
                    <a16:creationId xmlns:a16="http://schemas.microsoft.com/office/drawing/2014/main" id="{1279F550-B375-4AF8-AE66-6E3F7ECB73A9}"/>
                  </a:ext>
                </a:extLst>
              </p:cNvPr>
              <p:cNvSpPr/>
              <p:nvPr/>
            </p:nvSpPr>
            <p:spPr>
              <a:xfrm>
                <a:off x="8814182" y="-1645288"/>
                <a:ext cx="757855" cy="862657"/>
              </a:xfrm>
              <a:custGeom>
                <a:avLst/>
                <a:gdLst/>
                <a:ahLst/>
                <a:cxnLst/>
                <a:rect l="l" t="t" r="r" b="b"/>
                <a:pathLst>
                  <a:path w="19416" h="22101" extrusionOk="0">
                    <a:moveTo>
                      <a:pt x="19276" y="4590"/>
                    </a:moveTo>
                    <a:lnTo>
                      <a:pt x="19280" y="4593"/>
                    </a:lnTo>
                    <a:lnTo>
                      <a:pt x="19280" y="4593"/>
                    </a:lnTo>
                    <a:cubicBezTo>
                      <a:pt x="19279" y="4591"/>
                      <a:pt x="19277" y="4590"/>
                      <a:pt x="19276" y="4590"/>
                    </a:cubicBezTo>
                    <a:close/>
                    <a:moveTo>
                      <a:pt x="19280" y="4593"/>
                    </a:moveTo>
                    <a:lnTo>
                      <a:pt x="19280" y="4593"/>
                    </a:lnTo>
                    <a:cubicBezTo>
                      <a:pt x="19284" y="4597"/>
                      <a:pt x="19285" y="4607"/>
                      <a:pt x="19292" y="4607"/>
                    </a:cubicBezTo>
                    <a:cubicBezTo>
                      <a:pt x="19317" y="4617"/>
                      <a:pt x="19343" y="4630"/>
                      <a:pt x="19369" y="4645"/>
                    </a:cubicBezTo>
                    <a:lnTo>
                      <a:pt x="19369" y="4645"/>
                    </a:lnTo>
                    <a:lnTo>
                      <a:pt x="19280" y="4593"/>
                    </a:lnTo>
                    <a:close/>
                    <a:moveTo>
                      <a:pt x="19369" y="4645"/>
                    </a:moveTo>
                    <a:lnTo>
                      <a:pt x="19415" y="4672"/>
                    </a:lnTo>
                    <a:cubicBezTo>
                      <a:pt x="19400" y="4663"/>
                      <a:pt x="19384" y="4654"/>
                      <a:pt x="19369" y="4645"/>
                    </a:cubicBezTo>
                    <a:close/>
                    <a:moveTo>
                      <a:pt x="10392" y="0"/>
                    </a:moveTo>
                    <a:cubicBezTo>
                      <a:pt x="10334" y="0"/>
                      <a:pt x="10285" y="0"/>
                      <a:pt x="10219" y="8"/>
                    </a:cubicBezTo>
                    <a:lnTo>
                      <a:pt x="10178" y="8"/>
                    </a:lnTo>
                    <a:cubicBezTo>
                      <a:pt x="10137" y="8"/>
                      <a:pt x="10087" y="17"/>
                      <a:pt x="10046" y="17"/>
                    </a:cubicBezTo>
                    <a:cubicBezTo>
                      <a:pt x="10021" y="17"/>
                      <a:pt x="10005" y="17"/>
                      <a:pt x="9980" y="25"/>
                    </a:cubicBezTo>
                    <a:cubicBezTo>
                      <a:pt x="9939" y="25"/>
                      <a:pt x="9914" y="41"/>
                      <a:pt x="9873" y="41"/>
                    </a:cubicBezTo>
                    <a:cubicBezTo>
                      <a:pt x="9848" y="41"/>
                      <a:pt x="9815" y="50"/>
                      <a:pt x="9799" y="50"/>
                    </a:cubicBezTo>
                    <a:cubicBezTo>
                      <a:pt x="9766" y="50"/>
                      <a:pt x="9724" y="58"/>
                      <a:pt x="9692" y="66"/>
                    </a:cubicBezTo>
                    <a:cubicBezTo>
                      <a:pt x="9667" y="66"/>
                      <a:pt x="9642" y="83"/>
                      <a:pt x="9609" y="83"/>
                    </a:cubicBezTo>
                    <a:cubicBezTo>
                      <a:pt x="9584" y="91"/>
                      <a:pt x="9543" y="91"/>
                      <a:pt x="9510" y="99"/>
                    </a:cubicBezTo>
                    <a:cubicBezTo>
                      <a:pt x="9486" y="99"/>
                      <a:pt x="9469" y="107"/>
                      <a:pt x="9444" y="107"/>
                    </a:cubicBezTo>
                    <a:cubicBezTo>
                      <a:pt x="9436" y="107"/>
                      <a:pt x="9428" y="107"/>
                      <a:pt x="9420" y="124"/>
                    </a:cubicBezTo>
                    <a:cubicBezTo>
                      <a:pt x="9403" y="124"/>
                      <a:pt x="9395" y="124"/>
                      <a:pt x="9387" y="132"/>
                    </a:cubicBezTo>
                    <a:cubicBezTo>
                      <a:pt x="9345" y="140"/>
                      <a:pt x="9296" y="149"/>
                      <a:pt x="9255" y="165"/>
                    </a:cubicBezTo>
                    <a:cubicBezTo>
                      <a:pt x="9238" y="165"/>
                      <a:pt x="9230" y="173"/>
                      <a:pt x="9222" y="173"/>
                    </a:cubicBezTo>
                    <a:cubicBezTo>
                      <a:pt x="9172" y="181"/>
                      <a:pt x="9131" y="190"/>
                      <a:pt x="9074" y="214"/>
                    </a:cubicBezTo>
                    <a:lnTo>
                      <a:pt x="9065" y="214"/>
                    </a:lnTo>
                    <a:cubicBezTo>
                      <a:pt x="9016" y="223"/>
                      <a:pt x="8950" y="247"/>
                      <a:pt x="8900" y="264"/>
                    </a:cubicBezTo>
                    <a:cubicBezTo>
                      <a:pt x="8892" y="264"/>
                      <a:pt x="8884" y="272"/>
                      <a:pt x="8867" y="272"/>
                    </a:cubicBezTo>
                    <a:cubicBezTo>
                      <a:pt x="8826" y="289"/>
                      <a:pt x="8785" y="305"/>
                      <a:pt x="8736" y="313"/>
                    </a:cubicBezTo>
                    <a:cubicBezTo>
                      <a:pt x="8727" y="313"/>
                      <a:pt x="8703" y="330"/>
                      <a:pt x="8694" y="330"/>
                    </a:cubicBezTo>
                    <a:cubicBezTo>
                      <a:pt x="8653" y="338"/>
                      <a:pt x="8604" y="355"/>
                      <a:pt x="8563" y="371"/>
                    </a:cubicBezTo>
                    <a:cubicBezTo>
                      <a:pt x="8554" y="371"/>
                      <a:pt x="8538" y="379"/>
                      <a:pt x="8530" y="379"/>
                    </a:cubicBezTo>
                    <a:cubicBezTo>
                      <a:pt x="8480" y="396"/>
                      <a:pt x="8414" y="420"/>
                      <a:pt x="8365" y="437"/>
                    </a:cubicBezTo>
                    <a:cubicBezTo>
                      <a:pt x="8357" y="437"/>
                      <a:pt x="8348" y="453"/>
                      <a:pt x="8332" y="453"/>
                    </a:cubicBezTo>
                    <a:cubicBezTo>
                      <a:pt x="8291" y="470"/>
                      <a:pt x="8241" y="495"/>
                      <a:pt x="8200" y="503"/>
                    </a:cubicBezTo>
                    <a:cubicBezTo>
                      <a:pt x="8184" y="511"/>
                      <a:pt x="8167" y="511"/>
                      <a:pt x="8151" y="519"/>
                    </a:cubicBezTo>
                    <a:cubicBezTo>
                      <a:pt x="8109" y="544"/>
                      <a:pt x="8068" y="561"/>
                      <a:pt x="8027" y="577"/>
                    </a:cubicBezTo>
                    <a:cubicBezTo>
                      <a:pt x="8019" y="585"/>
                      <a:pt x="7994" y="585"/>
                      <a:pt x="7986" y="594"/>
                    </a:cubicBezTo>
                    <a:cubicBezTo>
                      <a:pt x="7936" y="618"/>
                      <a:pt x="7870" y="643"/>
                      <a:pt x="7821" y="676"/>
                    </a:cubicBezTo>
                    <a:cubicBezTo>
                      <a:pt x="7813" y="676"/>
                      <a:pt x="7813" y="684"/>
                      <a:pt x="7796" y="684"/>
                    </a:cubicBezTo>
                    <a:cubicBezTo>
                      <a:pt x="7747" y="709"/>
                      <a:pt x="7697" y="742"/>
                      <a:pt x="7656" y="758"/>
                    </a:cubicBezTo>
                    <a:cubicBezTo>
                      <a:pt x="7631" y="767"/>
                      <a:pt x="7623" y="783"/>
                      <a:pt x="7607" y="791"/>
                    </a:cubicBezTo>
                    <a:lnTo>
                      <a:pt x="7483" y="849"/>
                    </a:lnTo>
                    <a:cubicBezTo>
                      <a:pt x="7458" y="865"/>
                      <a:pt x="7450" y="874"/>
                      <a:pt x="7425" y="882"/>
                    </a:cubicBezTo>
                    <a:cubicBezTo>
                      <a:pt x="7376" y="915"/>
                      <a:pt x="7318" y="948"/>
                      <a:pt x="7252" y="973"/>
                    </a:cubicBezTo>
                    <a:lnTo>
                      <a:pt x="7038" y="1096"/>
                    </a:lnTo>
                    <a:cubicBezTo>
                      <a:pt x="7013" y="1113"/>
                      <a:pt x="6997" y="1129"/>
                      <a:pt x="6972" y="1137"/>
                    </a:cubicBezTo>
                    <a:lnTo>
                      <a:pt x="6824" y="1236"/>
                    </a:lnTo>
                    <a:cubicBezTo>
                      <a:pt x="6799" y="1244"/>
                      <a:pt x="6766" y="1261"/>
                      <a:pt x="6750" y="1277"/>
                    </a:cubicBezTo>
                    <a:cubicBezTo>
                      <a:pt x="6700" y="1302"/>
                      <a:pt x="6643" y="1343"/>
                      <a:pt x="6585" y="1376"/>
                    </a:cubicBezTo>
                    <a:cubicBezTo>
                      <a:pt x="6560" y="1385"/>
                      <a:pt x="6544" y="1401"/>
                      <a:pt x="6535" y="1418"/>
                    </a:cubicBezTo>
                    <a:cubicBezTo>
                      <a:pt x="6461" y="1467"/>
                      <a:pt x="6387" y="1508"/>
                      <a:pt x="6329" y="1566"/>
                    </a:cubicBezTo>
                    <a:cubicBezTo>
                      <a:pt x="6313" y="1574"/>
                      <a:pt x="6297" y="1582"/>
                      <a:pt x="6288" y="1591"/>
                    </a:cubicBezTo>
                    <a:cubicBezTo>
                      <a:pt x="6231" y="1632"/>
                      <a:pt x="6173" y="1673"/>
                      <a:pt x="6123" y="1714"/>
                    </a:cubicBezTo>
                    <a:cubicBezTo>
                      <a:pt x="6099" y="1739"/>
                      <a:pt x="6066" y="1747"/>
                      <a:pt x="6049" y="1772"/>
                    </a:cubicBezTo>
                    <a:cubicBezTo>
                      <a:pt x="6000" y="1797"/>
                      <a:pt x="5959" y="1838"/>
                      <a:pt x="5901" y="1879"/>
                    </a:cubicBezTo>
                    <a:cubicBezTo>
                      <a:pt x="5884" y="1904"/>
                      <a:pt x="5852" y="1920"/>
                      <a:pt x="5835" y="1937"/>
                    </a:cubicBezTo>
                    <a:cubicBezTo>
                      <a:pt x="5777" y="1978"/>
                      <a:pt x="5728" y="2019"/>
                      <a:pt x="5670" y="2069"/>
                    </a:cubicBezTo>
                    <a:cubicBezTo>
                      <a:pt x="5654" y="2077"/>
                      <a:pt x="5637" y="2085"/>
                      <a:pt x="5629" y="2110"/>
                    </a:cubicBezTo>
                    <a:cubicBezTo>
                      <a:pt x="5563" y="2159"/>
                      <a:pt x="5489" y="2225"/>
                      <a:pt x="5431" y="2275"/>
                    </a:cubicBezTo>
                    <a:cubicBezTo>
                      <a:pt x="5407" y="2291"/>
                      <a:pt x="5390" y="2316"/>
                      <a:pt x="5365" y="2324"/>
                    </a:cubicBezTo>
                    <a:cubicBezTo>
                      <a:pt x="5324" y="2365"/>
                      <a:pt x="5275" y="2406"/>
                      <a:pt x="5234" y="2448"/>
                    </a:cubicBezTo>
                    <a:cubicBezTo>
                      <a:pt x="5217" y="2472"/>
                      <a:pt x="5184" y="2489"/>
                      <a:pt x="5159" y="2522"/>
                    </a:cubicBezTo>
                    <a:cubicBezTo>
                      <a:pt x="5118" y="2563"/>
                      <a:pt x="5077" y="2604"/>
                      <a:pt x="5036" y="2637"/>
                    </a:cubicBezTo>
                    <a:cubicBezTo>
                      <a:pt x="5019" y="2654"/>
                      <a:pt x="4986" y="2678"/>
                      <a:pt x="4970" y="2703"/>
                    </a:cubicBezTo>
                    <a:cubicBezTo>
                      <a:pt x="4912" y="2761"/>
                      <a:pt x="4854" y="2810"/>
                      <a:pt x="4805" y="2868"/>
                    </a:cubicBezTo>
                    <a:lnTo>
                      <a:pt x="4747" y="2926"/>
                    </a:lnTo>
                    <a:lnTo>
                      <a:pt x="4599" y="3074"/>
                    </a:lnTo>
                    <a:lnTo>
                      <a:pt x="4525" y="3148"/>
                    </a:lnTo>
                    <a:cubicBezTo>
                      <a:pt x="4484" y="3189"/>
                      <a:pt x="4442" y="3230"/>
                      <a:pt x="4409" y="3272"/>
                    </a:cubicBezTo>
                    <a:cubicBezTo>
                      <a:pt x="4393" y="3305"/>
                      <a:pt x="4360" y="3321"/>
                      <a:pt x="4335" y="3354"/>
                    </a:cubicBezTo>
                    <a:cubicBezTo>
                      <a:pt x="4294" y="3395"/>
                      <a:pt x="4253" y="3445"/>
                      <a:pt x="4212" y="3486"/>
                    </a:cubicBezTo>
                    <a:cubicBezTo>
                      <a:pt x="4195" y="3511"/>
                      <a:pt x="4171" y="3527"/>
                      <a:pt x="4154" y="3560"/>
                    </a:cubicBezTo>
                    <a:cubicBezTo>
                      <a:pt x="4088" y="3626"/>
                      <a:pt x="4039" y="3692"/>
                      <a:pt x="3981" y="3758"/>
                    </a:cubicBezTo>
                    <a:cubicBezTo>
                      <a:pt x="3956" y="3774"/>
                      <a:pt x="3948" y="3799"/>
                      <a:pt x="3923" y="3807"/>
                    </a:cubicBezTo>
                    <a:cubicBezTo>
                      <a:pt x="3882" y="3857"/>
                      <a:pt x="3833" y="3914"/>
                      <a:pt x="3791" y="3964"/>
                    </a:cubicBezTo>
                    <a:cubicBezTo>
                      <a:pt x="3783" y="3972"/>
                      <a:pt x="3775" y="3980"/>
                      <a:pt x="3775" y="3997"/>
                    </a:cubicBezTo>
                    <a:cubicBezTo>
                      <a:pt x="3758" y="4013"/>
                      <a:pt x="3742" y="4021"/>
                      <a:pt x="3734" y="4046"/>
                    </a:cubicBezTo>
                    <a:cubicBezTo>
                      <a:pt x="3701" y="4087"/>
                      <a:pt x="3660" y="4129"/>
                      <a:pt x="3627" y="4170"/>
                    </a:cubicBezTo>
                    <a:cubicBezTo>
                      <a:pt x="3610" y="4203"/>
                      <a:pt x="3585" y="4219"/>
                      <a:pt x="3569" y="4252"/>
                    </a:cubicBezTo>
                    <a:cubicBezTo>
                      <a:pt x="3536" y="4293"/>
                      <a:pt x="3495" y="4343"/>
                      <a:pt x="3462" y="4384"/>
                    </a:cubicBezTo>
                    <a:cubicBezTo>
                      <a:pt x="3445" y="4409"/>
                      <a:pt x="3421" y="4433"/>
                      <a:pt x="3404" y="4458"/>
                    </a:cubicBezTo>
                    <a:cubicBezTo>
                      <a:pt x="3363" y="4516"/>
                      <a:pt x="3305" y="4574"/>
                      <a:pt x="3264" y="4631"/>
                    </a:cubicBezTo>
                    <a:cubicBezTo>
                      <a:pt x="3256" y="4639"/>
                      <a:pt x="3248" y="4656"/>
                      <a:pt x="3239" y="4672"/>
                    </a:cubicBezTo>
                    <a:lnTo>
                      <a:pt x="3083" y="4887"/>
                    </a:lnTo>
                    <a:cubicBezTo>
                      <a:pt x="3058" y="4911"/>
                      <a:pt x="3050" y="4928"/>
                      <a:pt x="3033" y="4961"/>
                    </a:cubicBezTo>
                    <a:cubicBezTo>
                      <a:pt x="2992" y="5010"/>
                      <a:pt x="2959" y="5068"/>
                      <a:pt x="2926" y="5117"/>
                    </a:cubicBezTo>
                    <a:cubicBezTo>
                      <a:pt x="2910" y="5150"/>
                      <a:pt x="2885" y="5167"/>
                      <a:pt x="2869" y="5200"/>
                    </a:cubicBezTo>
                    <a:cubicBezTo>
                      <a:pt x="2836" y="5249"/>
                      <a:pt x="2803" y="5290"/>
                      <a:pt x="2770" y="5340"/>
                    </a:cubicBezTo>
                    <a:cubicBezTo>
                      <a:pt x="2753" y="5373"/>
                      <a:pt x="2728" y="5406"/>
                      <a:pt x="2712" y="5422"/>
                    </a:cubicBezTo>
                    <a:cubicBezTo>
                      <a:pt x="2679" y="5480"/>
                      <a:pt x="2646" y="5521"/>
                      <a:pt x="2621" y="5571"/>
                    </a:cubicBezTo>
                    <a:cubicBezTo>
                      <a:pt x="2597" y="5604"/>
                      <a:pt x="2588" y="5620"/>
                      <a:pt x="2564" y="5653"/>
                    </a:cubicBezTo>
                    <a:cubicBezTo>
                      <a:pt x="2522" y="5711"/>
                      <a:pt x="2498" y="5768"/>
                      <a:pt x="2457" y="5826"/>
                    </a:cubicBezTo>
                    <a:cubicBezTo>
                      <a:pt x="2440" y="5851"/>
                      <a:pt x="2432" y="5859"/>
                      <a:pt x="2424" y="5876"/>
                    </a:cubicBezTo>
                    <a:cubicBezTo>
                      <a:pt x="2374" y="5950"/>
                      <a:pt x="2333" y="6032"/>
                      <a:pt x="2275" y="6106"/>
                    </a:cubicBezTo>
                    <a:cubicBezTo>
                      <a:pt x="2267" y="6123"/>
                      <a:pt x="2259" y="6147"/>
                      <a:pt x="2234" y="6164"/>
                    </a:cubicBezTo>
                    <a:cubicBezTo>
                      <a:pt x="2209" y="6222"/>
                      <a:pt x="2168" y="6279"/>
                      <a:pt x="2135" y="6329"/>
                    </a:cubicBezTo>
                    <a:cubicBezTo>
                      <a:pt x="2110" y="6362"/>
                      <a:pt x="2102" y="6386"/>
                      <a:pt x="2086" y="6411"/>
                    </a:cubicBezTo>
                    <a:lnTo>
                      <a:pt x="1987" y="6568"/>
                    </a:lnTo>
                    <a:cubicBezTo>
                      <a:pt x="1970" y="6601"/>
                      <a:pt x="1962" y="6634"/>
                      <a:pt x="1937" y="6650"/>
                    </a:cubicBezTo>
                    <a:cubicBezTo>
                      <a:pt x="1904" y="6700"/>
                      <a:pt x="1880" y="6757"/>
                      <a:pt x="1855" y="6807"/>
                    </a:cubicBezTo>
                    <a:cubicBezTo>
                      <a:pt x="1847" y="6840"/>
                      <a:pt x="1822" y="6856"/>
                      <a:pt x="1814" y="6889"/>
                    </a:cubicBezTo>
                    <a:cubicBezTo>
                      <a:pt x="1781" y="6947"/>
                      <a:pt x="1756" y="7013"/>
                      <a:pt x="1715" y="7070"/>
                    </a:cubicBezTo>
                    <a:cubicBezTo>
                      <a:pt x="1698" y="7095"/>
                      <a:pt x="1690" y="7103"/>
                      <a:pt x="1682" y="7128"/>
                    </a:cubicBezTo>
                    <a:lnTo>
                      <a:pt x="1558" y="7375"/>
                    </a:lnTo>
                    <a:cubicBezTo>
                      <a:pt x="1550" y="7384"/>
                      <a:pt x="1550" y="7400"/>
                      <a:pt x="1534" y="7416"/>
                    </a:cubicBezTo>
                    <a:cubicBezTo>
                      <a:pt x="1509" y="7482"/>
                      <a:pt x="1476" y="7548"/>
                      <a:pt x="1435" y="7622"/>
                    </a:cubicBezTo>
                    <a:cubicBezTo>
                      <a:pt x="1426" y="7639"/>
                      <a:pt x="1410" y="7672"/>
                      <a:pt x="1402" y="7688"/>
                    </a:cubicBezTo>
                    <a:cubicBezTo>
                      <a:pt x="1369" y="7754"/>
                      <a:pt x="1352" y="7812"/>
                      <a:pt x="1319" y="7870"/>
                    </a:cubicBezTo>
                    <a:cubicBezTo>
                      <a:pt x="1311" y="7878"/>
                      <a:pt x="1311" y="7886"/>
                      <a:pt x="1303" y="7911"/>
                    </a:cubicBezTo>
                    <a:cubicBezTo>
                      <a:pt x="1303" y="7919"/>
                      <a:pt x="1286" y="7927"/>
                      <a:pt x="1286" y="7936"/>
                    </a:cubicBezTo>
                    <a:cubicBezTo>
                      <a:pt x="1196" y="8142"/>
                      <a:pt x="1105" y="8348"/>
                      <a:pt x="1023" y="8554"/>
                    </a:cubicBezTo>
                    <a:cubicBezTo>
                      <a:pt x="1014" y="8578"/>
                      <a:pt x="998" y="8595"/>
                      <a:pt x="998" y="8620"/>
                    </a:cubicBezTo>
                    <a:lnTo>
                      <a:pt x="874" y="8924"/>
                    </a:lnTo>
                    <a:cubicBezTo>
                      <a:pt x="874" y="8941"/>
                      <a:pt x="874" y="8941"/>
                      <a:pt x="866" y="8949"/>
                    </a:cubicBezTo>
                    <a:cubicBezTo>
                      <a:pt x="825" y="9040"/>
                      <a:pt x="792" y="9147"/>
                      <a:pt x="767" y="9238"/>
                    </a:cubicBezTo>
                    <a:cubicBezTo>
                      <a:pt x="751" y="9254"/>
                      <a:pt x="751" y="9279"/>
                      <a:pt x="743" y="9295"/>
                    </a:cubicBezTo>
                    <a:cubicBezTo>
                      <a:pt x="710" y="9402"/>
                      <a:pt x="668" y="9501"/>
                      <a:pt x="644" y="9608"/>
                    </a:cubicBezTo>
                    <a:cubicBezTo>
                      <a:pt x="644" y="9617"/>
                      <a:pt x="627" y="9625"/>
                      <a:pt x="627" y="9650"/>
                    </a:cubicBezTo>
                    <a:cubicBezTo>
                      <a:pt x="602" y="9740"/>
                      <a:pt x="569" y="9831"/>
                      <a:pt x="545" y="9930"/>
                    </a:cubicBezTo>
                    <a:cubicBezTo>
                      <a:pt x="537" y="9946"/>
                      <a:pt x="537" y="9971"/>
                      <a:pt x="528" y="9987"/>
                    </a:cubicBezTo>
                    <a:cubicBezTo>
                      <a:pt x="495" y="10095"/>
                      <a:pt x="462" y="10193"/>
                      <a:pt x="446" y="10301"/>
                    </a:cubicBezTo>
                    <a:cubicBezTo>
                      <a:pt x="446" y="10317"/>
                      <a:pt x="438" y="10325"/>
                      <a:pt x="438" y="10350"/>
                    </a:cubicBezTo>
                    <a:cubicBezTo>
                      <a:pt x="413" y="10441"/>
                      <a:pt x="380" y="10531"/>
                      <a:pt x="363" y="10614"/>
                    </a:cubicBezTo>
                    <a:cubicBezTo>
                      <a:pt x="363" y="10638"/>
                      <a:pt x="355" y="10655"/>
                      <a:pt x="355" y="10671"/>
                    </a:cubicBezTo>
                    <a:cubicBezTo>
                      <a:pt x="331" y="10770"/>
                      <a:pt x="298" y="10877"/>
                      <a:pt x="281" y="10968"/>
                    </a:cubicBezTo>
                    <a:cubicBezTo>
                      <a:pt x="281" y="10985"/>
                      <a:pt x="273" y="11009"/>
                      <a:pt x="273" y="11026"/>
                    </a:cubicBezTo>
                    <a:cubicBezTo>
                      <a:pt x="248" y="11125"/>
                      <a:pt x="232" y="11215"/>
                      <a:pt x="215" y="11298"/>
                    </a:cubicBezTo>
                    <a:cubicBezTo>
                      <a:pt x="215" y="11314"/>
                      <a:pt x="207" y="11331"/>
                      <a:pt x="207" y="11347"/>
                    </a:cubicBezTo>
                    <a:cubicBezTo>
                      <a:pt x="190" y="11454"/>
                      <a:pt x="166" y="11553"/>
                      <a:pt x="157" y="11644"/>
                    </a:cubicBezTo>
                    <a:cubicBezTo>
                      <a:pt x="157" y="11668"/>
                      <a:pt x="149" y="11685"/>
                      <a:pt x="149" y="11710"/>
                    </a:cubicBezTo>
                    <a:cubicBezTo>
                      <a:pt x="133" y="11800"/>
                      <a:pt x="116" y="11891"/>
                      <a:pt x="108" y="11990"/>
                    </a:cubicBezTo>
                    <a:lnTo>
                      <a:pt x="108" y="12031"/>
                    </a:lnTo>
                    <a:cubicBezTo>
                      <a:pt x="92" y="12130"/>
                      <a:pt x="83" y="12221"/>
                      <a:pt x="75" y="12328"/>
                    </a:cubicBezTo>
                    <a:cubicBezTo>
                      <a:pt x="75" y="12344"/>
                      <a:pt x="75" y="12369"/>
                      <a:pt x="67" y="12385"/>
                    </a:cubicBezTo>
                    <a:cubicBezTo>
                      <a:pt x="50" y="12484"/>
                      <a:pt x="42" y="12575"/>
                      <a:pt x="42" y="12666"/>
                    </a:cubicBezTo>
                    <a:lnTo>
                      <a:pt x="42" y="12690"/>
                    </a:lnTo>
                    <a:cubicBezTo>
                      <a:pt x="34" y="12789"/>
                      <a:pt x="34" y="12880"/>
                      <a:pt x="26" y="12987"/>
                    </a:cubicBezTo>
                    <a:lnTo>
                      <a:pt x="26" y="13061"/>
                    </a:lnTo>
                    <a:cubicBezTo>
                      <a:pt x="26" y="13160"/>
                      <a:pt x="9" y="13251"/>
                      <a:pt x="9" y="13358"/>
                    </a:cubicBezTo>
                    <a:cubicBezTo>
                      <a:pt x="1" y="15624"/>
                      <a:pt x="792" y="17231"/>
                      <a:pt x="2069" y="17989"/>
                    </a:cubicBezTo>
                    <a:lnTo>
                      <a:pt x="9139" y="22101"/>
                    </a:lnTo>
                    <a:cubicBezTo>
                      <a:pt x="7854" y="21343"/>
                      <a:pt x="7071" y="19744"/>
                      <a:pt x="7079" y="17470"/>
                    </a:cubicBezTo>
                    <a:cubicBezTo>
                      <a:pt x="7079" y="17371"/>
                      <a:pt x="7079" y="17272"/>
                      <a:pt x="7088" y="17181"/>
                    </a:cubicBezTo>
                    <a:lnTo>
                      <a:pt x="7088" y="17107"/>
                    </a:lnTo>
                    <a:cubicBezTo>
                      <a:pt x="7088" y="17016"/>
                      <a:pt x="7096" y="16909"/>
                      <a:pt x="7112" y="16819"/>
                    </a:cubicBezTo>
                    <a:lnTo>
                      <a:pt x="7112" y="16786"/>
                    </a:lnTo>
                    <a:cubicBezTo>
                      <a:pt x="7121" y="16695"/>
                      <a:pt x="7121" y="16613"/>
                      <a:pt x="7129" y="16522"/>
                    </a:cubicBezTo>
                    <a:cubicBezTo>
                      <a:pt x="7129" y="16497"/>
                      <a:pt x="7129" y="16473"/>
                      <a:pt x="7137" y="16448"/>
                    </a:cubicBezTo>
                    <a:cubicBezTo>
                      <a:pt x="7154" y="16357"/>
                      <a:pt x="7162" y="16250"/>
                      <a:pt x="7170" y="16159"/>
                    </a:cubicBezTo>
                    <a:cubicBezTo>
                      <a:pt x="7170" y="16143"/>
                      <a:pt x="7170" y="16126"/>
                      <a:pt x="7178" y="16110"/>
                    </a:cubicBezTo>
                    <a:cubicBezTo>
                      <a:pt x="7195" y="16028"/>
                      <a:pt x="7203" y="15945"/>
                      <a:pt x="7219" y="15855"/>
                    </a:cubicBezTo>
                    <a:cubicBezTo>
                      <a:pt x="7219" y="15830"/>
                      <a:pt x="7236" y="15797"/>
                      <a:pt x="7236" y="15780"/>
                    </a:cubicBezTo>
                    <a:cubicBezTo>
                      <a:pt x="7252" y="15681"/>
                      <a:pt x="7261" y="15583"/>
                      <a:pt x="7285" y="15492"/>
                    </a:cubicBezTo>
                    <a:cubicBezTo>
                      <a:pt x="7285" y="15467"/>
                      <a:pt x="7294" y="15451"/>
                      <a:pt x="7294" y="15426"/>
                    </a:cubicBezTo>
                    <a:cubicBezTo>
                      <a:pt x="7318" y="15344"/>
                      <a:pt x="7327" y="15261"/>
                      <a:pt x="7343" y="15179"/>
                    </a:cubicBezTo>
                    <a:cubicBezTo>
                      <a:pt x="7360" y="15162"/>
                      <a:pt x="7360" y="15129"/>
                      <a:pt x="7368" y="15113"/>
                    </a:cubicBezTo>
                    <a:cubicBezTo>
                      <a:pt x="7384" y="15014"/>
                      <a:pt x="7409" y="14915"/>
                      <a:pt x="7442" y="14825"/>
                    </a:cubicBezTo>
                    <a:cubicBezTo>
                      <a:pt x="7450" y="14800"/>
                      <a:pt x="7450" y="14767"/>
                      <a:pt x="7458" y="14750"/>
                    </a:cubicBezTo>
                    <a:lnTo>
                      <a:pt x="7524" y="14503"/>
                    </a:lnTo>
                    <a:cubicBezTo>
                      <a:pt x="7533" y="14478"/>
                      <a:pt x="7533" y="14462"/>
                      <a:pt x="7541" y="14429"/>
                    </a:cubicBezTo>
                    <a:cubicBezTo>
                      <a:pt x="7574" y="14338"/>
                      <a:pt x="7590" y="14231"/>
                      <a:pt x="7623" y="14141"/>
                    </a:cubicBezTo>
                    <a:cubicBezTo>
                      <a:pt x="7631" y="14108"/>
                      <a:pt x="7648" y="14091"/>
                      <a:pt x="7648" y="14058"/>
                    </a:cubicBezTo>
                    <a:cubicBezTo>
                      <a:pt x="7664" y="13976"/>
                      <a:pt x="7697" y="13893"/>
                      <a:pt x="7730" y="13803"/>
                    </a:cubicBezTo>
                    <a:cubicBezTo>
                      <a:pt x="7739" y="13778"/>
                      <a:pt x="7739" y="13762"/>
                      <a:pt x="7747" y="13737"/>
                    </a:cubicBezTo>
                    <a:cubicBezTo>
                      <a:pt x="7780" y="13638"/>
                      <a:pt x="7813" y="13539"/>
                      <a:pt x="7854" y="13440"/>
                    </a:cubicBezTo>
                    <a:cubicBezTo>
                      <a:pt x="7862" y="13407"/>
                      <a:pt x="7870" y="13391"/>
                      <a:pt x="7879" y="13358"/>
                    </a:cubicBezTo>
                    <a:cubicBezTo>
                      <a:pt x="7912" y="13267"/>
                      <a:pt x="7945" y="13185"/>
                      <a:pt x="7978" y="13094"/>
                    </a:cubicBezTo>
                    <a:cubicBezTo>
                      <a:pt x="7978" y="13078"/>
                      <a:pt x="7986" y="13069"/>
                      <a:pt x="7986" y="13053"/>
                    </a:cubicBezTo>
                    <a:cubicBezTo>
                      <a:pt x="8027" y="12946"/>
                      <a:pt x="8060" y="12855"/>
                      <a:pt x="8101" y="12748"/>
                    </a:cubicBezTo>
                    <a:cubicBezTo>
                      <a:pt x="8109" y="12731"/>
                      <a:pt x="8118" y="12699"/>
                      <a:pt x="8126" y="12674"/>
                    </a:cubicBezTo>
                    <a:cubicBezTo>
                      <a:pt x="8167" y="12575"/>
                      <a:pt x="8208" y="12484"/>
                      <a:pt x="8249" y="12377"/>
                    </a:cubicBezTo>
                    <a:lnTo>
                      <a:pt x="8249" y="12369"/>
                    </a:lnTo>
                    <a:cubicBezTo>
                      <a:pt x="8291" y="12262"/>
                      <a:pt x="8348" y="12171"/>
                      <a:pt x="8390" y="12072"/>
                    </a:cubicBezTo>
                    <a:cubicBezTo>
                      <a:pt x="8398" y="12039"/>
                      <a:pt x="8406" y="12015"/>
                      <a:pt x="8414" y="11990"/>
                    </a:cubicBezTo>
                    <a:cubicBezTo>
                      <a:pt x="8439" y="11932"/>
                      <a:pt x="8472" y="11874"/>
                      <a:pt x="8497" y="11825"/>
                    </a:cubicBezTo>
                    <a:cubicBezTo>
                      <a:pt x="8513" y="11800"/>
                      <a:pt x="8521" y="11767"/>
                      <a:pt x="8530" y="11751"/>
                    </a:cubicBezTo>
                    <a:cubicBezTo>
                      <a:pt x="8563" y="11677"/>
                      <a:pt x="8604" y="11603"/>
                      <a:pt x="8637" y="11537"/>
                    </a:cubicBezTo>
                    <a:cubicBezTo>
                      <a:pt x="8637" y="11528"/>
                      <a:pt x="8645" y="11512"/>
                      <a:pt x="8645" y="11504"/>
                    </a:cubicBezTo>
                    <a:lnTo>
                      <a:pt x="8769" y="11256"/>
                    </a:lnTo>
                    <a:cubicBezTo>
                      <a:pt x="8769" y="11248"/>
                      <a:pt x="8777" y="11232"/>
                      <a:pt x="8777" y="11223"/>
                    </a:cubicBezTo>
                    <a:cubicBezTo>
                      <a:pt x="8818" y="11149"/>
                      <a:pt x="8851" y="11083"/>
                      <a:pt x="8892" y="11009"/>
                    </a:cubicBezTo>
                    <a:lnTo>
                      <a:pt x="8925" y="10952"/>
                    </a:lnTo>
                    <a:cubicBezTo>
                      <a:pt x="8950" y="10886"/>
                      <a:pt x="8983" y="10828"/>
                      <a:pt x="9024" y="10770"/>
                    </a:cubicBezTo>
                    <a:cubicBezTo>
                      <a:pt x="9032" y="10754"/>
                      <a:pt x="9049" y="10729"/>
                      <a:pt x="9065" y="10704"/>
                    </a:cubicBezTo>
                    <a:cubicBezTo>
                      <a:pt x="9098" y="10638"/>
                      <a:pt x="9131" y="10589"/>
                      <a:pt x="9172" y="10523"/>
                    </a:cubicBezTo>
                    <a:cubicBezTo>
                      <a:pt x="9181" y="10507"/>
                      <a:pt x="9189" y="10482"/>
                      <a:pt x="9214" y="10465"/>
                    </a:cubicBezTo>
                    <a:cubicBezTo>
                      <a:pt x="9255" y="10399"/>
                      <a:pt x="9296" y="10334"/>
                      <a:pt x="9321" y="10268"/>
                    </a:cubicBezTo>
                    <a:cubicBezTo>
                      <a:pt x="9337" y="10259"/>
                      <a:pt x="9337" y="10243"/>
                      <a:pt x="9345" y="10235"/>
                    </a:cubicBezTo>
                    <a:cubicBezTo>
                      <a:pt x="9395" y="10152"/>
                      <a:pt x="9436" y="10086"/>
                      <a:pt x="9486" y="10004"/>
                    </a:cubicBezTo>
                    <a:cubicBezTo>
                      <a:pt x="9486" y="9987"/>
                      <a:pt x="9502" y="9987"/>
                      <a:pt x="9502" y="9979"/>
                    </a:cubicBezTo>
                    <a:cubicBezTo>
                      <a:pt x="9543" y="9905"/>
                      <a:pt x="9593" y="9831"/>
                      <a:pt x="9634" y="9773"/>
                    </a:cubicBezTo>
                    <a:cubicBezTo>
                      <a:pt x="9642" y="9757"/>
                      <a:pt x="9667" y="9732"/>
                      <a:pt x="9675" y="9716"/>
                    </a:cubicBezTo>
                    <a:cubicBezTo>
                      <a:pt x="9708" y="9658"/>
                      <a:pt x="9749" y="9608"/>
                      <a:pt x="9774" y="9551"/>
                    </a:cubicBezTo>
                    <a:cubicBezTo>
                      <a:pt x="9799" y="9526"/>
                      <a:pt x="9807" y="9493"/>
                      <a:pt x="9832" y="9477"/>
                    </a:cubicBezTo>
                    <a:cubicBezTo>
                      <a:pt x="9856" y="9427"/>
                      <a:pt x="9898" y="9369"/>
                      <a:pt x="9930" y="9320"/>
                    </a:cubicBezTo>
                    <a:cubicBezTo>
                      <a:pt x="9955" y="9304"/>
                      <a:pt x="9963" y="9271"/>
                      <a:pt x="9980" y="9246"/>
                    </a:cubicBezTo>
                    <a:cubicBezTo>
                      <a:pt x="10021" y="9196"/>
                      <a:pt x="10054" y="9147"/>
                      <a:pt x="10095" y="9097"/>
                    </a:cubicBezTo>
                    <a:cubicBezTo>
                      <a:pt x="10104" y="9073"/>
                      <a:pt x="10128" y="9056"/>
                      <a:pt x="10137" y="9032"/>
                    </a:cubicBezTo>
                    <a:lnTo>
                      <a:pt x="10293" y="8817"/>
                    </a:lnTo>
                    <a:cubicBezTo>
                      <a:pt x="10301" y="8809"/>
                      <a:pt x="10310" y="8793"/>
                      <a:pt x="10310" y="8784"/>
                    </a:cubicBezTo>
                    <a:cubicBezTo>
                      <a:pt x="10351" y="8727"/>
                      <a:pt x="10408" y="8661"/>
                      <a:pt x="10450" y="8611"/>
                    </a:cubicBezTo>
                    <a:cubicBezTo>
                      <a:pt x="10466" y="8587"/>
                      <a:pt x="10491" y="8562"/>
                      <a:pt x="10507" y="8537"/>
                    </a:cubicBezTo>
                    <a:cubicBezTo>
                      <a:pt x="10540" y="8496"/>
                      <a:pt x="10581" y="8447"/>
                      <a:pt x="10614" y="8405"/>
                    </a:cubicBezTo>
                    <a:cubicBezTo>
                      <a:pt x="10631" y="8372"/>
                      <a:pt x="10656" y="8356"/>
                      <a:pt x="10672" y="8323"/>
                    </a:cubicBezTo>
                    <a:cubicBezTo>
                      <a:pt x="10705" y="8282"/>
                      <a:pt x="10746" y="8241"/>
                      <a:pt x="10779" y="8199"/>
                    </a:cubicBezTo>
                    <a:cubicBezTo>
                      <a:pt x="10796" y="8166"/>
                      <a:pt x="10820" y="8150"/>
                      <a:pt x="10837" y="8117"/>
                    </a:cubicBezTo>
                    <a:cubicBezTo>
                      <a:pt x="10878" y="8067"/>
                      <a:pt x="10928" y="8002"/>
                      <a:pt x="10969" y="7952"/>
                    </a:cubicBezTo>
                    <a:cubicBezTo>
                      <a:pt x="10985" y="7927"/>
                      <a:pt x="11002" y="7919"/>
                      <a:pt x="11010" y="7903"/>
                    </a:cubicBezTo>
                    <a:cubicBezTo>
                      <a:pt x="11076" y="7828"/>
                      <a:pt x="11134" y="7763"/>
                      <a:pt x="11200" y="7697"/>
                    </a:cubicBezTo>
                    <a:cubicBezTo>
                      <a:pt x="11216" y="7672"/>
                      <a:pt x="11232" y="7655"/>
                      <a:pt x="11249" y="7639"/>
                    </a:cubicBezTo>
                    <a:cubicBezTo>
                      <a:pt x="11290" y="7590"/>
                      <a:pt x="11340" y="7540"/>
                      <a:pt x="11381" y="7491"/>
                    </a:cubicBezTo>
                    <a:cubicBezTo>
                      <a:pt x="11406" y="7466"/>
                      <a:pt x="11422" y="7449"/>
                      <a:pt x="11447" y="7416"/>
                    </a:cubicBezTo>
                    <a:cubicBezTo>
                      <a:pt x="11488" y="7367"/>
                      <a:pt x="11537" y="7326"/>
                      <a:pt x="11579" y="7268"/>
                    </a:cubicBezTo>
                    <a:lnTo>
                      <a:pt x="11644" y="7210"/>
                    </a:lnTo>
                    <a:cubicBezTo>
                      <a:pt x="11702" y="7145"/>
                      <a:pt x="11768" y="7079"/>
                      <a:pt x="11834" y="7013"/>
                    </a:cubicBezTo>
                    <a:cubicBezTo>
                      <a:pt x="11900" y="6955"/>
                      <a:pt x="11974" y="6889"/>
                      <a:pt x="12032" y="6831"/>
                    </a:cubicBezTo>
                    <a:cubicBezTo>
                      <a:pt x="12057" y="6807"/>
                      <a:pt x="12073" y="6798"/>
                      <a:pt x="12081" y="6774"/>
                    </a:cubicBezTo>
                    <a:cubicBezTo>
                      <a:pt x="12139" y="6733"/>
                      <a:pt x="12180" y="6683"/>
                      <a:pt x="12230" y="6642"/>
                    </a:cubicBezTo>
                    <a:lnTo>
                      <a:pt x="12287" y="6584"/>
                    </a:lnTo>
                    <a:cubicBezTo>
                      <a:pt x="12345" y="6543"/>
                      <a:pt x="12394" y="6485"/>
                      <a:pt x="12444" y="6444"/>
                    </a:cubicBezTo>
                    <a:cubicBezTo>
                      <a:pt x="12469" y="6436"/>
                      <a:pt x="12477" y="6419"/>
                      <a:pt x="12493" y="6403"/>
                    </a:cubicBezTo>
                    <a:cubicBezTo>
                      <a:pt x="12567" y="6345"/>
                      <a:pt x="12633" y="6296"/>
                      <a:pt x="12699" y="6230"/>
                    </a:cubicBezTo>
                    <a:cubicBezTo>
                      <a:pt x="12716" y="6222"/>
                      <a:pt x="12724" y="6213"/>
                      <a:pt x="12732" y="6213"/>
                    </a:cubicBezTo>
                    <a:cubicBezTo>
                      <a:pt x="12798" y="6156"/>
                      <a:pt x="12848" y="6115"/>
                      <a:pt x="12905" y="6065"/>
                    </a:cubicBezTo>
                    <a:cubicBezTo>
                      <a:pt x="12930" y="6049"/>
                      <a:pt x="12946" y="6032"/>
                      <a:pt x="12971" y="6016"/>
                    </a:cubicBezTo>
                    <a:cubicBezTo>
                      <a:pt x="13021" y="5974"/>
                      <a:pt x="13070" y="5933"/>
                      <a:pt x="13128" y="5900"/>
                    </a:cubicBezTo>
                    <a:cubicBezTo>
                      <a:pt x="13144" y="5884"/>
                      <a:pt x="13169" y="5867"/>
                      <a:pt x="13185" y="5851"/>
                    </a:cubicBezTo>
                    <a:cubicBezTo>
                      <a:pt x="13243" y="5810"/>
                      <a:pt x="13301" y="5768"/>
                      <a:pt x="13358" y="5719"/>
                    </a:cubicBezTo>
                    <a:cubicBezTo>
                      <a:pt x="13367" y="5702"/>
                      <a:pt x="13383" y="5694"/>
                      <a:pt x="13391" y="5694"/>
                    </a:cubicBezTo>
                    <a:cubicBezTo>
                      <a:pt x="13466" y="5645"/>
                      <a:pt x="13540" y="5595"/>
                      <a:pt x="13606" y="5554"/>
                    </a:cubicBezTo>
                    <a:cubicBezTo>
                      <a:pt x="13630" y="5538"/>
                      <a:pt x="13639" y="5529"/>
                      <a:pt x="13655" y="5521"/>
                    </a:cubicBezTo>
                    <a:cubicBezTo>
                      <a:pt x="13713" y="5480"/>
                      <a:pt x="13762" y="5447"/>
                      <a:pt x="13820" y="5414"/>
                    </a:cubicBezTo>
                    <a:cubicBezTo>
                      <a:pt x="13845" y="5406"/>
                      <a:pt x="13878" y="5389"/>
                      <a:pt x="13894" y="5373"/>
                    </a:cubicBezTo>
                    <a:lnTo>
                      <a:pt x="14051" y="5282"/>
                    </a:lnTo>
                    <a:cubicBezTo>
                      <a:pt x="14067" y="5274"/>
                      <a:pt x="14092" y="5249"/>
                      <a:pt x="14108" y="5241"/>
                    </a:cubicBezTo>
                    <a:lnTo>
                      <a:pt x="14331" y="5117"/>
                    </a:lnTo>
                    <a:cubicBezTo>
                      <a:pt x="14389" y="5084"/>
                      <a:pt x="14438" y="5060"/>
                      <a:pt x="14496" y="5027"/>
                    </a:cubicBezTo>
                    <a:cubicBezTo>
                      <a:pt x="14512" y="5019"/>
                      <a:pt x="14520" y="5002"/>
                      <a:pt x="14545" y="4994"/>
                    </a:cubicBezTo>
                    <a:lnTo>
                      <a:pt x="14669" y="4936"/>
                    </a:lnTo>
                    <a:cubicBezTo>
                      <a:pt x="14685" y="4920"/>
                      <a:pt x="14702" y="4911"/>
                      <a:pt x="14718" y="4903"/>
                    </a:cubicBezTo>
                    <a:cubicBezTo>
                      <a:pt x="14768" y="4878"/>
                      <a:pt x="14809" y="4854"/>
                      <a:pt x="14866" y="4829"/>
                    </a:cubicBezTo>
                    <a:cubicBezTo>
                      <a:pt x="14875" y="4829"/>
                      <a:pt x="14883" y="4821"/>
                      <a:pt x="14883" y="4821"/>
                    </a:cubicBezTo>
                    <a:cubicBezTo>
                      <a:pt x="14932" y="4788"/>
                      <a:pt x="14998" y="4771"/>
                      <a:pt x="15048" y="4747"/>
                    </a:cubicBezTo>
                    <a:cubicBezTo>
                      <a:pt x="15056" y="4738"/>
                      <a:pt x="15081" y="4738"/>
                      <a:pt x="15089" y="4730"/>
                    </a:cubicBezTo>
                    <a:cubicBezTo>
                      <a:pt x="15130" y="4705"/>
                      <a:pt x="15171" y="4681"/>
                      <a:pt x="15213" y="4672"/>
                    </a:cubicBezTo>
                    <a:cubicBezTo>
                      <a:pt x="15237" y="4664"/>
                      <a:pt x="15246" y="4664"/>
                      <a:pt x="15262" y="4656"/>
                    </a:cubicBezTo>
                    <a:cubicBezTo>
                      <a:pt x="15303" y="4631"/>
                      <a:pt x="15344" y="4623"/>
                      <a:pt x="15402" y="4607"/>
                    </a:cubicBezTo>
                    <a:cubicBezTo>
                      <a:pt x="15410" y="4607"/>
                      <a:pt x="15419" y="4590"/>
                      <a:pt x="15427" y="4590"/>
                    </a:cubicBezTo>
                    <a:cubicBezTo>
                      <a:pt x="15484" y="4574"/>
                      <a:pt x="15534" y="4549"/>
                      <a:pt x="15592" y="4532"/>
                    </a:cubicBezTo>
                    <a:cubicBezTo>
                      <a:pt x="15608" y="4532"/>
                      <a:pt x="15625" y="4524"/>
                      <a:pt x="15633" y="4524"/>
                    </a:cubicBezTo>
                    <a:cubicBezTo>
                      <a:pt x="15674" y="4508"/>
                      <a:pt x="15715" y="4491"/>
                      <a:pt x="15756" y="4483"/>
                    </a:cubicBezTo>
                    <a:cubicBezTo>
                      <a:pt x="15781" y="4466"/>
                      <a:pt x="15789" y="4466"/>
                      <a:pt x="15814" y="4458"/>
                    </a:cubicBezTo>
                    <a:cubicBezTo>
                      <a:pt x="15855" y="4450"/>
                      <a:pt x="15896" y="4442"/>
                      <a:pt x="15921" y="4417"/>
                    </a:cubicBezTo>
                    <a:cubicBezTo>
                      <a:pt x="15938" y="4417"/>
                      <a:pt x="15954" y="4409"/>
                      <a:pt x="15962" y="4409"/>
                    </a:cubicBezTo>
                    <a:cubicBezTo>
                      <a:pt x="16020" y="4384"/>
                      <a:pt x="16070" y="4376"/>
                      <a:pt x="16119" y="4368"/>
                    </a:cubicBezTo>
                    <a:cubicBezTo>
                      <a:pt x="16127" y="4368"/>
                      <a:pt x="16144" y="4359"/>
                      <a:pt x="16160" y="4359"/>
                    </a:cubicBezTo>
                    <a:cubicBezTo>
                      <a:pt x="16201" y="4343"/>
                      <a:pt x="16243" y="4335"/>
                      <a:pt x="16276" y="4326"/>
                    </a:cubicBezTo>
                    <a:cubicBezTo>
                      <a:pt x="16292" y="4326"/>
                      <a:pt x="16317" y="4318"/>
                      <a:pt x="16333" y="4318"/>
                    </a:cubicBezTo>
                    <a:cubicBezTo>
                      <a:pt x="16366" y="4302"/>
                      <a:pt x="16399" y="4302"/>
                      <a:pt x="16440" y="4293"/>
                    </a:cubicBezTo>
                    <a:cubicBezTo>
                      <a:pt x="16457" y="4293"/>
                      <a:pt x="16482" y="4285"/>
                      <a:pt x="16498" y="4285"/>
                    </a:cubicBezTo>
                    <a:cubicBezTo>
                      <a:pt x="16523" y="4285"/>
                      <a:pt x="16531" y="4277"/>
                      <a:pt x="16556" y="4277"/>
                    </a:cubicBezTo>
                    <a:cubicBezTo>
                      <a:pt x="16605" y="4260"/>
                      <a:pt x="16646" y="4252"/>
                      <a:pt x="16688" y="4252"/>
                    </a:cubicBezTo>
                    <a:cubicBezTo>
                      <a:pt x="16704" y="4252"/>
                      <a:pt x="16729" y="4244"/>
                      <a:pt x="16745" y="4244"/>
                    </a:cubicBezTo>
                    <a:cubicBezTo>
                      <a:pt x="16786" y="4236"/>
                      <a:pt x="16828" y="4236"/>
                      <a:pt x="16869" y="4219"/>
                    </a:cubicBezTo>
                    <a:cubicBezTo>
                      <a:pt x="16894" y="4219"/>
                      <a:pt x="16910" y="4211"/>
                      <a:pt x="16935" y="4211"/>
                    </a:cubicBezTo>
                    <a:cubicBezTo>
                      <a:pt x="16976" y="4203"/>
                      <a:pt x="17017" y="4203"/>
                      <a:pt x="17058" y="4203"/>
                    </a:cubicBezTo>
                    <a:cubicBezTo>
                      <a:pt x="17075" y="4203"/>
                      <a:pt x="17100" y="4203"/>
                      <a:pt x="17108" y="4195"/>
                    </a:cubicBezTo>
                    <a:cubicBezTo>
                      <a:pt x="17157" y="4195"/>
                      <a:pt x="17198" y="4178"/>
                      <a:pt x="17256" y="4178"/>
                    </a:cubicBezTo>
                    <a:lnTo>
                      <a:pt x="17281" y="4178"/>
                    </a:lnTo>
                    <a:cubicBezTo>
                      <a:pt x="17347" y="4178"/>
                      <a:pt x="17404" y="4178"/>
                      <a:pt x="17462" y="4170"/>
                    </a:cubicBezTo>
                    <a:lnTo>
                      <a:pt x="17685" y="4170"/>
                    </a:lnTo>
                    <a:cubicBezTo>
                      <a:pt x="17726" y="4170"/>
                      <a:pt x="17767" y="4170"/>
                      <a:pt x="17800" y="4178"/>
                    </a:cubicBezTo>
                    <a:lnTo>
                      <a:pt x="17858" y="4178"/>
                    </a:lnTo>
                    <a:cubicBezTo>
                      <a:pt x="17899" y="4178"/>
                      <a:pt x="17932" y="4195"/>
                      <a:pt x="17973" y="4195"/>
                    </a:cubicBezTo>
                    <a:cubicBezTo>
                      <a:pt x="17998" y="4195"/>
                      <a:pt x="18014" y="4195"/>
                      <a:pt x="18039" y="4203"/>
                    </a:cubicBezTo>
                    <a:cubicBezTo>
                      <a:pt x="18080" y="4203"/>
                      <a:pt x="18105" y="4211"/>
                      <a:pt x="18146" y="4219"/>
                    </a:cubicBezTo>
                    <a:cubicBezTo>
                      <a:pt x="18171" y="4219"/>
                      <a:pt x="18179" y="4219"/>
                      <a:pt x="18204" y="4236"/>
                    </a:cubicBezTo>
                    <a:cubicBezTo>
                      <a:pt x="18245" y="4244"/>
                      <a:pt x="18294" y="4252"/>
                      <a:pt x="18336" y="4252"/>
                    </a:cubicBezTo>
                    <a:lnTo>
                      <a:pt x="18352" y="4252"/>
                    </a:lnTo>
                    <a:cubicBezTo>
                      <a:pt x="18410" y="4260"/>
                      <a:pt x="18459" y="4277"/>
                      <a:pt x="18509" y="4293"/>
                    </a:cubicBezTo>
                    <a:cubicBezTo>
                      <a:pt x="18517" y="4293"/>
                      <a:pt x="18533" y="4302"/>
                      <a:pt x="18550" y="4302"/>
                    </a:cubicBezTo>
                    <a:cubicBezTo>
                      <a:pt x="18591" y="4318"/>
                      <a:pt x="18632" y="4326"/>
                      <a:pt x="18665" y="4335"/>
                    </a:cubicBezTo>
                    <a:cubicBezTo>
                      <a:pt x="18682" y="4343"/>
                      <a:pt x="18698" y="4343"/>
                      <a:pt x="18715" y="4359"/>
                    </a:cubicBezTo>
                    <a:cubicBezTo>
                      <a:pt x="18748" y="4368"/>
                      <a:pt x="18781" y="4376"/>
                      <a:pt x="18822" y="4384"/>
                    </a:cubicBezTo>
                    <a:cubicBezTo>
                      <a:pt x="18838" y="4401"/>
                      <a:pt x="18863" y="4401"/>
                      <a:pt x="18871" y="4409"/>
                    </a:cubicBezTo>
                    <a:cubicBezTo>
                      <a:pt x="18904" y="4417"/>
                      <a:pt x="18929" y="4425"/>
                      <a:pt x="18962" y="4450"/>
                    </a:cubicBezTo>
                    <a:cubicBezTo>
                      <a:pt x="18987" y="4458"/>
                      <a:pt x="19003" y="4458"/>
                      <a:pt x="19011" y="4466"/>
                    </a:cubicBezTo>
                    <a:cubicBezTo>
                      <a:pt x="19044" y="4483"/>
                      <a:pt x="19077" y="4499"/>
                      <a:pt x="19110" y="4508"/>
                    </a:cubicBezTo>
                    <a:cubicBezTo>
                      <a:pt x="19127" y="4524"/>
                      <a:pt x="19135" y="4524"/>
                      <a:pt x="19160" y="4532"/>
                    </a:cubicBezTo>
                    <a:cubicBezTo>
                      <a:pt x="19201" y="4549"/>
                      <a:pt x="19242" y="4574"/>
                      <a:pt x="19275" y="4590"/>
                    </a:cubicBezTo>
                    <a:cubicBezTo>
                      <a:pt x="19275" y="4590"/>
                      <a:pt x="19275" y="4590"/>
                      <a:pt x="19276" y="4590"/>
                    </a:cubicBezTo>
                    <a:lnTo>
                      <a:pt x="19276" y="4590"/>
                    </a:lnTo>
                    <a:lnTo>
                      <a:pt x="12370" y="511"/>
                    </a:lnTo>
                    <a:cubicBezTo>
                      <a:pt x="12328" y="495"/>
                      <a:pt x="12287" y="462"/>
                      <a:pt x="12246" y="437"/>
                    </a:cubicBezTo>
                    <a:cubicBezTo>
                      <a:pt x="12238" y="437"/>
                      <a:pt x="12238" y="429"/>
                      <a:pt x="12230" y="429"/>
                    </a:cubicBezTo>
                    <a:cubicBezTo>
                      <a:pt x="12188" y="412"/>
                      <a:pt x="12147" y="388"/>
                      <a:pt x="12114" y="371"/>
                    </a:cubicBezTo>
                    <a:cubicBezTo>
                      <a:pt x="12098" y="363"/>
                      <a:pt x="12081" y="363"/>
                      <a:pt x="12065" y="346"/>
                    </a:cubicBezTo>
                    <a:cubicBezTo>
                      <a:pt x="12032" y="338"/>
                      <a:pt x="11999" y="322"/>
                      <a:pt x="11974" y="305"/>
                    </a:cubicBezTo>
                    <a:cubicBezTo>
                      <a:pt x="11949" y="297"/>
                      <a:pt x="11941" y="297"/>
                      <a:pt x="11916" y="289"/>
                    </a:cubicBezTo>
                    <a:cubicBezTo>
                      <a:pt x="11892" y="280"/>
                      <a:pt x="11859" y="264"/>
                      <a:pt x="11826" y="247"/>
                    </a:cubicBezTo>
                    <a:cubicBezTo>
                      <a:pt x="11801" y="231"/>
                      <a:pt x="11785" y="231"/>
                      <a:pt x="11776" y="223"/>
                    </a:cubicBezTo>
                    <a:cubicBezTo>
                      <a:pt x="11743" y="214"/>
                      <a:pt x="11710" y="206"/>
                      <a:pt x="11669" y="190"/>
                    </a:cubicBezTo>
                    <a:cubicBezTo>
                      <a:pt x="11653" y="181"/>
                      <a:pt x="11644" y="181"/>
                      <a:pt x="11620" y="173"/>
                    </a:cubicBezTo>
                    <a:lnTo>
                      <a:pt x="11496" y="140"/>
                    </a:lnTo>
                    <a:cubicBezTo>
                      <a:pt x="11488" y="140"/>
                      <a:pt x="11471" y="132"/>
                      <a:pt x="11463" y="132"/>
                    </a:cubicBezTo>
                    <a:cubicBezTo>
                      <a:pt x="11414" y="124"/>
                      <a:pt x="11364" y="99"/>
                      <a:pt x="11298" y="91"/>
                    </a:cubicBezTo>
                    <a:lnTo>
                      <a:pt x="11282" y="91"/>
                    </a:lnTo>
                    <a:cubicBezTo>
                      <a:pt x="11232" y="83"/>
                      <a:pt x="11183" y="66"/>
                      <a:pt x="11134" y="58"/>
                    </a:cubicBezTo>
                    <a:cubicBezTo>
                      <a:pt x="11117" y="58"/>
                      <a:pt x="11101" y="58"/>
                      <a:pt x="11084" y="50"/>
                    </a:cubicBezTo>
                    <a:cubicBezTo>
                      <a:pt x="11043" y="41"/>
                      <a:pt x="11010" y="41"/>
                      <a:pt x="10969" y="25"/>
                    </a:cubicBezTo>
                    <a:cubicBezTo>
                      <a:pt x="10952" y="25"/>
                      <a:pt x="10928" y="25"/>
                      <a:pt x="10919" y="17"/>
                    </a:cubicBezTo>
                    <a:cubicBezTo>
                      <a:pt x="10878" y="17"/>
                      <a:pt x="10845" y="8"/>
                      <a:pt x="10804" y="8"/>
                    </a:cubicBezTo>
                    <a:lnTo>
                      <a:pt x="10746" y="8"/>
                    </a:lnTo>
                    <a:cubicBezTo>
                      <a:pt x="10705" y="8"/>
                      <a:pt x="10664" y="8"/>
                      <a:pt x="10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10;p48">
                <a:extLst>
                  <a:ext uri="{FF2B5EF4-FFF2-40B4-BE49-F238E27FC236}">
                    <a16:creationId xmlns:a16="http://schemas.microsoft.com/office/drawing/2014/main" id="{9CD85B31-2074-45EE-A725-F7367B07B81A}"/>
                  </a:ext>
                </a:extLst>
              </p:cNvPr>
              <p:cNvSpPr/>
              <p:nvPr/>
            </p:nvSpPr>
            <p:spPr>
              <a:xfrm>
                <a:off x="9088191" y="-1484825"/>
                <a:ext cx="565659" cy="721125"/>
              </a:xfrm>
              <a:custGeom>
                <a:avLst/>
                <a:gdLst/>
                <a:ahLst/>
                <a:cxnLst/>
                <a:rect l="l" t="t" r="r" b="b"/>
                <a:pathLst>
                  <a:path w="14492" h="18475" extrusionOk="0">
                    <a:moveTo>
                      <a:pt x="10494" y="1"/>
                    </a:moveTo>
                    <a:cubicBezTo>
                      <a:pt x="9529" y="1"/>
                      <a:pt x="8440" y="311"/>
                      <a:pt x="7286" y="965"/>
                    </a:cubicBezTo>
                    <a:cubicBezTo>
                      <a:pt x="3290" y="3231"/>
                      <a:pt x="35" y="8777"/>
                      <a:pt x="18" y="13334"/>
                    </a:cubicBezTo>
                    <a:cubicBezTo>
                      <a:pt x="1" y="16589"/>
                      <a:pt x="1623" y="18475"/>
                      <a:pt x="4001" y="18475"/>
                    </a:cubicBezTo>
                    <a:cubicBezTo>
                      <a:pt x="4964" y="18475"/>
                      <a:pt x="6051" y="18165"/>
                      <a:pt x="7204" y="17512"/>
                    </a:cubicBezTo>
                    <a:cubicBezTo>
                      <a:pt x="11200" y="15246"/>
                      <a:pt x="14455" y="9700"/>
                      <a:pt x="14480" y="5135"/>
                    </a:cubicBezTo>
                    <a:cubicBezTo>
                      <a:pt x="14492" y="1882"/>
                      <a:pt x="12869" y="1"/>
                      <a:pt x="10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1411;p48">
              <a:extLst>
                <a:ext uri="{FF2B5EF4-FFF2-40B4-BE49-F238E27FC236}">
                  <a16:creationId xmlns:a16="http://schemas.microsoft.com/office/drawing/2014/main" id="{9B74ADF0-BE78-4BE6-9FFE-963FDE1336AE}"/>
                </a:ext>
              </a:extLst>
            </p:cNvPr>
            <p:cNvGrpSpPr/>
            <p:nvPr/>
          </p:nvGrpSpPr>
          <p:grpSpPr>
            <a:xfrm>
              <a:off x="4142325" y="58813"/>
              <a:ext cx="1641200" cy="1382375"/>
              <a:chOff x="8012650" y="-2146075"/>
              <a:chExt cx="1641200" cy="1382375"/>
            </a:xfrm>
          </p:grpSpPr>
          <p:sp>
            <p:nvSpPr>
              <p:cNvPr id="86" name="Google Shape;1412;p48">
                <a:extLst>
                  <a:ext uri="{FF2B5EF4-FFF2-40B4-BE49-F238E27FC236}">
                    <a16:creationId xmlns:a16="http://schemas.microsoft.com/office/drawing/2014/main" id="{C44977B8-EC2E-463E-B7FF-683FF821B241}"/>
                  </a:ext>
                </a:extLst>
              </p:cNvPr>
              <p:cNvSpPr/>
              <p:nvPr/>
            </p:nvSpPr>
            <p:spPr>
              <a:xfrm>
                <a:off x="8012650" y="-2146075"/>
                <a:ext cx="1272772" cy="1226128"/>
              </a:xfrm>
              <a:custGeom>
                <a:avLst/>
                <a:gdLst/>
                <a:ahLst/>
                <a:cxnLst/>
                <a:rect l="l" t="t" r="r" b="b"/>
                <a:pathLst>
                  <a:path w="32608" h="31413" extrusionOk="0">
                    <a:moveTo>
                      <a:pt x="32583" y="11184"/>
                    </a:moveTo>
                    <a:lnTo>
                      <a:pt x="32608" y="11199"/>
                    </a:lnTo>
                    <a:cubicBezTo>
                      <a:pt x="32600" y="11194"/>
                      <a:pt x="32592" y="11189"/>
                      <a:pt x="32583" y="11184"/>
                    </a:cubicBezTo>
                    <a:close/>
                    <a:moveTo>
                      <a:pt x="12048" y="0"/>
                    </a:moveTo>
                    <a:cubicBezTo>
                      <a:pt x="11991" y="0"/>
                      <a:pt x="11917" y="0"/>
                      <a:pt x="11851" y="17"/>
                    </a:cubicBezTo>
                    <a:lnTo>
                      <a:pt x="11793" y="17"/>
                    </a:lnTo>
                    <a:cubicBezTo>
                      <a:pt x="11743" y="17"/>
                      <a:pt x="11702" y="25"/>
                      <a:pt x="11645" y="25"/>
                    </a:cubicBezTo>
                    <a:cubicBezTo>
                      <a:pt x="11620" y="25"/>
                      <a:pt x="11595" y="33"/>
                      <a:pt x="11562" y="33"/>
                    </a:cubicBezTo>
                    <a:cubicBezTo>
                      <a:pt x="11521" y="33"/>
                      <a:pt x="11480" y="41"/>
                      <a:pt x="11439" y="41"/>
                    </a:cubicBezTo>
                    <a:cubicBezTo>
                      <a:pt x="11414" y="41"/>
                      <a:pt x="11381" y="58"/>
                      <a:pt x="11348" y="58"/>
                    </a:cubicBezTo>
                    <a:cubicBezTo>
                      <a:pt x="11307" y="66"/>
                      <a:pt x="11266" y="66"/>
                      <a:pt x="11224" y="74"/>
                    </a:cubicBezTo>
                    <a:cubicBezTo>
                      <a:pt x="11191" y="74"/>
                      <a:pt x="11167" y="91"/>
                      <a:pt x="11134" y="91"/>
                    </a:cubicBezTo>
                    <a:cubicBezTo>
                      <a:pt x="11092" y="99"/>
                      <a:pt x="11051" y="107"/>
                      <a:pt x="11002" y="107"/>
                    </a:cubicBezTo>
                    <a:cubicBezTo>
                      <a:pt x="10977" y="107"/>
                      <a:pt x="10961" y="115"/>
                      <a:pt x="10936" y="115"/>
                    </a:cubicBezTo>
                    <a:cubicBezTo>
                      <a:pt x="10928" y="115"/>
                      <a:pt x="10919" y="115"/>
                      <a:pt x="10903" y="132"/>
                    </a:cubicBezTo>
                    <a:cubicBezTo>
                      <a:pt x="10895" y="132"/>
                      <a:pt x="10878" y="140"/>
                      <a:pt x="10862" y="140"/>
                    </a:cubicBezTo>
                    <a:cubicBezTo>
                      <a:pt x="10812" y="148"/>
                      <a:pt x="10771" y="157"/>
                      <a:pt x="10722" y="173"/>
                    </a:cubicBezTo>
                    <a:cubicBezTo>
                      <a:pt x="10697" y="173"/>
                      <a:pt x="10689" y="181"/>
                      <a:pt x="10672" y="181"/>
                    </a:cubicBezTo>
                    <a:cubicBezTo>
                      <a:pt x="10615" y="190"/>
                      <a:pt x="10565" y="214"/>
                      <a:pt x="10516" y="223"/>
                    </a:cubicBezTo>
                    <a:cubicBezTo>
                      <a:pt x="10507" y="223"/>
                      <a:pt x="10491" y="223"/>
                      <a:pt x="10491" y="231"/>
                    </a:cubicBezTo>
                    <a:cubicBezTo>
                      <a:pt x="10433" y="256"/>
                      <a:pt x="10367" y="264"/>
                      <a:pt x="10310" y="280"/>
                    </a:cubicBezTo>
                    <a:cubicBezTo>
                      <a:pt x="10301" y="280"/>
                      <a:pt x="10277" y="297"/>
                      <a:pt x="10268" y="297"/>
                    </a:cubicBezTo>
                    <a:cubicBezTo>
                      <a:pt x="10211" y="305"/>
                      <a:pt x="10161" y="321"/>
                      <a:pt x="10120" y="346"/>
                    </a:cubicBezTo>
                    <a:cubicBezTo>
                      <a:pt x="10104" y="354"/>
                      <a:pt x="10087" y="354"/>
                      <a:pt x="10071" y="363"/>
                    </a:cubicBezTo>
                    <a:cubicBezTo>
                      <a:pt x="10021" y="387"/>
                      <a:pt x="9964" y="396"/>
                      <a:pt x="9914" y="420"/>
                    </a:cubicBezTo>
                    <a:cubicBezTo>
                      <a:pt x="9906" y="420"/>
                      <a:pt x="9898" y="429"/>
                      <a:pt x="9881" y="429"/>
                    </a:cubicBezTo>
                    <a:cubicBezTo>
                      <a:pt x="9823" y="445"/>
                      <a:pt x="9758" y="478"/>
                      <a:pt x="9692" y="503"/>
                    </a:cubicBezTo>
                    <a:cubicBezTo>
                      <a:pt x="9675" y="503"/>
                      <a:pt x="9667" y="511"/>
                      <a:pt x="9659" y="511"/>
                    </a:cubicBezTo>
                    <a:cubicBezTo>
                      <a:pt x="9609" y="527"/>
                      <a:pt x="9543" y="552"/>
                      <a:pt x="9494" y="585"/>
                    </a:cubicBezTo>
                    <a:cubicBezTo>
                      <a:pt x="9469" y="593"/>
                      <a:pt x="9461" y="593"/>
                      <a:pt x="9444" y="602"/>
                    </a:cubicBezTo>
                    <a:cubicBezTo>
                      <a:pt x="9387" y="626"/>
                      <a:pt x="9337" y="643"/>
                      <a:pt x="9288" y="676"/>
                    </a:cubicBezTo>
                    <a:cubicBezTo>
                      <a:pt x="9280" y="684"/>
                      <a:pt x="9255" y="684"/>
                      <a:pt x="9247" y="692"/>
                    </a:cubicBezTo>
                    <a:cubicBezTo>
                      <a:pt x="9181" y="725"/>
                      <a:pt x="9115" y="758"/>
                      <a:pt x="9049" y="791"/>
                    </a:cubicBezTo>
                    <a:lnTo>
                      <a:pt x="9041" y="791"/>
                    </a:lnTo>
                    <a:lnTo>
                      <a:pt x="8851" y="882"/>
                    </a:lnTo>
                    <a:cubicBezTo>
                      <a:pt x="8835" y="890"/>
                      <a:pt x="8826" y="898"/>
                      <a:pt x="8802" y="915"/>
                    </a:cubicBezTo>
                    <a:cubicBezTo>
                      <a:pt x="8752" y="939"/>
                      <a:pt x="8703" y="964"/>
                      <a:pt x="8645" y="997"/>
                    </a:cubicBezTo>
                    <a:cubicBezTo>
                      <a:pt x="8629" y="1005"/>
                      <a:pt x="8620" y="1014"/>
                      <a:pt x="8596" y="1022"/>
                    </a:cubicBezTo>
                    <a:cubicBezTo>
                      <a:pt x="8538" y="1055"/>
                      <a:pt x="8464" y="1096"/>
                      <a:pt x="8398" y="1137"/>
                    </a:cubicBezTo>
                    <a:cubicBezTo>
                      <a:pt x="8315" y="1187"/>
                      <a:pt x="8233" y="1228"/>
                      <a:pt x="8151" y="1286"/>
                    </a:cubicBezTo>
                    <a:cubicBezTo>
                      <a:pt x="8134" y="1294"/>
                      <a:pt x="8101" y="1310"/>
                      <a:pt x="8085" y="1335"/>
                    </a:cubicBezTo>
                    <a:cubicBezTo>
                      <a:pt x="8019" y="1368"/>
                      <a:pt x="7969" y="1409"/>
                      <a:pt x="7903" y="1450"/>
                    </a:cubicBezTo>
                    <a:cubicBezTo>
                      <a:pt x="7879" y="1467"/>
                      <a:pt x="7854" y="1475"/>
                      <a:pt x="7821" y="1500"/>
                    </a:cubicBezTo>
                    <a:lnTo>
                      <a:pt x="7640" y="1623"/>
                    </a:lnTo>
                    <a:cubicBezTo>
                      <a:pt x="7615" y="1632"/>
                      <a:pt x="7599" y="1656"/>
                      <a:pt x="7574" y="1665"/>
                    </a:cubicBezTo>
                    <a:cubicBezTo>
                      <a:pt x="7491" y="1714"/>
                      <a:pt x="7409" y="1780"/>
                      <a:pt x="7327" y="1829"/>
                    </a:cubicBezTo>
                    <a:cubicBezTo>
                      <a:pt x="7318" y="1838"/>
                      <a:pt x="7302" y="1846"/>
                      <a:pt x="7285" y="1862"/>
                    </a:cubicBezTo>
                    <a:cubicBezTo>
                      <a:pt x="7228" y="1912"/>
                      <a:pt x="7154" y="1953"/>
                      <a:pt x="7096" y="2002"/>
                    </a:cubicBezTo>
                    <a:cubicBezTo>
                      <a:pt x="7071" y="2027"/>
                      <a:pt x="7038" y="2044"/>
                      <a:pt x="7022" y="2068"/>
                    </a:cubicBezTo>
                    <a:cubicBezTo>
                      <a:pt x="6956" y="2110"/>
                      <a:pt x="6906" y="2151"/>
                      <a:pt x="6849" y="2200"/>
                    </a:cubicBezTo>
                    <a:cubicBezTo>
                      <a:pt x="6824" y="2217"/>
                      <a:pt x="6791" y="2241"/>
                      <a:pt x="6775" y="2258"/>
                    </a:cubicBezTo>
                    <a:cubicBezTo>
                      <a:pt x="6700" y="2316"/>
                      <a:pt x="6643" y="2365"/>
                      <a:pt x="6569" y="2423"/>
                    </a:cubicBezTo>
                    <a:lnTo>
                      <a:pt x="6536" y="2456"/>
                    </a:lnTo>
                    <a:cubicBezTo>
                      <a:pt x="6453" y="2522"/>
                      <a:pt x="6379" y="2588"/>
                      <a:pt x="6297" y="2653"/>
                    </a:cubicBezTo>
                    <a:cubicBezTo>
                      <a:pt x="6280" y="2670"/>
                      <a:pt x="6255" y="2686"/>
                      <a:pt x="6247" y="2703"/>
                    </a:cubicBezTo>
                    <a:cubicBezTo>
                      <a:pt x="6189" y="2752"/>
                      <a:pt x="6124" y="2810"/>
                      <a:pt x="6074" y="2859"/>
                    </a:cubicBezTo>
                    <a:cubicBezTo>
                      <a:pt x="6049" y="2876"/>
                      <a:pt x="6025" y="2901"/>
                      <a:pt x="6000" y="2917"/>
                    </a:cubicBezTo>
                    <a:cubicBezTo>
                      <a:pt x="5942" y="2975"/>
                      <a:pt x="5885" y="3024"/>
                      <a:pt x="5835" y="3074"/>
                    </a:cubicBezTo>
                    <a:lnTo>
                      <a:pt x="5777" y="3140"/>
                    </a:lnTo>
                    <a:cubicBezTo>
                      <a:pt x="5621" y="3280"/>
                      <a:pt x="5473" y="3428"/>
                      <a:pt x="5324" y="3576"/>
                    </a:cubicBezTo>
                    <a:lnTo>
                      <a:pt x="5258" y="3642"/>
                    </a:lnTo>
                    <a:cubicBezTo>
                      <a:pt x="5209" y="3692"/>
                      <a:pt x="5159" y="3758"/>
                      <a:pt x="5094" y="3807"/>
                    </a:cubicBezTo>
                    <a:cubicBezTo>
                      <a:pt x="5077" y="3824"/>
                      <a:pt x="5052" y="3857"/>
                      <a:pt x="5019" y="3881"/>
                    </a:cubicBezTo>
                    <a:cubicBezTo>
                      <a:pt x="4970" y="3939"/>
                      <a:pt x="4912" y="4005"/>
                      <a:pt x="4855" y="4063"/>
                    </a:cubicBezTo>
                    <a:cubicBezTo>
                      <a:pt x="4838" y="4087"/>
                      <a:pt x="4830" y="4104"/>
                      <a:pt x="4805" y="4112"/>
                    </a:cubicBezTo>
                    <a:cubicBezTo>
                      <a:pt x="4731" y="4194"/>
                      <a:pt x="4665" y="4269"/>
                      <a:pt x="4591" y="4351"/>
                    </a:cubicBezTo>
                    <a:cubicBezTo>
                      <a:pt x="4583" y="4359"/>
                      <a:pt x="4558" y="4384"/>
                      <a:pt x="4550" y="4400"/>
                    </a:cubicBezTo>
                    <a:cubicBezTo>
                      <a:pt x="4500" y="4466"/>
                      <a:pt x="4434" y="4540"/>
                      <a:pt x="4385" y="4598"/>
                    </a:cubicBezTo>
                    <a:lnTo>
                      <a:pt x="4352" y="4631"/>
                    </a:lnTo>
                    <a:cubicBezTo>
                      <a:pt x="4344" y="4648"/>
                      <a:pt x="4319" y="4664"/>
                      <a:pt x="4311" y="4681"/>
                    </a:cubicBezTo>
                    <a:lnTo>
                      <a:pt x="4187" y="4837"/>
                    </a:lnTo>
                    <a:cubicBezTo>
                      <a:pt x="4171" y="4870"/>
                      <a:pt x="4138" y="4895"/>
                      <a:pt x="4113" y="4928"/>
                    </a:cubicBezTo>
                    <a:cubicBezTo>
                      <a:pt x="4072" y="4977"/>
                      <a:pt x="4031" y="5035"/>
                      <a:pt x="3989" y="5093"/>
                    </a:cubicBezTo>
                    <a:cubicBezTo>
                      <a:pt x="3973" y="5126"/>
                      <a:pt x="3948" y="5142"/>
                      <a:pt x="3932" y="5175"/>
                    </a:cubicBezTo>
                    <a:cubicBezTo>
                      <a:pt x="3882" y="5249"/>
                      <a:pt x="3825" y="5323"/>
                      <a:pt x="3767" y="5381"/>
                    </a:cubicBezTo>
                    <a:cubicBezTo>
                      <a:pt x="3759" y="5389"/>
                      <a:pt x="3742" y="5406"/>
                      <a:pt x="3734" y="5422"/>
                    </a:cubicBezTo>
                    <a:lnTo>
                      <a:pt x="3553" y="5669"/>
                    </a:lnTo>
                    <a:cubicBezTo>
                      <a:pt x="3528" y="5694"/>
                      <a:pt x="3511" y="5719"/>
                      <a:pt x="3495" y="5744"/>
                    </a:cubicBezTo>
                    <a:cubicBezTo>
                      <a:pt x="3454" y="5801"/>
                      <a:pt x="3412" y="5859"/>
                      <a:pt x="3371" y="5917"/>
                    </a:cubicBezTo>
                    <a:cubicBezTo>
                      <a:pt x="3355" y="5950"/>
                      <a:pt x="3330" y="5983"/>
                      <a:pt x="3305" y="6007"/>
                    </a:cubicBezTo>
                    <a:cubicBezTo>
                      <a:pt x="3264" y="6065"/>
                      <a:pt x="3231" y="6114"/>
                      <a:pt x="3190" y="6172"/>
                    </a:cubicBezTo>
                    <a:cubicBezTo>
                      <a:pt x="3165" y="6205"/>
                      <a:pt x="3149" y="6246"/>
                      <a:pt x="3116" y="6279"/>
                    </a:cubicBezTo>
                    <a:cubicBezTo>
                      <a:pt x="3075" y="6329"/>
                      <a:pt x="3042" y="6395"/>
                      <a:pt x="3000" y="6444"/>
                    </a:cubicBezTo>
                    <a:lnTo>
                      <a:pt x="2943" y="6535"/>
                    </a:lnTo>
                    <a:cubicBezTo>
                      <a:pt x="2902" y="6601"/>
                      <a:pt x="2860" y="6666"/>
                      <a:pt x="2819" y="6732"/>
                    </a:cubicBezTo>
                    <a:cubicBezTo>
                      <a:pt x="2811" y="6749"/>
                      <a:pt x="2786" y="6774"/>
                      <a:pt x="2778" y="6807"/>
                    </a:cubicBezTo>
                    <a:cubicBezTo>
                      <a:pt x="2729" y="6889"/>
                      <a:pt x="2671" y="6980"/>
                      <a:pt x="2613" y="7062"/>
                    </a:cubicBezTo>
                    <a:cubicBezTo>
                      <a:pt x="2588" y="7095"/>
                      <a:pt x="2580" y="7120"/>
                      <a:pt x="2564" y="7153"/>
                    </a:cubicBezTo>
                    <a:cubicBezTo>
                      <a:pt x="2531" y="7219"/>
                      <a:pt x="2490" y="7276"/>
                      <a:pt x="2457" y="7326"/>
                    </a:cubicBezTo>
                    <a:cubicBezTo>
                      <a:pt x="2440" y="7367"/>
                      <a:pt x="2415" y="7400"/>
                      <a:pt x="2399" y="7441"/>
                    </a:cubicBezTo>
                    <a:cubicBezTo>
                      <a:pt x="2366" y="7490"/>
                      <a:pt x="2333" y="7548"/>
                      <a:pt x="2308" y="7606"/>
                    </a:cubicBezTo>
                    <a:cubicBezTo>
                      <a:pt x="2284" y="7647"/>
                      <a:pt x="2259" y="7680"/>
                      <a:pt x="2242" y="7721"/>
                    </a:cubicBezTo>
                    <a:cubicBezTo>
                      <a:pt x="2209" y="7771"/>
                      <a:pt x="2185" y="7820"/>
                      <a:pt x="2152" y="7886"/>
                    </a:cubicBezTo>
                    <a:cubicBezTo>
                      <a:pt x="2127" y="7927"/>
                      <a:pt x="2111" y="7960"/>
                      <a:pt x="2086" y="8001"/>
                    </a:cubicBezTo>
                    <a:cubicBezTo>
                      <a:pt x="2061" y="8059"/>
                      <a:pt x="2028" y="8125"/>
                      <a:pt x="1995" y="8174"/>
                    </a:cubicBezTo>
                    <a:cubicBezTo>
                      <a:pt x="1970" y="8207"/>
                      <a:pt x="1962" y="8232"/>
                      <a:pt x="1946" y="8265"/>
                    </a:cubicBezTo>
                    <a:cubicBezTo>
                      <a:pt x="1905" y="8356"/>
                      <a:pt x="1847" y="8438"/>
                      <a:pt x="1814" y="8537"/>
                    </a:cubicBezTo>
                    <a:cubicBezTo>
                      <a:pt x="1789" y="8562"/>
                      <a:pt x="1781" y="8595"/>
                      <a:pt x="1756" y="8628"/>
                    </a:cubicBezTo>
                    <a:lnTo>
                      <a:pt x="1666" y="8809"/>
                    </a:lnTo>
                    <a:cubicBezTo>
                      <a:pt x="1641" y="8850"/>
                      <a:pt x="1624" y="8891"/>
                      <a:pt x="1616" y="8924"/>
                    </a:cubicBezTo>
                    <a:cubicBezTo>
                      <a:pt x="1583" y="8974"/>
                      <a:pt x="1558" y="9040"/>
                      <a:pt x="1542" y="9089"/>
                    </a:cubicBezTo>
                    <a:lnTo>
                      <a:pt x="1509" y="9155"/>
                    </a:lnTo>
                    <a:cubicBezTo>
                      <a:pt x="1501" y="9180"/>
                      <a:pt x="1484" y="9213"/>
                      <a:pt x="1468" y="9246"/>
                    </a:cubicBezTo>
                    <a:cubicBezTo>
                      <a:pt x="1460" y="9262"/>
                      <a:pt x="1451" y="9287"/>
                      <a:pt x="1451" y="9295"/>
                    </a:cubicBezTo>
                    <a:cubicBezTo>
                      <a:pt x="1377" y="9452"/>
                      <a:pt x="1311" y="9608"/>
                      <a:pt x="1254" y="9757"/>
                    </a:cubicBezTo>
                    <a:cubicBezTo>
                      <a:pt x="1245" y="9781"/>
                      <a:pt x="1229" y="9814"/>
                      <a:pt x="1221" y="9831"/>
                    </a:cubicBezTo>
                    <a:cubicBezTo>
                      <a:pt x="1204" y="9880"/>
                      <a:pt x="1179" y="9946"/>
                      <a:pt x="1163" y="9996"/>
                    </a:cubicBezTo>
                    <a:cubicBezTo>
                      <a:pt x="1146" y="10029"/>
                      <a:pt x="1138" y="10045"/>
                      <a:pt x="1130" y="10078"/>
                    </a:cubicBezTo>
                    <a:cubicBezTo>
                      <a:pt x="1105" y="10144"/>
                      <a:pt x="1089" y="10193"/>
                      <a:pt x="1072" y="10251"/>
                    </a:cubicBezTo>
                    <a:cubicBezTo>
                      <a:pt x="1056" y="10276"/>
                      <a:pt x="1048" y="10292"/>
                      <a:pt x="1048" y="10317"/>
                    </a:cubicBezTo>
                    <a:cubicBezTo>
                      <a:pt x="1015" y="10391"/>
                      <a:pt x="998" y="10457"/>
                      <a:pt x="965" y="10539"/>
                    </a:cubicBezTo>
                    <a:cubicBezTo>
                      <a:pt x="957" y="10572"/>
                      <a:pt x="940" y="10597"/>
                      <a:pt x="932" y="10622"/>
                    </a:cubicBezTo>
                    <a:cubicBezTo>
                      <a:pt x="916" y="10679"/>
                      <a:pt x="907" y="10729"/>
                      <a:pt x="883" y="10770"/>
                    </a:cubicBezTo>
                    <a:lnTo>
                      <a:pt x="850" y="10861"/>
                    </a:lnTo>
                    <a:cubicBezTo>
                      <a:pt x="833" y="10910"/>
                      <a:pt x="825" y="10951"/>
                      <a:pt x="800" y="11009"/>
                    </a:cubicBezTo>
                    <a:lnTo>
                      <a:pt x="767" y="11100"/>
                    </a:lnTo>
                    <a:cubicBezTo>
                      <a:pt x="751" y="11174"/>
                      <a:pt x="718" y="11240"/>
                      <a:pt x="701" y="11314"/>
                    </a:cubicBezTo>
                    <a:cubicBezTo>
                      <a:pt x="685" y="11347"/>
                      <a:pt x="677" y="11380"/>
                      <a:pt x="668" y="11396"/>
                    </a:cubicBezTo>
                    <a:cubicBezTo>
                      <a:pt x="660" y="11446"/>
                      <a:pt x="635" y="11487"/>
                      <a:pt x="627" y="11545"/>
                    </a:cubicBezTo>
                    <a:cubicBezTo>
                      <a:pt x="619" y="11569"/>
                      <a:pt x="603" y="11611"/>
                      <a:pt x="594" y="11644"/>
                    </a:cubicBezTo>
                    <a:cubicBezTo>
                      <a:pt x="586" y="11685"/>
                      <a:pt x="561" y="11734"/>
                      <a:pt x="553" y="11775"/>
                    </a:cubicBezTo>
                    <a:cubicBezTo>
                      <a:pt x="545" y="11808"/>
                      <a:pt x="528" y="11841"/>
                      <a:pt x="520" y="11883"/>
                    </a:cubicBezTo>
                    <a:cubicBezTo>
                      <a:pt x="504" y="11940"/>
                      <a:pt x="495" y="12006"/>
                      <a:pt x="471" y="12064"/>
                    </a:cubicBezTo>
                    <a:cubicBezTo>
                      <a:pt x="462" y="12105"/>
                      <a:pt x="454" y="12138"/>
                      <a:pt x="438" y="12179"/>
                    </a:cubicBezTo>
                    <a:cubicBezTo>
                      <a:pt x="429" y="12229"/>
                      <a:pt x="413" y="12286"/>
                      <a:pt x="397" y="12336"/>
                    </a:cubicBezTo>
                    <a:cubicBezTo>
                      <a:pt x="388" y="12369"/>
                      <a:pt x="380" y="12410"/>
                      <a:pt x="380" y="12435"/>
                    </a:cubicBezTo>
                    <a:cubicBezTo>
                      <a:pt x="372" y="12476"/>
                      <a:pt x="355" y="12534"/>
                      <a:pt x="347" y="12575"/>
                    </a:cubicBezTo>
                    <a:cubicBezTo>
                      <a:pt x="339" y="12599"/>
                      <a:pt x="339" y="12641"/>
                      <a:pt x="322" y="12674"/>
                    </a:cubicBezTo>
                    <a:lnTo>
                      <a:pt x="298" y="12830"/>
                    </a:lnTo>
                    <a:cubicBezTo>
                      <a:pt x="289" y="12863"/>
                      <a:pt x="289" y="12888"/>
                      <a:pt x="273" y="12921"/>
                    </a:cubicBezTo>
                    <a:cubicBezTo>
                      <a:pt x="265" y="12987"/>
                      <a:pt x="248" y="13053"/>
                      <a:pt x="232" y="13119"/>
                    </a:cubicBezTo>
                    <a:cubicBezTo>
                      <a:pt x="223" y="13152"/>
                      <a:pt x="223" y="13176"/>
                      <a:pt x="215" y="13209"/>
                    </a:cubicBezTo>
                    <a:cubicBezTo>
                      <a:pt x="199" y="13259"/>
                      <a:pt x="191" y="13300"/>
                      <a:pt x="191" y="13358"/>
                    </a:cubicBezTo>
                    <a:cubicBezTo>
                      <a:pt x="182" y="13382"/>
                      <a:pt x="182" y="13415"/>
                      <a:pt x="174" y="13448"/>
                    </a:cubicBezTo>
                    <a:cubicBezTo>
                      <a:pt x="158" y="13498"/>
                      <a:pt x="149" y="13547"/>
                      <a:pt x="149" y="13605"/>
                    </a:cubicBezTo>
                    <a:cubicBezTo>
                      <a:pt x="149" y="13630"/>
                      <a:pt x="141" y="13654"/>
                      <a:pt x="141" y="13687"/>
                    </a:cubicBezTo>
                    <a:lnTo>
                      <a:pt x="108" y="13901"/>
                    </a:lnTo>
                    <a:cubicBezTo>
                      <a:pt x="108" y="13934"/>
                      <a:pt x="100" y="13951"/>
                      <a:pt x="100" y="13984"/>
                    </a:cubicBezTo>
                    <a:cubicBezTo>
                      <a:pt x="92" y="14033"/>
                      <a:pt x="92" y="14083"/>
                      <a:pt x="75" y="14140"/>
                    </a:cubicBezTo>
                    <a:cubicBezTo>
                      <a:pt x="75" y="14165"/>
                      <a:pt x="67" y="14198"/>
                      <a:pt x="67" y="14231"/>
                    </a:cubicBezTo>
                    <a:cubicBezTo>
                      <a:pt x="59" y="14280"/>
                      <a:pt x="59" y="14330"/>
                      <a:pt x="59" y="14388"/>
                    </a:cubicBezTo>
                    <a:cubicBezTo>
                      <a:pt x="59" y="14412"/>
                      <a:pt x="59" y="14437"/>
                      <a:pt x="50" y="14470"/>
                    </a:cubicBezTo>
                    <a:cubicBezTo>
                      <a:pt x="42" y="14536"/>
                      <a:pt x="42" y="14610"/>
                      <a:pt x="26" y="14684"/>
                    </a:cubicBezTo>
                    <a:lnTo>
                      <a:pt x="26" y="14734"/>
                    </a:lnTo>
                    <a:cubicBezTo>
                      <a:pt x="26" y="14800"/>
                      <a:pt x="17" y="14849"/>
                      <a:pt x="17" y="14907"/>
                    </a:cubicBezTo>
                    <a:lnTo>
                      <a:pt x="17" y="14989"/>
                    </a:lnTo>
                    <a:cubicBezTo>
                      <a:pt x="17" y="15047"/>
                      <a:pt x="17" y="15096"/>
                      <a:pt x="9" y="15146"/>
                    </a:cubicBezTo>
                    <a:lnTo>
                      <a:pt x="9" y="15220"/>
                    </a:lnTo>
                    <a:lnTo>
                      <a:pt x="9" y="15442"/>
                    </a:lnTo>
                    <a:cubicBezTo>
                      <a:pt x="1" y="18071"/>
                      <a:pt x="907" y="19925"/>
                      <a:pt x="2399" y="20815"/>
                    </a:cubicBezTo>
                    <a:lnTo>
                      <a:pt x="20569" y="31412"/>
                    </a:lnTo>
                    <a:cubicBezTo>
                      <a:pt x="19077" y="30539"/>
                      <a:pt x="18171" y="28668"/>
                      <a:pt x="18179" y="26048"/>
                    </a:cubicBezTo>
                    <a:lnTo>
                      <a:pt x="18179" y="25817"/>
                    </a:lnTo>
                    <a:lnTo>
                      <a:pt x="18179" y="25743"/>
                    </a:lnTo>
                    <a:cubicBezTo>
                      <a:pt x="18179" y="25693"/>
                      <a:pt x="18179" y="25644"/>
                      <a:pt x="18187" y="25594"/>
                    </a:cubicBezTo>
                    <a:lnTo>
                      <a:pt x="18187" y="25512"/>
                    </a:lnTo>
                    <a:cubicBezTo>
                      <a:pt x="18187" y="25446"/>
                      <a:pt x="18196" y="25397"/>
                      <a:pt x="18196" y="25331"/>
                    </a:cubicBezTo>
                    <a:lnTo>
                      <a:pt x="18196" y="25281"/>
                    </a:lnTo>
                    <a:cubicBezTo>
                      <a:pt x="18212" y="25207"/>
                      <a:pt x="18212" y="25141"/>
                      <a:pt x="18220" y="25059"/>
                    </a:cubicBezTo>
                    <a:cubicBezTo>
                      <a:pt x="18220" y="25034"/>
                      <a:pt x="18220" y="25001"/>
                      <a:pt x="18229" y="24985"/>
                    </a:cubicBezTo>
                    <a:cubicBezTo>
                      <a:pt x="18229" y="24935"/>
                      <a:pt x="18237" y="24878"/>
                      <a:pt x="18253" y="24828"/>
                    </a:cubicBezTo>
                    <a:cubicBezTo>
                      <a:pt x="18253" y="24795"/>
                      <a:pt x="18262" y="24779"/>
                      <a:pt x="18262" y="24746"/>
                    </a:cubicBezTo>
                    <a:cubicBezTo>
                      <a:pt x="18270" y="24696"/>
                      <a:pt x="18270" y="24630"/>
                      <a:pt x="18278" y="24581"/>
                    </a:cubicBezTo>
                    <a:cubicBezTo>
                      <a:pt x="18278" y="24564"/>
                      <a:pt x="18295" y="24540"/>
                      <a:pt x="18295" y="24507"/>
                    </a:cubicBezTo>
                    <a:cubicBezTo>
                      <a:pt x="18303" y="24441"/>
                      <a:pt x="18311" y="24358"/>
                      <a:pt x="18319" y="24284"/>
                    </a:cubicBezTo>
                    <a:cubicBezTo>
                      <a:pt x="18319" y="24259"/>
                      <a:pt x="18327" y="24243"/>
                      <a:pt x="18327" y="24218"/>
                    </a:cubicBezTo>
                    <a:cubicBezTo>
                      <a:pt x="18344" y="24169"/>
                      <a:pt x="18352" y="24111"/>
                      <a:pt x="18360" y="24053"/>
                    </a:cubicBezTo>
                    <a:cubicBezTo>
                      <a:pt x="18360" y="24029"/>
                      <a:pt x="18369" y="24004"/>
                      <a:pt x="18369" y="23971"/>
                    </a:cubicBezTo>
                    <a:cubicBezTo>
                      <a:pt x="18385" y="23922"/>
                      <a:pt x="18393" y="23872"/>
                      <a:pt x="18402" y="23806"/>
                    </a:cubicBezTo>
                    <a:cubicBezTo>
                      <a:pt x="18402" y="23790"/>
                      <a:pt x="18410" y="23757"/>
                      <a:pt x="18410" y="23740"/>
                    </a:cubicBezTo>
                    <a:cubicBezTo>
                      <a:pt x="18426" y="23666"/>
                      <a:pt x="18443" y="23584"/>
                      <a:pt x="18451" y="23510"/>
                    </a:cubicBezTo>
                    <a:cubicBezTo>
                      <a:pt x="18451" y="23501"/>
                      <a:pt x="18451" y="23493"/>
                      <a:pt x="18468" y="23477"/>
                    </a:cubicBezTo>
                    <a:cubicBezTo>
                      <a:pt x="18476" y="23419"/>
                      <a:pt x="18492" y="23345"/>
                      <a:pt x="18509" y="23287"/>
                    </a:cubicBezTo>
                    <a:cubicBezTo>
                      <a:pt x="18517" y="23262"/>
                      <a:pt x="18517" y="23229"/>
                      <a:pt x="18525" y="23213"/>
                    </a:cubicBezTo>
                    <a:cubicBezTo>
                      <a:pt x="18533" y="23164"/>
                      <a:pt x="18550" y="23098"/>
                      <a:pt x="18566" y="23048"/>
                    </a:cubicBezTo>
                    <a:cubicBezTo>
                      <a:pt x="18575" y="23023"/>
                      <a:pt x="18575" y="22999"/>
                      <a:pt x="18591" y="22974"/>
                    </a:cubicBezTo>
                    <a:cubicBezTo>
                      <a:pt x="18608" y="22900"/>
                      <a:pt x="18616" y="22834"/>
                      <a:pt x="18641" y="22760"/>
                    </a:cubicBezTo>
                    <a:lnTo>
                      <a:pt x="18641" y="22735"/>
                    </a:lnTo>
                    <a:cubicBezTo>
                      <a:pt x="18657" y="22653"/>
                      <a:pt x="18682" y="22587"/>
                      <a:pt x="18698" y="22504"/>
                    </a:cubicBezTo>
                    <a:cubicBezTo>
                      <a:pt x="18715" y="22480"/>
                      <a:pt x="18715" y="22463"/>
                      <a:pt x="18723" y="22438"/>
                    </a:cubicBezTo>
                    <a:cubicBezTo>
                      <a:pt x="18740" y="22381"/>
                      <a:pt x="18756" y="22315"/>
                      <a:pt x="18772" y="22265"/>
                    </a:cubicBezTo>
                    <a:cubicBezTo>
                      <a:pt x="18781" y="22241"/>
                      <a:pt x="18781" y="22224"/>
                      <a:pt x="18797" y="22191"/>
                    </a:cubicBezTo>
                    <a:cubicBezTo>
                      <a:pt x="18814" y="22117"/>
                      <a:pt x="18838" y="22059"/>
                      <a:pt x="18855" y="21985"/>
                    </a:cubicBezTo>
                    <a:cubicBezTo>
                      <a:pt x="18855" y="21977"/>
                      <a:pt x="18863" y="21969"/>
                      <a:pt x="18863" y="21952"/>
                    </a:cubicBezTo>
                    <a:cubicBezTo>
                      <a:pt x="18888" y="21870"/>
                      <a:pt x="18921" y="21787"/>
                      <a:pt x="18937" y="21721"/>
                    </a:cubicBezTo>
                    <a:cubicBezTo>
                      <a:pt x="18937" y="21697"/>
                      <a:pt x="18946" y="21689"/>
                      <a:pt x="18962" y="21664"/>
                    </a:cubicBezTo>
                    <a:cubicBezTo>
                      <a:pt x="18978" y="21606"/>
                      <a:pt x="19003" y="21540"/>
                      <a:pt x="19020" y="21474"/>
                    </a:cubicBezTo>
                    <a:cubicBezTo>
                      <a:pt x="19028" y="21450"/>
                      <a:pt x="19028" y="21433"/>
                      <a:pt x="19044" y="21408"/>
                    </a:cubicBezTo>
                    <a:cubicBezTo>
                      <a:pt x="19061" y="21351"/>
                      <a:pt x="19086" y="21285"/>
                      <a:pt x="19110" y="21211"/>
                    </a:cubicBezTo>
                    <a:cubicBezTo>
                      <a:pt x="19127" y="21194"/>
                      <a:pt x="19127" y="21186"/>
                      <a:pt x="19135" y="21161"/>
                    </a:cubicBezTo>
                    <a:cubicBezTo>
                      <a:pt x="19168" y="21079"/>
                      <a:pt x="19193" y="20996"/>
                      <a:pt x="19226" y="20922"/>
                    </a:cubicBezTo>
                    <a:cubicBezTo>
                      <a:pt x="19226" y="20914"/>
                      <a:pt x="19234" y="20906"/>
                      <a:pt x="19234" y="20897"/>
                    </a:cubicBezTo>
                    <a:cubicBezTo>
                      <a:pt x="19267" y="20823"/>
                      <a:pt x="19292" y="20757"/>
                      <a:pt x="19316" y="20691"/>
                    </a:cubicBezTo>
                    <a:lnTo>
                      <a:pt x="19349" y="20626"/>
                    </a:lnTo>
                    <a:cubicBezTo>
                      <a:pt x="19374" y="20568"/>
                      <a:pt x="19399" y="20502"/>
                      <a:pt x="19423" y="20452"/>
                    </a:cubicBezTo>
                    <a:cubicBezTo>
                      <a:pt x="19432" y="20428"/>
                      <a:pt x="19440" y="20411"/>
                      <a:pt x="19440" y="20387"/>
                    </a:cubicBezTo>
                    <a:cubicBezTo>
                      <a:pt x="19473" y="20304"/>
                      <a:pt x="19506" y="20238"/>
                      <a:pt x="19547" y="20156"/>
                    </a:cubicBezTo>
                    <a:cubicBezTo>
                      <a:pt x="19580" y="20082"/>
                      <a:pt x="19605" y="19999"/>
                      <a:pt x="19646" y="19925"/>
                    </a:cubicBezTo>
                    <a:cubicBezTo>
                      <a:pt x="19662" y="19909"/>
                      <a:pt x="19671" y="19876"/>
                      <a:pt x="19679" y="19851"/>
                    </a:cubicBezTo>
                    <a:cubicBezTo>
                      <a:pt x="19704" y="19810"/>
                      <a:pt x="19720" y="19760"/>
                      <a:pt x="19745" y="19719"/>
                    </a:cubicBezTo>
                    <a:lnTo>
                      <a:pt x="19835" y="19538"/>
                    </a:lnTo>
                    <a:cubicBezTo>
                      <a:pt x="19844" y="19505"/>
                      <a:pt x="19868" y="19472"/>
                      <a:pt x="19877" y="19439"/>
                    </a:cubicBezTo>
                    <a:cubicBezTo>
                      <a:pt x="19910" y="19373"/>
                      <a:pt x="19951" y="19291"/>
                      <a:pt x="19992" y="19216"/>
                    </a:cubicBezTo>
                    <a:cubicBezTo>
                      <a:pt x="20000" y="19192"/>
                      <a:pt x="20009" y="19175"/>
                      <a:pt x="20017" y="19167"/>
                    </a:cubicBezTo>
                    <a:cubicBezTo>
                      <a:pt x="20074" y="19068"/>
                      <a:pt x="20116" y="18977"/>
                      <a:pt x="20165" y="18887"/>
                    </a:cubicBezTo>
                    <a:cubicBezTo>
                      <a:pt x="20173" y="18862"/>
                      <a:pt x="20182" y="18846"/>
                      <a:pt x="20198" y="18837"/>
                    </a:cubicBezTo>
                    <a:cubicBezTo>
                      <a:pt x="20239" y="18763"/>
                      <a:pt x="20280" y="18689"/>
                      <a:pt x="20305" y="18607"/>
                    </a:cubicBezTo>
                    <a:cubicBezTo>
                      <a:pt x="20330" y="18574"/>
                      <a:pt x="20338" y="18549"/>
                      <a:pt x="20363" y="18524"/>
                    </a:cubicBezTo>
                    <a:cubicBezTo>
                      <a:pt x="20388" y="18467"/>
                      <a:pt x="20429" y="18401"/>
                      <a:pt x="20462" y="18326"/>
                    </a:cubicBezTo>
                    <a:cubicBezTo>
                      <a:pt x="20486" y="18302"/>
                      <a:pt x="20495" y="18269"/>
                      <a:pt x="20511" y="18236"/>
                    </a:cubicBezTo>
                    <a:cubicBezTo>
                      <a:pt x="20544" y="18178"/>
                      <a:pt x="20585" y="18112"/>
                      <a:pt x="20618" y="18055"/>
                    </a:cubicBezTo>
                    <a:cubicBezTo>
                      <a:pt x="20635" y="18022"/>
                      <a:pt x="20651" y="17989"/>
                      <a:pt x="20668" y="17972"/>
                    </a:cubicBezTo>
                    <a:cubicBezTo>
                      <a:pt x="20709" y="17898"/>
                      <a:pt x="20750" y="17824"/>
                      <a:pt x="20800" y="17750"/>
                    </a:cubicBezTo>
                    <a:cubicBezTo>
                      <a:pt x="20816" y="17733"/>
                      <a:pt x="20824" y="17725"/>
                      <a:pt x="20833" y="17700"/>
                    </a:cubicBezTo>
                    <a:cubicBezTo>
                      <a:pt x="20882" y="17610"/>
                      <a:pt x="20948" y="17519"/>
                      <a:pt x="20997" y="17420"/>
                    </a:cubicBezTo>
                    <a:cubicBezTo>
                      <a:pt x="21006" y="17412"/>
                      <a:pt x="21006" y="17404"/>
                      <a:pt x="21022" y="17395"/>
                    </a:cubicBezTo>
                    <a:cubicBezTo>
                      <a:pt x="21072" y="17313"/>
                      <a:pt x="21121" y="17239"/>
                      <a:pt x="21170" y="17156"/>
                    </a:cubicBezTo>
                    <a:cubicBezTo>
                      <a:pt x="21195" y="17132"/>
                      <a:pt x="21203" y="17107"/>
                      <a:pt x="21228" y="17082"/>
                    </a:cubicBezTo>
                    <a:lnTo>
                      <a:pt x="21352" y="16901"/>
                    </a:lnTo>
                    <a:cubicBezTo>
                      <a:pt x="21368" y="16868"/>
                      <a:pt x="21393" y="16835"/>
                      <a:pt x="21409" y="16819"/>
                    </a:cubicBezTo>
                    <a:cubicBezTo>
                      <a:pt x="21451" y="16753"/>
                      <a:pt x="21492" y="16695"/>
                      <a:pt x="21533" y="16637"/>
                    </a:cubicBezTo>
                    <a:cubicBezTo>
                      <a:pt x="21558" y="16613"/>
                      <a:pt x="21574" y="16588"/>
                      <a:pt x="21599" y="16555"/>
                    </a:cubicBezTo>
                    <a:cubicBezTo>
                      <a:pt x="21640" y="16497"/>
                      <a:pt x="21690" y="16423"/>
                      <a:pt x="21731" y="16365"/>
                    </a:cubicBezTo>
                    <a:cubicBezTo>
                      <a:pt x="21739" y="16341"/>
                      <a:pt x="21764" y="16324"/>
                      <a:pt x="21772" y="16299"/>
                    </a:cubicBezTo>
                    <a:cubicBezTo>
                      <a:pt x="21830" y="16217"/>
                      <a:pt x="21896" y="16135"/>
                      <a:pt x="21953" y="16044"/>
                    </a:cubicBezTo>
                    <a:cubicBezTo>
                      <a:pt x="21970" y="16036"/>
                      <a:pt x="21970" y="16019"/>
                      <a:pt x="21978" y="16019"/>
                    </a:cubicBezTo>
                    <a:cubicBezTo>
                      <a:pt x="22027" y="15953"/>
                      <a:pt x="22093" y="15879"/>
                      <a:pt x="22143" y="15805"/>
                    </a:cubicBezTo>
                    <a:cubicBezTo>
                      <a:pt x="22159" y="15772"/>
                      <a:pt x="22184" y="15756"/>
                      <a:pt x="22200" y="15723"/>
                    </a:cubicBezTo>
                    <a:lnTo>
                      <a:pt x="22324" y="15566"/>
                    </a:lnTo>
                    <a:cubicBezTo>
                      <a:pt x="22357" y="15541"/>
                      <a:pt x="22382" y="15508"/>
                      <a:pt x="22406" y="15475"/>
                    </a:cubicBezTo>
                    <a:cubicBezTo>
                      <a:pt x="22448" y="15426"/>
                      <a:pt x="22489" y="15385"/>
                      <a:pt x="22522" y="15335"/>
                    </a:cubicBezTo>
                    <a:cubicBezTo>
                      <a:pt x="22555" y="15302"/>
                      <a:pt x="22571" y="15269"/>
                      <a:pt x="22604" y="15236"/>
                    </a:cubicBezTo>
                    <a:cubicBezTo>
                      <a:pt x="22654" y="15179"/>
                      <a:pt x="22711" y="15113"/>
                      <a:pt x="22761" y="15063"/>
                    </a:cubicBezTo>
                    <a:cubicBezTo>
                      <a:pt x="22777" y="15047"/>
                      <a:pt x="22794" y="15022"/>
                      <a:pt x="22810" y="15006"/>
                    </a:cubicBezTo>
                    <a:cubicBezTo>
                      <a:pt x="22884" y="14923"/>
                      <a:pt x="22942" y="14849"/>
                      <a:pt x="23016" y="14767"/>
                    </a:cubicBezTo>
                    <a:lnTo>
                      <a:pt x="23082" y="14701"/>
                    </a:lnTo>
                    <a:cubicBezTo>
                      <a:pt x="23132" y="14643"/>
                      <a:pt x="23181" y="14594"/>
                      <a:pt x="23230" y="14528"/>
                    </a:cubicBezTo>
                    <a:cubicBezTo>
                      <a:pt x="23255" y="14495"/>
                      <a:pt x="23288" y="14478"/>
                      <a:pt x="23305" y="14445"/>
                    </a:cubicBezTo>
                    <a:cubicBezTo>
                      <a:pt x="23354" y="14396"/>
                      <a:pt x="23412" y="14330"/>
                      <a:pt x="23461" y="14280"/>
                    </a:cubicBezTo>
                    <a:cubicBezTo>
                      <a:pt x="23478" y="14264"/>
                      <a:pt x="23502" y="14231"/>
                      <a:pt x="23535" y="14206"/>
                    </a:cubicBezTo>
                    <a:lnTo>
                      <a:pt x="23750" y="13992"/>
                    </a:lnTo>
                    <a:cubicBezTo>
                      <a:pt x="23824" y="13918"/>
                      <a:pt x="23906" y="13852"/>
                      <a:pt x="23972" y="13778"/>
                    </a:cubicBezTo>
                    <a:lnTo>
                      <a:pt x="24038" y="13712"/>
                    </a:lnTo>
                    <a:cubicBezTo>
                      <a:pt x="24087" y="13662"/>
                      <a:pt x="24153" y="13613"/>
                      <a:pt x="24203" y="13564"/>
                    </a:cubicBezTo>
                    <a:cubicBezTo>
                      <a:pt x="24219" y="13539"/>
                      <a:pt x="24252" y="13522"/>
                      <a:pt x="24277" y="13489"/>
                    </a:cubicBezTo>
                    <a:cubicBezTo>
                      <a:pt x="24335" y="13440"/>
                      <a:pt x="24384" y="13382"/>
                      <a:pt x="24450" y="13333"/>
                    </a:cubicBezTo>
                    <a:cubicBezTo>
                      <a:pt x="24467" y="13316"/>
                      <a:pt x="24491" y="13300"/>
                      <a:pt x="24508" y="13283"/>
                    </a:cubicBezTo>
                    <a:cubicBezTo>
                      <a:pt x="24590" y="13209"/>
                      <a:pt x="24664" y="13152"/>
                      <a:pt x="24747" y="13086"/>
                    </a:cubicBezTo>
                    <a:cubicBezTo>
                      <a:pt x="24755" y="13077"/>
                      <a:pt x="24780" y="13069"/>
                      <a:pt x="24788" y="13053"/>
                    </a:cubicBezTo>
                    <a:cubicBezTo>
                      <a:pt x="24854" y="13003"/>
                      <a:pt x="24920" y="12954"/>
                      <a:pt x="24986" y="12904"/>
                    </a:cubicBezTo>
                    <a:cubicBezTo>
                      <a:pt x="25019" y="12880"/>
                      <a:pt x="25035" y="12863"/>
                      <a:pt x="25068" y="12838"/>
                    </a:cubicBezTo>
                    <a:cubicBezTo>
                      <a:pt x="25118" y="12797"/>
                      <a:pt x="25183" y="12756"/>
                      <a:pt x="25233" y="12707"/>
                    </a:cubicBezTo>
                    <a:cubicBezTo>
                      <a:pt x="25266" y="12682"/>
                      <a:pt x="25282" y="12665"/>
                      <a:pt x="25315" y="12641"/>
                    </a:cubicBezTo>
                    <a:cubicBezTo>
                      <a:pt x="25373" y="12591"/>
                      <a:pt x="25447" y="12550"/>
                      <a:pt x="25513" y="12501"/>
                    </a:cubicBezTo>
                    <a:cubicBezTo>
                      <a:pt x="25530" y="12492"/>
                      <a:pt x="25538" y="12476"/>
                      <a:pt x="25562" y="12468"/>
                    </a:cubicBezTo>
                    <a:cubicBezTo>
                      <a:pt x="25645" y="12410"/>
                      <a:pt x="25727" y="12352"/>
                      <a:pt x="25810" y="12303"/>
                    </a:cubicBezTo>
                    <a:cubicBezTo>
                      <a:pt x="25826" y="12295"/>
                      <a:pt x="25851" y="12270"/>
                      <a:pt x="25867" y="12262"/>
                    </a:cubicBezTo>
                    <a:lnTo>
                      <a:pt x="26057" y="12138"/>
                    </a:lnTo>
                    <a:cubicBezTo>
                      <a:pt x="26090" y="12122"/>
                      <a:pt x="26106" y="12097"/>
                      <a:pt x="26139" y="12089"/>
                    </a:cubicBezTo>
                    <a:cubicBezTo>
                      <a:pt x="26197" y="12047"/>
                      <a:pt x="26255" y="12014"/>
                      <a:pt x="26312" y="11973"/>
                    </a:cubicBezTo>
                    <a:cubicBezTo>
                      <a:pt x="26345" y="11957"/>
                      <a:pt x="26362" y="11940"/>
                      <a:pt x="26395" y="11924"/>
                    </a:cubicBezTo>
                    <a:cubicBezTo>
                      <a:pt x="26477" y="11874"/>
                      <a:pt x="26560" y="11817"/>
                      <a:pt x="26642" y="11775"/>
                    </a:cubicBezTo>
                    <a:cubicBezTo>
                      <a:pt x="26708" y="11734"/>
                      <a:pt x="26774" y="11710"/>
                      <a:pt x="26840" y="11677"/>
                    </a:cubicBezTo>
                    <a:lnTo>
                      <a:pt x="26897" y="11644"/>
                    </a:lnTo>
                    <a:cubicBezTo>
                      <a:pt x="26939" y="11627"/>
                      <a:pt x="26996" y="11594"/>
                      <a:pt x="27038" y="11569"/>
                    </a:cubicBezTo>
                    <a:lnTo>
                      <a:pt x="27095" y="11545"/>
                    </a:lnTo>
                    <a:cubicBezTo>
                      <a:pt x="27145" y="11512"/>
                      <a:pt x="27202" y="11487"/>
                      <a:pt x="27252" y="11462"/>
                    </a:cubicBezTo>
                    <a:cubicBezTo>
                      <a:pt x="27260" y="11446"/>
                      <a:pt x="27268" y="11446"/>
                      <a:pt x="27285" y="11438"/>
                    </a:cubicBezTo>
                    <a:lnTo>
                      <a:pt x="27466" y="11347"/>
                    </a:lnTo>
                    <a:lnTo>
                      <a:pt x="27532" y="11314"/>
                    </a:lnTo>
                    <a:cubicBezTo>
                      <a:pt x="27573" y="11298"/>
                      <a:pt x="27623" y="11273"/>
                      <a:pt x="27664" y="11256"/>
                    </a:cubicBezTo>
                    <a:lnTo>
                      <a:pt x="27721" y="11223"/>
                    </a:lnTo>
                    <a:cubicBezTo>
                      <a:pt x="27779" y="11199"/>
                      <a:pt x="27820" y="11182"/>
                      <a:pt x="27870" y="11157"/>
                    </a:cubicBezTo>
                    <a:cubicBezTo>
                      <a:pt x="27886" y="11149"/>
                      <a:pt x="27903" y="11149"/>
                      <a:pt x="27919" y="11141"/>
                    </a:cubicBezTo>
                    <a:cubicBezTo>
                      <a:pt x="27985" y="11116"/>
                      <a:pt x="28043" y="11092"/>
                      <a:pt x="28109" y="11067"/>
                    </a:cubicBezTo>
                    <a:cubicBezTo>
                      <a:pt x="28125" y="11059"/>
                      <a:pt x="28133" y="11059"/>
                      <a:pt x="28158" y="11050"/>
                    </a:cubicBezTo>
                    <a:cubicBezTo>
                      <a:pt x="28199" y="11026"/>
                      <a:pt x="28249" y="11017"/>
                      <a:pt x="28290" y="10993"/>
                    </a:cubicBezTo>
                    <a:cubicBezTo>
                      <a:pt x="28315" y="10984"/>
                      <a:pt x="28331" y="10984"/>
                      <a:pt x="28356" y="10976"/>
                    </a:cubicBezTo>
                    <a:cubicBezTo>
                      <a:pt x="28397" y="10968"/>
                      <a:pt x="28438" y="10943"/>
                      <a:pt x="28488" y="10935"/>
                    </a:cubicBezTo>
                    <a:cubicBezTo>
                      <a:pt x="28504" y="10927"/>
                      <a:pt x="28529" y="10927"/>
                      <a:pt x="28545" y="10910"/>
                    </a:cubicBezTo>
                    <a:cubicBezTo>
                      <a:pt x="28611" y="10894"/>
                      <a:pt x="28661" y="10885"/>
                      <a:pt x="28727" y="10861"/>
                    </a:cubicBezTo>
                    <a:cubicBezTo>
                      <a:pt x="28743" y="10861"/>
                      <a:pt x="28752" y="10853"/>
                      <a:pt x="28776" y="10853"/>
                    </a:cubicBezTo>
                    <a:lnTo>
                      <a:pt x="28900" y="10820"/>
                    </a:lnTo>
                    <a:cubicBezTo>
                      <a:pt x="28916" y="10811"/>
                      <a:pt x="28949" y="10811"/>
                      <a:pt x="28974" y="10803"/>
                    </a:cubicBezTo>
                    <a:cubicBezTo>
                      <a:pt x="28999" y="10787"/>
                      <a:pt x="29040" y="10778"/>
                      <a:pt x="29073" y="10778"/>
                    </a:cubicBezTo>
                    <a:cubicBezTo>
                      <a:pt x="29098" y="10770"/>
                      <a:pt x="29122" y="10770"/>
                      <a:pt x="29147" y="10762"/>
                    </a:cubicBezTo>
                    <a:cubicBezTo>
                      <a:pt x="29164" y="10762"/>
                      <a:pt x="29180" y="10745"/>
                      <a:pt x="29196" y="10745"/>
                    </a:cubicBezTo>
                    <a:cubicBezTo>
                      <a:pt x="29246" y="10737"/>
                      <a:pt x="29312" y="10729"/>
                      <a:pt x="29361" y="10721"/>
                    </a:cubicBezTo>
                    <a:cubicBezTo>
                      <a:pt x="29386" y="10721"/>
                      <a:pt x="29402" y="10704"/>
                      <a:pt x="29427" y="10704"/>
                    </a:cubicBezTo>
                    <a:cubicBezTo>
                      <a:pt x="29477" y="10696"/>
                      <a:pt x="29526" y="10688"/>
                      <a:pt x="29576" y="10688"/>
                    </a:cubicBezTo>
                    <a:cubicBezTo>
                      <a:pt x="29600" y="10688"/>
                      <a:pt x="29617" y="10679"/>
                      <a:pt x="29650" y="10679"/>
                    </a:cubicBezTo>
                    <a:cubicBezTo>
                      <a:pt x="29699" y="10663"/>
                      <a:pt x="29757" y="10663"/>
                      <a:pt x="29806" y="10655"/>
                    </a:cubicBezTo>
                    <a:cubicBezTo>
                      <a:pt x="29823" y="10655"/>
                      <a:pt x="29847" y="10655"/>
                      <a:pt x="29864" y="10647"/>
                    </a:cubicBezTo>
                    <a:cubicBezTo>
                      <a:pt x="29930" y="10647"/>
                      <a:pt x="29979" y="10638"/>
                      <a:pt x="30045" y="10638"/>
                    </a:cubicBezTo>
                    <a:lnTo>
                      <a:pt x="30086" y="10638"/>
                    </a:lnTo>
                    <a:cubicBezTo>
                      <a:pt x="30152" y="10638"/>
                      <a:pt x="30218" y="10622"/>
                      <a:pt x="30292" y="10622"/>
                    </a:cubicBezTo>
                    <a:lnTo>
                      <a:pt x="30556" y="10622"/>
                    </a:lnTo>
                    <a:cubicBezTo>
                      <a:pt x="30597" y="10622"/>
                      <a:pt x="30647" y="10622"/>
                      <a:pt x="30688" y="10638"/>
                    </a:cubicBezTo>
                    <a:cubicBezTo>
                      <a:pt x="30713" y="10638"/>
                      <a:pt x="30729" y="10638"/>
                      <a:pt x="30762" y="10647"/>
                    </a:cubicBezTo>
                    <a:cubicBezTo>
                      <a:pt x="30803" y="10647"/>
                      <a:pt x="30845" y="10655"/>
                      <a:pt x="30886" y="10655"/>
                    </a:cubicBezTo>
                    <a:cubicBezTo>
                      <a:pt x="30910" y="10655"/>
                      <a:pt x="30927" y="10655"/>
                      <a:pt x="30960" y="10663"/>
                    </a:cubicBezTo>
                    <a:cubicBezTo>
                      <a:pt x="31001" y="10679"/>
                      <a:pt x="31051" y="10679"/>
                      <a:pt x="31092" y="10688"/>
                    </a:cubicBezTo>
                    <a:cubicBezTo>
                      <a:pt x="31116" y="10688"/>
                      <a:pt x="31133" y="10696"/>
                      <a:pt x="31158" y="10696"/>
                    </a:cubicBezTo>
                    <a:cubicBezTo>
                      <a:pt x="31207" y="10704"/>
                      <a:pt x="31257" y="10721"/>
                      <a:pt x="31322" y="10729"/>
                    </a:cubicBezTo>
                    <a:lnTo>
                      <a:pt x="31339" y="10729"/>
                    </a:lnTo>
                    <a:cubicBezTo>
                      <a:pt x="31405" y="10737"/>
                      <a:pt x="31463" y="10762"/>
                      <a:pt x="31528" y="10770"/>
                    </a:cubicBezTo>
                    <a:cubicBezTo>
                      <a:pt x="31537" y="10770"/>
                      <a:pt x="31545" y="10778"/>
                      <a:pt x="31570" y="10778"/>
                    </a:cubicBezTo>
                    <a:cubicBezTo>
                      <a:pt x="31619" y="10787"/>
                      <a:pt x="31660" y="10811"/>
                      <a:pt x="31710" y="10820"/>
                    </a:cubicBezTo>
                    <a:cubicBezTo>
                      <a:pt x="31735" y="10828"/>
                      <a:pt x="31751" y="10828"/>
                      <a:pt x="31759" y="10844"/>
                    </a:cubicBezTo>
                    <a:cubicBezTo>
                      <a:pt x="31800" y="10853"/>
                      <a:pt x="31842" y="10869"/>
                      <a:pt x="31883" y="10885"/>
                    </a:cubicBezTo>
                    <a:cubicBezTo>
                      <a:pt x="31908" y="10894"/>
                      <a:pt x="31924" y="10894"/>
                      <a:pt x="31949" y="10902"/>
                    </a:cubicBezTo>
                    <a:cubicBezTo>
                      <a:pt x="31990" y="10910"/>
                      <a:pt x="32023" y="10935"/>
                      <a:pt x="32064" y="10943"/>
                    </a:cubicBezTo>
                    <a:cubicBezTo>
                      <a:pt x="32081" y="10951"/>
                      <a:pt x="32105" y="10951"/>
                      <a:pt x="32122" y="10968"/>
                    </a:cubicBezTo>
                    <a:cubicBezTo>
                      <a:pt x="32163" y="10984"/>
                      <a:pt x="32204" y="10993"/>
                      <a:pt x="32245" y="11017"/>
                    </a:cubicBezTo>
                    <a:cubicBezTo>
                      <a:pt x="32270" y="11026"/>
                      <a:pt x="32278" y="11026"/>
                      <a:pt x="32295" y="11034"/>
                    </a:cubicBezTo>
                    <a:cubicBezTo>
                      <a:pt x="32353" y="11059"/>
                      <a:pt x="32402" y="11092"/>
                      <a:pt x="32451" y="11116"/>
                    </a:cubicBezTo>
                    <a:lnTo>
                      <a:pt x="32460" y="11116"/>
                    </a:lnTo>
                    <a:cubicBezTo>
                      <a:pt x="32506" y="11143"/>
                      <a:pt x="32547" y="11164"/>
                      <a:pt x="32583" y="11184"/>
                    </a:cubicBezTo>
                    <a:lnTo>
                      <a:pt x="32583" y="11184"/>
                    </a:lnTo>
                    <a:lnTo>
                      <a:pt x="14323" y="593"/>
                    </a:lnTo>
                    <a:cubicBezTo>
                      <a:pt x="14273" y="560"/>
                      <a:pt x="14232" y="544"/>
                      <a:pt x="14183" y="511"/>
                    </a:cubicBezTo>
                    <a:lnTo>
                      <a:pt x="14174" y="511"/>
                    </a:lnTo>
                    <a:cubicBezTo>
                      <a:pt x="14117" y="478"/>
                      <a:pt x="14067" y="462"/>
                      <a:pt x="14018" y="429"/>
                    </a:cubicBezTo>
                    <a:cubicBezTo>
                      <a:pt x="13993" y="420"/>
                      <a:pt x="13985" y="420"/>
                      <a:pt x="13968" y="404"/>
                    </a:cubicBezTo>
                    <a:cubicBezTo>
                      <a:pt x="13919" y="387"/>
                      <a:pt x="13894" y="379"/>
                      <a:pt x="13853" y="354"/>
                    </a:cubicBezTo>
                    <a:cubicBezTo>
                      <a:pt x="13828" y="346"/>
                      <a:pt x="13812" y="338"/>
                      <a:pt x="13787" y="338"/>
                    </a:cubicBezTo>
                    <a:cubicBezTo>
                      <a:pt x="13746" y="321"/>
                      <a:pt x="13721" y="305"/>
                      <a:pt x="13680" y="297"/>
                    </a:cubicBezTo>
                    <a:cubicBezTo>
                      <a:pt x="13655" y="280"/>
                      <a:pt x="13639" y="272"/>
                      <a:pt x="13614" y="272"/>
                    </a:cubicBezTo>
                    <a:cubicBezTo>
                      <a:pt x="13573" y="264"/>
                      <a:pt x="13540" y="239"/>
                      <a:pt x="13499" y="231"/>
                    </a:cubicBezTo>
                    <a:cubicBezTo>
                      <a:pt x="13482" y="223"/>
                      <a:pt x="13457" y="223"/>
                      <a:pt x="13441" y="206"/>
                    </a:cubicBezTo>
                    <a:cubicBezTo>
                      <a:pt x="13400" y="198"/>
                      <a:pt x="13350" y="181"/>
                      <a:pt x="13309" y="173"/>
                    </a:cubicBezTo>
                    <a:cubicBezTo>
                      <a:pt x="13293" y="173"/>
                      <a:pt x="13276" y="157"/>
                      <a:pt x="13268" y="157"/>
                    </a:cubicBezTo>
                    <a:cubicBezTo>
                      <a:pt x="13202" y="148"/>
                      <a:pt x="13144" y="132"/>
                      <a:pt x="13078" y="115"/>
                    </a:cubicBezTo>
                    <a:cubicBezTo>
                      <a:pt x="13070" y="115"/>
                      <a:pt x="13062" y="115"/>
                      <a:pt x="13045" y="107"/>
                    </a:cubicBezTo>
                    <a:lnTo>
                      <a:pt x="12897" y="74"/>
                    </a:lnTo>
                    <a:cubicBezTo>
                      <a:pt x="12872" y="74"/>
                      <a:pt x="12856" y="66"/>
                      <a:pt x="12831" y="66"/>
                    </a:cubicBezTo>
                    <a:cubicBezTo>
                      <a:pt x="12790" y="58"/>
                      <a:pt x="12749" y="58"/>
                      <a:pt x="12708" y="41"/>
                    </a:cubicBezTo>
                    <a:cubicBezTo>
                      <a:pt x="12691" y="41"/>
                      <a:pt x="12658" y="33"/>
                      <a:pt x="12633" y="33"/>
                    </a:cubicBezTo>
                    <a:cubicBezTo>
                      <a:pt x="12592" y="33"/>
                      <a:pt x="12551" y="25"/>
                      <a:pt x="12510" y="25"/>
                    </a:cubicBezTo>
                    <a:cubicBezTo>
                      <a:pt x="12493" y="25"/>
                      <a:pt x="12460" y="25"/>
                      <a:pt x="12444" y="17"/>
                    </a:cubicBezTo>
                    <a:cubicBezTo>
                      <a:pt x="12403" y="17"/>
                      <a:pt x="12361" y="17"/>
                      <a:pt x="12320" y="0"/>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13;p48">
                <a:extLst>
                  <a:ext uri="{FF2B5EF4-FFF2-40B4-BE49-F238E27FC236}">
                    <a16:creationId xmlns:a16="http://schemas.microsoft.com/office/drawing/2014/main" id="{1CF1D066-11F1-4754-A454-63F5011DB8E0}"/>
                  </a:ext>
                </a:extLst>
              </p:cNvPr>
              <p:cNvSpPr/>
              <p:nvPr/>
            </p:nvSpPr>
            <p:spPr>
              <a:xfrm>
                <a:off x="8719919" y="-1732331"/>
                <a:ext cx="654653" cy="834632"/>
              </a:xfrm>
              <a:custGeom>
                <a:avLst/>
                <a:gdLst/>
                <a:ahLst/>
                <a:cxnLst/>
                <a:rect l="l" t="t" r="r" b="b"/>
                <a:pathLst>
                  <a:path w="16772" h="21383" extrusionOk="0">
                    <a:moveTo>
                      <a:pt x="12141" y="0"/>
                    </a:moveTo>
                    <a:cubicBezTo>
                      <a:pt x="11025" y="0"/>
                      <a:pt x="9765" y="359"/>
                      <a:pt x="8431" y="1118"/>
                    </a:cubicBezTo>
                    <a:cubicBezTo>
                      <a:pt x="3809" y="3746"/>
                      <a:pt x="51" y="10149"/>
                      <a:pt x="18" y="15431"/>
                    </a:cubicBezTo>
                    <a:cubicBezTo>
                      <a:pt x="0" y="19202"/>
                      <a:pt x="1877" y="21382"/>
                      <a:pt x="4630" y="21382"/>
                    </a:cubicBezTo>
                    <a:cubicBezTo>
                      <a:pt x="5746" y="21382"/>
                      <a:pt x="7005" y="21024"/>
                      <a:pt x="8341" y="20268"/>
                    </a:cubicBezTo>
                    <a:cubicBezTo>
                      <a:pt x="12964" y="17648"/>
                      <a:pt x="16738" y="11229"/>
                      <a:pt x="16754" y="5947"/>
                    </a:cubicBezTo>
                    <a:cubicBezTo>
                      <a:pt x="16772" y="2183"/>
                      <a:pt x="14892" y="0"/>
                      <a:pt x="12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14;p48">
                <a:extLst>
                  <a:ext uri="{FF2B5EF4-FFF2-40B4-BE49-F238E27FC236}">
                    <a16:creationId xmlns:a16="http://schemas.microsoft.com/office/drawing/2014/main" id="{47E182D0-C0BB-4F93-9B6C-8A78BCC4F521}"/>
                  </a:ext>
                </a:extLst>
              </p:cNvPr>
              <p:cNvSpPr/>
              <p:nvPr/>
            </p:nvSpPr>
            <p:spPr>
              <a:xfrm>
                <a:off x="8814182" y="-1645288"/>
                <a:ext cx="757855" cy="862657"/>
              </a:xfrm>
              <a:custGeom>
                <a:avLst/>
                <a:gdLst/>
                <a:ahLst/>
                <a:cxnLst/>
                <a:rect l="l" t="t" r="r" b="b"/>
                <a:pathLst>
                  <a:path w="19416" h="22101" extrusionOk="0">
                    <a:moveTo>
                      <a:pt x="19276" y="4590"/>
                    </a:moveTo>
                    <a:lnTo>
                      <a:pt x="19280" y="4593"/>
                    </a:lnTo>
                    <a:lnTo>
                      <a:pt x="19280" y="4593"/>
                    </a:lnTo>
                    <a:cubicBezTo>
                      <a:pt x="19279" y="4591"/>
                      <a:pt x="19277" y="4590"/>
                      <a:pt x="19276" y="4590"/>
                    </a:cubicBezTo>
                    <a:close/>
                    <a:moveTo>
                      <a:pt x="19280" y="4593"/>
                    </a:moveTo>
                    <a:lnTo>
                      <a:pt x="19280" y="4593"/>
                    </a:lnTo>
                    <a:cubicBezTo>
                      <a:pt x="19284" y="4597"/>
                      <a:pt x="19285" y="4607"/>
                      <a:pt x="19292" y="4607"/>
                    </a:cubicBezTo>
                    <a:cubicBezTo>
                      <a:pt x="19317" y="4617"/>
                      <a:pt x="19343" y="4630"/>
                      <a:pt x="19369" y="4645"/>
                    </a:cubicBezTo>
                    <a:lnTo>
                      <a:pt x="19369" y="4645"/>
                    </a:lnTo>
                    <a:lnTo>
                      <a:pt x="19280" y="4593"/>
                    </a:lnTo>
                    <a:close/>
                    <a:moveTo>
                      <a:pt x="19369" y="4645"/>
                    </a:moveTo>
                    <a:lnTo>
                      <a:pt x="19415" y="4672"/>
                    </a:lnTo>
                    <a:cubicBezTo>
                      <a:pt x="19400" y="4663"/>
                      <a:pt x="19384" y="4654"/>
                      <a:pt x="19369" y="4645"/>
                    </a:cubicBezTo>
                    <a:close/>
                    <a:moveTo>
                      <a:pt x="10392" y="0"/>
                    </a:moveTo>
                    <a:cubicBezTo>
                      <a:pt x="10334" y="0"/>
                      <a:pt x="10285" y="0"/>
                      <a:pt x="10219" y="8"/>
                    </a:cubicBezTo>
                    <a:lnTo>
                      <a:pt x="10178" y="8"/>
                    </a:lnTo>
                    <a:cubicBezTo>
                      <a:pt x="10137" y="8"/>
                      <a:pt x="10087" y="17"/>
                      <a:pt x="10046" y="17"/>
                    </a:cubicBezTo>
                    <a:cubicBezTo>
                      <a:pt x="10021" y="17"/>
                      <a:pt x="10005" y="17"/>
                      <a:pt x="9980" y="25"/>
                    </a:cubicBezTo>
                    <a:cubicBezTo>
                      <a:pt x="9939" y="25"/>
                      <a:pt x="9914" y="41"/>
                      <a:pt x="9873" y="41"/>
                    </a:cubicBezTo>
                    <a:cubicBezTo>
                      <a:pt x="9848" y="41"/>
                      <a:pt x="9815" y="50"/>
                      <a:pt x="9799" y="50"/>
                    </a:cubicBezTo>
                    <a:cubicBezTo>
                      <a:pt x="9766" y="50"/>
                      <a:pt x="9724" y="58"/>
                      <a:pt x="9692" y="66"/>
                    </a:cubicBezTo>
                    <a:cubicBezTo>
                      <a:pt x="9667" y="66"/>
                      <a:pt x="9642" y="83"/>
                      <a:pt x="9609" y="83"/>
                    </a:cubicBezTo>
                    <a:cubicBezTo>
                      <a:pt x="9584" y="91"/>
                      <a:pt x="9543" y="91"/>
                      <a:pt x="9510" y="99"/>
                    </a:cubicBezTo>
                    <a:cubicBezTo>
                      <a:pt x="9486" y="99"/>
                      <a:pt x="9469" y="107"/>
                      <a:pt x="9444" y="107"/>
                    </a:cubicBezTo>
                    <a:cubicBezTo>
                      <a:pt x="9436" y="107"/>
                      <a:pt x="9428" y="107"/>
                      <a:pt x="9420" y="124"/>
                    </a:cubicBezTo>
                    <a:cubicBezTo>
                      <a:pt x="9403" y="124"/>
                      <a:pt x="9395" y="124"/>
                      <a:pt x="9387" y="132"/>
                    </a:cubicBezTo>
                    <a:cubicBezTo>
                      <a:pt x="9345" y="140"/>
                      <a:pt x="9296" y="149"/>
                      <a:pt x="9255" y="165"/>
                    </a:cubicBezTo>
                    <a:cubicBezTo>
                      <a:pt x="9238" y="165"/>
                      <a:pt x="9230" y="173"/>
                      <a:pt x="9222" y="173"/>
                    </a:cubicBezTo>
                    <a:cubicBezTo>
                      <a:pt x="9172" y="181"/>
                      <a:pt x="9131" y="190"/>
                      <a:pt x="9074" y="214"/>
                    </a:cubicBezTo>
                    <a:lnTo>
                      <a:pt x="9065" y="214"/>
                    </a:lnTo>
                    <a:cubicBezTo>
                      <a:pt x="9016" y="223"/>
                      <a:pt x="8950" y="247"/>
                      <a:pt x="8900" y="264"/>
                    </a:cubicBezTo>
                    <a:cubicBezTo>
                      <a:pt x="8892" y="264"/>
                      <a:pt x="8884" y="272"/>
                      <a:pt x="8867" y="272"/>
                    </a:cubicBezTo>
                    <a:cubicBezTo>
                      <a:pt x="8826" y="289"/>
                      <a:pt x="8785" y="305"/>
                      <a:pt x="8736" y="313"/>
                    </a:cubicBezTo>
                    <a:cubicBezTo>
                      <a:pt x="8727" y="313"/>
                      <a:pt x="8703" y="330"/>
                      <a:pt x="8694" y="330"/>
                    </a:cubicBezTo>
                    <a:cubicBezTo>
                      <a:pt x="8653" y="338"/>
                      <a:pt x="8604" y="355"/>
                      <a:pt x="8563" y="371"/>
                    </a:cubicBezTo>
                    <a:cubicBezTo>
                      <a:pt x="8554" y="371"/>
                      <a:pt x="8538" y="379"/>
                      <a:pt x="8530" y="379"/>
                    </a:cubicBezTo>
                    <a:cubicBezTo>
                      <a:pt x="8480" y="396"/>
                      <a:pt x="8414" y="420"/>
                      <a:pt x="8365" y="437"/>
                    </a:cubicBezTo>
                    <a:cubicBezTo>
                      <a:pt x="8357" y="437"/>
                      <a:pt x="8348" y="453"/>
                      <a:pt x="8332" y="453"/>
                    </a:cubicBezTo>
                    <a:cubicBezTo>
                      <a:pt x="8291" y="470"/>
                      <a:pt x="8241" y="495"/>
                      <a:pt x="8200" y="503"/>
                    </a:cubicBezTo>
                    <a:cubicBezTo>
                      <a:pt x="8184" y="511"/>
                      <a:pt x="8167" y="511"/>
                      <a:pt x="8151" y="519"/>
                    </a:cubicBezTo>
                    <a:cubicBezTo>
                      <a:pt x="8109" y="544"/>
                      <a:pt x="8068" y="561"/>
                      <a:pt x="8027" y="577"/>
                    </a:cubicBezTo>
                    <a:cubicBezTo>
                      <a:pt x="8019" y="585"/>
                      <a:pt x="7994" y="585"/>
                      <a:pt x="7986" y="594"/>
                    </a:cubicBezTo>
                    <a:cubicBezTo>
                      <a:pt x="7936" y="618"/>
                      <a:pt x="7870" y="643"/>
                      <a:pt x="7821" y="676"/>
                    </a:cubicBezTo>
                    <a:cubicBezTo>
                      <a:pt x="7813" y="676"/>
                      <a:pt x="7813" y="684"/>
                      <a:pt x="7796" y="684"/>
                    </a:cubicBezTo>
                    <a:cubicBezTo>
                      <a:pt x="7747" y="709"/>
                      <a:pt x="7697" y="742"/>
                      <a:pt x="7656" y="758"/>
                    </a:cubicBezTo>
                    <a:cubicBezTo>
                      <a:pt x="7631" y="767"/>
                      <a:pt x="7623" y="783"/>
                      <a:pt x="7607" y="791"/>
                    </a:cubicBezTo>
                    <a:lnTo>
                      <a:pt x="7483" y="849"/>
                    </a:lnTo>
                    <a:cubicBezTo>
                      <a:pt x="7458" y="865"/>
                      <a:pt x="7450" y="874"/>
                      <a:pt x="7425" y="882"/>
                    </a:cubicBezTo>
                    <a:cubicBezTo>
                      <a:pt x="7376" y="915"/>
                      <a:pt x="7318" y="948"/>
                      <a:pt x="7252" y="973"/>
                    </a:cubicBezTo>
                    <a:lnTo>
                      <a:pt x="7038" y="1096"/>
                    </a:lnTo>
                    <a:cubicBezTo>
                      <a:pt x="7013" y="1113"/>
                      <a:pt x="6997" y="1129"/>
                      <a:pt x="6972" y="1137"/>
                    </a:cubicBezTo>
                    <a:lnTo>
                      <a:pt x="6824" y="1236"/>
                    </a:lnTo>
                    <a:cubicBezTo>
                      <a:pt x="6799" y="1244"/>
                      <a:pt x="6766" y="1261"/>
                      <a:pt x="6750" y="1277"/>
                    </a:cubicBezTo>
                    <a:cubicBezTo>
                      <a:pt x="6700" y="1302"/>
                      <a:pt x="6643" y="1343"/>
                      <a:pt x="6585" y="1376"/>
                    </a:cubicBezTo>
                    <a:cubicBezTo>
                      <a:pt x="6560" y="1385"/>
                      <a:pt x="6544" y="1401"/>
                      <a:pt x="6535" y="1418"/>
                    </a:cubicBezTo>
                    <a:cubicBezTo>
                      <a:pt x="6461" y="1467"/>
                      <a:pt x="6387" y="1508"/>
                      <a:pt x="6329" y="1566"/>
                    </a:cubicBezTo>
                    <a:cubicBezTo>
                      <a:pt x="6313" y="1574"/>
                      <a:pt x="6297" y="1582"/>
                      <a:pt x="6288" y="1591"/>
                    </a:cubicBezTo>
                    <a:cubicBezTo>
                      <a:pt x="6231" y="1632"/>
                      <a:pt x="6173" y="1673"/>
                      <a:pt x="6123" y="1714"/>
                    </a:cubicBezTo>
                    <a:cubicBezTo>
                      <a:pt x="6099" y="1739"/>
                      <a:pt x="6066" y="1747"/>
                      <a:pt x="6049" y="1772"/>
                    </a:cubicBezTo>
                    <a:cubicBezTo>
                      <a:pt x="6000" y="1797"/>
                      <a:pt x="5959" y="1838"/>
                      <a:pt x="5901" y="1879"/>
                    </a:cubicBezTo>
                    <a:cubicBezTo>
                      <a:pt x="5884" y="1904"/>
                      <a:pt x="5852" y="1920"/>
                      <a:pt x="5835" y="1937"/>
                    </a:cubicBezTo>
                    <a:cubicBezTo>
                      <a:pt x="5777" y="1978"/>
                      <a:pt x="5728" y="2019"/>
                      <a:pt x="5670" y="2069"/>
                    </a:cubicBezTo>
                    <a:cubicBezTo>
                      <a:pt x="5654" y="2077"/>
                      <a:pt x="5637" y="2085"/>
                      <a:pt x="5629" y="2110"/>
                    </a:cubicBezTo>
                    <a:cubicBezTo>
                      <a:pt x="5563" y="2159"/>
                      <a:pt x="5489" y="2225"/>
                      <a:pt x="5431" y="2275"/>
                    </a:cubicBezTo>
                    <a:cubicBezTo>
                      <a:pt x="5407" y="2291"/>
                      <a:pt x="5390" y="2316"/>
                      <a:pt x="5365" y="2324"/>
                    </a:cubicBezTo>
                    <a:cubicBezTo>
                      <a:pt x="5324" y="2365"/>
                      <a:pt x="5275" y="2406"/>
                      <a:pt x="5234" y="2448"/>
                    </a:cubicBezTo>
                    <a:cubicBezTo>
                      <a:pt x="5217" y="2472"/>
                      <a:pt x="5184" y="2489"/>
                      <a:pt x="5159" y="2522"/>
                    </a:cubicBezTo>
                    <a:cubicBezTo>
                      <a:pt x="5118" y="2563"/>
                      <a:pt x="5077" y="2604"/>
                      <a:pt x="5036" y="2637"/>
                    </a:cubicBezTo>
                    <a:cubicBezTo>
                      <a:pt x="5019" y="2654"/>
                      <a:pt x="4986" y="2678"/>
                      <a:pt x="4970" y="2703"/>
                    </a:cubicBezTo>
                    <a:cubicBezTo>
                      <a:pt x="4912" y="2761"/>
                      <a:pt x="4854" y="2810"/>
                      <a:pt x="4805" y="2868"/>
                    </a:cubicBezTo>
                    <a:lnTo>
                      <a:pt x="4747" y="2926"/>
                    </a:lnTo>
                    <a:lnTo>
                      <a:pt x="4599" y="3074"/>
                    </a:lnTo>
                    <a:lnTo>
                      <a:pt x="4525" y="3148"/>
                    </a:lnTo>
                    <a:cubicBezTo>
                      <a:pt x="4484" y="3189"/>
                      <a:pt x="4442" y="3230"/>
                      <a:pt x="4409" y="3272"/>
                    </a:cubicBezTo>
                    <a:cubicBezTo>
                      <a:pt x="4393" y="3305"/>
                      <a:pt x="4360" y="3321"/>
                      <a:pt x="4335" y="3354"/>
                    </a:cubicBezTo>
                    <a:cubicBezTo>
                      <a:pt x="4294" y="3395"/>
                      <a:pt x="4253" y="3445"/>
                      <a:pt x="4212" y="3486"/>
                    </a:cubicBezTo>
                    <a:cubicBezTo>
                      <a:pt x="4195" y="3511"/>
                      <a:pt x="4171" y="3527"/>
                      <a:pt x="4154" y="3560"/>
                    </a:cubicBezTo>
                    <a:cubicBezTo>
                      <a:pt x="4088" y="3626"/>
                      <a:pt x="4039" y="3692"/>
                      <a:pt x="3981" y="3758"/>
                    </a:cubicBezTo>
                    <a:cubicBezTo>
                      <a:pt x="3956" y="3774"/>
                      <a:pt x="3948" y="3799"/>
                      <a:pt x="3923" y="3807"/>
                    </a:cubicBezTo>
                    <a:cubicBezTo>
                      <a:pt x="3882" y="3857"/>
                      <a:pt x="3833" y="3914"/>
                      <a:pt x="3791" y="3964"/>
                    </a:cubicBezTo>
                    <a:cubicBezTo>
                      <a:pt x="3783" y="3972"/>
                      <a:pt x="3775" y="3980"/>
                      <a:pt x="3775" y="3997"/>
                    </a:cubicBezTo>
                    <a:cubicBezTo>
                      <a:pt x="3758" y="4013"/>
                      <a:pt x="3742" y="4021"/>
                      <a:pt x="3734" y="4046"/>
                    </a:cubicBezTo>
                    <a:cubicBezTo>
                      <a:pt x="3701" y="4087"/>
                      <a:pt x="3660" y="4129"/>
                      <a:pt x="3627" y="4170"/>
                    </a:cubicBezTo>
                    <a:cubicBezTo>
                      <a:pt x="3610" y="4203"/>
                      <a:pt x="3585" y="4219"/>
                      <a:pt x="3569" y="4252"/>
                    </a:cubicBezTo>
                    <a:cubicBezTo>
                      <a:pt x="3536" y="4293"/>
                      <a:pt x="3495" y="4343"/>
                      <a:pt x="3462" y="4384"/>
                    </a:cubicBezTo>
                    <a:cubicBezTo>
                      <a:pt x="3445" y="4409"/>
                      <a:pt x="3421" y="4433"/>
                      <a:pt x="3404" y="4458"/>
                    </a:cubicBezTo>
                    <a:cubicBezTo>
                      <a:pt x="3363" y="4516"/>
                      <a:pt x="3305" y="4574"/>
                      <a:pt x="3264" y="4631"/>
                    </a:cubicBezTo>
                    <a:cubicBezTo>
                      <a:pt x="3256" y="4639"/>
                      <a:pt x="3248" y="4656"/>
                      <a:pt x="3239" y="4672"/>
                    </a:cubicBezTo>
                    <a:lnTo>
                      <a:pt x="3083" y="4887"/>
                    </a:lnTo>
                    <a:cubicBezTo>
                      <a:pt x="3058" y="4911"/>
                      <a:pt x="3050" y="4928"/>
                      <a:pt x="3033" y="4961"/>
                    </a:cubicBezTo>
                    <a:cubicBezTo>
                      <a:pt x="2992" y="5010"/>
                      <a:pt x="2959" y="5068"/>
                      <a:pt x="2926" y="5117"/>
                    </a:cubicBezTo>
                    <a:cubicBezTo>
                      <a:pt x="2910" y="5150"/>
                      <a:pt x="2885" y="5167"/>
                      <a:pt x="2869" y="5200"/>
                    </a:cubicBezTo>
                    <a:cubicBezTo>
                      <a:pt x="2836" y="5249"/>
                      <a:pt x="2803" y="5290"/>
                      <a:pt x="2770" y="5340"/>
                    </a:cubicBezTo>
                    <a:cubicBezTo>
                      <a:pt x="2753" y="5373"/>
                      <a:pt x="2728" y="5406"/>
                      <a:pt x="2712" y="5422"/>
                    </a:cubicBezTo>
                    <a:cubicBezTo>
                      <a:pt x="2679" y="5480"/>
                      <a:pt x="2646" y="5521"/>
                      <a:pt x="2621" y="5571"/>
                    </a:cubicBezTo>
                    <a:cubicBezTo>
                      <a:pt x="2597" y="5604"/>
                      <a:pt x="2588" y="5620"/>
                      <a:pt x="2564" y="5653"/>
                    </a:cubicBezTo>
                    <a:cubicBezTo>
                      <a:pt x="2522" y="5711"/>
                      <a:pt x="2498" y="5768"/>
                      <a:pt x="2457" y="5826"/>
                    </a:cubicBezTo>
                    <a:cubicBezTo>
                      <a:pt x="2440" y="5851"/>
                      <a:pt x="2432" y="5859"/>
                      <a:pt x="2424" y="5876"/>
                    </a:cubicBezTo>
                    <a:cubicBezTo>
                      <a:pt x="2374" y="5950"/>
                      <a:pt x="2333" y="6032"/>
                      <a:pt x="2275" y="6106"/>
                    </a:cubicBezTo>
                    <a:cubicBezTo>
                      <a:pt x="2267" y="6123"/>
                      <a:pt x="2259" y="6147"/>
                      <a:pt x="2234" y="6164"/>
                    </a:cubicBezTo>
                    <a:cubicBezTo>
                      <a:pt x="2209" y="6222"/>
                      <a:pt x="2168" y="6279"/>
                      <a:pt x="2135" y="6329"/>
                    </a:cubicBezTo>
                    <a:cubicBezTo>
                      <a:pt x="2110" y="6362"/>
                      <a:pt x="2102" y="6386"/>
                      <a:pt x="2086" y="6411"/>
                    </a:cubicBezTo>
                    <a:lnTo>
                      <a:pt x="1987" y="6568"/>
                    </a:lnTo>
                    <a:cubicBezTo>
                      <a:pt x="1970" y="6601"/>
                      <a:pt x="1962" y="6634"/>
                      <a:pt x="1937" y="6650"/>
                    </a:cubicBezTo>
                    <a:cubicBezTo>
                      <a:pt x="1904" y="6700"/>
                      <a:pt x="1880" y="6757"/>
                      <a:pt x="1855" y="6807"/>
                    </a:cubicBezTo>
                    <a:cubicBezTo>
                      <a:pt x="1847" y="6840"/>
                      <a:pt x="1822" y="6856"/>
                      <a:pt x="1814" y="6889"/>
                    </a:cubicBezTo>
                    <a:cubicBezTo>
                      <a:pt x="1781" y="6947"/>
                      <a:pt x="1756" y="7013"/>
                      <a:pt x="1715" y="7070"/>
                    </a:cubicBezTo>
                    <a:cubicBezTo>
                      <a:pt x="1698" y="7095"/>
                      <a:pt x="1690" y="7103"/>
                      <a:pt x="1682" y="7128"/>
                    </a:cubicBezTo>
                    <a:lnTo>
                      <a:pt x="1558" y="7375"/>
                    </a:lnTo>
                    <a:cubicBezTo>
                      <a:pt x="1550" y="7384"/>
                      <a:pt x="1550" y="7400"/>
                      <a:pt x="1534" y="7416"/>
                    </a:cubicBezTo>
                    <a:cubicBezTo>
                      <a:pt x="1509" y="7482"/>
                      <a:pt x="1476" y="7548"/>
                      <a:pt x="1435" y="7622"/>
                    </a:cubicBezTo>
                    <a:cubicBezTo>
                      <a:pt x="1426" y="7639"/>
                      <a:pt x="1410" y="7672"/>
                      <a:pt x="1402" y="7688"/>
                    </a:cubicBezTo>
                    <a:cubicBezTo>
                      <a:pt x="1369" y="7754"/>
                      <a:pt x="1352" y="7812"/>
                      <a:pt x="1319" y="7870"/>
                    </a:cubicBezTo>
                    <a:cubicBezTo>
                      <a:pt x="1311" y="7878"/>
                      <a:pt x="1311" y="7886"/>
                      <a:pt x="1303" y="7911"/>
                    </a:cubicBezTo>
                    <a:cubicBezTo>
                      <a:pt x="1303" y="7919"/>
                      <a:pt x="1286" y="7927"/>
                      <a:pt x="1286" y="7936"/>
                    </a:cubicBezTo>
                    <a:cubicBezTo>
                      <a:pt x="1196" y="8142"/>
                      <a:pt x="1105" y="8348"/>
                      <a:pt x="1023" y="8554"/>
                    </a:cubicBezTo>
                    <a:cubicBezTo>
                      <a:pt x="1014" y="8578"/>
                      <a:pt x="998" y="8595"/>
                      <a:pt x="998" y="8620"/>
                    </a:cubicBezTo>
                    <a:lnTo>
                      <a:pt x="874" y="8924"/>
                    </a:lnTo>
                    <a:cubicBezTo>
                      <a:pt x="874" y="8941"/>
                      <a:pt x="874" y="8941"/>
                      <a:pt x="866" y="8949"/>
                    </a:cubicBezTo>
                    <a:cubicBezTo>
                      <a:pt x="825" y="9040"/>
                      <a:pt x="792" y="9147"/>
                      <a:pt x="767" y="9238"/>
                    </a:cubicBezTo>
                    <a:cubicBezTo>
                      <a:pt x="751" y="9254"/>
                      <a:pt x="751" y="9279"/>
                      <a:pt x="743" y="9295"/>
                    </a:cubicBezTo>
                    <a:cubicBezTo>
                      <a:pt x="710" y="9402"/>
                      <a:pt x="668" y="9501"/>
                      <a:pt x="644" y="9608"/>
                    </a:cubicBezTo>
                    <a:cubicBezTo>
                      <a:pt x="644" y="9617"/>
                      <a:pt x="627" y="9625"/>
                      <a:pt x="627" y="9650"/>
                    </a:cubicBezTo>
                    <a:cubicBezTo>
                      <a:pt x="602" y="9740"/>
                      <a:pt x="569" y="9831"/>
                      <a:pt x="545" y="9930"/>
                    </a:cubicBezTo>
                    <a:cubicBezTo>
                      <a:pt x="537" y="9946"/>
                      <a:pt x="537" y="9971"/>
                      <a:pt x="528" y="9987"/>
                    </a:cubicBezTo>
                    <a:cubicBezTo>
                      <a:pt x="495" y="10095"/>
                      <a:pt x="462" y="10193"/>
                      <a:pt x="446" y="10301"/>
                    </a:cubicBezTo>
                    <a:cubicBezTo>
                      <a:pt x="446" y="10317"/>
                      <a:pt x="438" y="10325"/>
                      <a:pt x="438" y="10350"/>
                    </a:cubicBezTo>
                    <a:cubicBezTo>
                      <a:pt x="413" y="10441"/>
                      <a:pt x="380" y="10531"/>
                      <a:pt x="363" y="10614"/>
                    </a:cubicBezTo>
                    <a:cubicBezTo>
                      <a:pt x="363" y="10638"/>
                      <a:pt x="355" y="10655"/>
                      <a:pt x="355" y="10671"/>
                    </a:cubicBezTo>
                    <a:cubicBezTo>
                      <a:pt x="331" y="10770"/>
                      <a:pt x="298" y="10877"/>
                      <a:pt x="281" y="10968"/>
                    </a:cubicBezTo>
                    <a:cubicBezTo>
                      <a:pt x="281" y="10985"/>
                      <a:pt x="273" y="11009"/>
                      <a:pt x="273" y="11026"/>
                    </a:cubicBezTo>
                    <a:cubicBezTo>
                      <a:pt x="248" y="11125"/>
                      <a:pt x="232" y="11215"/>
                      <a:pt x="215" y="11298"/>
                    </a:cubicBezTo>
                    <a:cubicBezTo>
                      <a:pt x="215" y="11314"/>
                      <a:pt x="207" y="11331"/>
                      <a:pt x="207" y="11347"/>
                    </a:cubicBezTo>
                    <a:cubicBezTo>
                      <a:pt x="190" y="11454"/>
                      <a:pt x="166" y="11553"/>
                      <a:pt x="157" y="11644"/>
                    </a:cubicBezTo>
                    <a:cubicBezTo>
                      <a:pt x="157" y="11668"/>
                      <a:pt x="149" y="11685"/>
                      <a:pt x="149" y="11710"/>
                    </a:cubicBezTo>
                    <a:cubicBezTo>
                      <a:pt x="133" y="11800"/>
                      <a:pt x="116" y="11891"/>
                      <a:pt x="108" y="11990"/>
                    </a:cubicBezTo>
                    <a:lnTo>
                      <a:pt x="108" y="12031"/>
                    </a:lnTo>
                    <a:cubicBezTo>
                      <a:pt x="92" y="12130"/>
                      <a:pt x="83" y="12221"/>
                      <a:pt x="75" y="12328"/>
                    </a:cubicBezTo>
                    <a:cubicBezTo>
                      <a:pt x="75" y="12344"/>
                      <a:pt x="75" y="12369"/>
                      <a:pt x="67" y="12385"/>
                    </a:cubicBezTo>
                    <a:cubicBezTo>
                      <a:pt x="50" y="12484"/>
                      <a:pt x="42" y="12575"/>
                      <a:pt x="42" y="12666"/>
                    </a:cubicBezTo>
                    <a:lnTo>
                      <a:pt x="42" y="12690"/>
                    </a:lnTo>
                    <a:cubicBezTo>
                      <a:pt x="34" y="12789"/>
                      <a:pt x="34" y="12880"/>
                      <a:pt x="26" y="12987"/>
                    </a:cubicBezTo>
                    <a:lnTo>
                      <a:pt x="26" y="13061"/>
                    </a:lnTo>
                    <a:cubicBezTo>
                      <a:pt x="26" y="13160"/>
                      <a:pt x="9" y="13251"/>
                      <a:pt x="9" y="13358"/>
                    </a:cubicBezTo>
                    <a:cubicBezTo>
                      <a:pt x="1" y="15624"/>
                      <a:pt x="792" y="17231"/>
                      <a:pt x="2069" y="17989"/>
                    </a:cubicBezTo>
                    <a:lnTo>
                      <a:pt x="9139" y="22101"/>
                    </a:lnTo>
                    <a:cubicBezTo>
                      <a:pt x="7854" y="21343"/>
                      <a:pt x="7071" y="19744"/>
                      <a:pt x="7079" y="17470"/>
                    </a:cubicBezTo>
                    <a:cubicBezTo>
                      <a:pt x="7079" y="17371"/>
                      <a:pt x="7079" y="17272"/>
                      <a:pt x="7088" y="17181"/>
                    </a:cubicBezTo>
                    <a:lnTo>
                      <a:pt x="7088" y="17107"/>
                    </a:lnTo>
                    <a:cubicBezTo>
                      <a:pt x="7088" y="17016"/>
                      <a:pt x="7096" y="16909"/>
                      <a:pt x="7112" y="16819"/>
                    </a:cubicBezTo>
                    <a:lnTo>
                      <a:pt x="7112" y="16786"/>
                    </a:lnTo>
                    <a:cubicBezTo>
                      <a:pt x="7121" y="16695"/>
                      <a:pt x="7121" y="16613"/>
                      <a:pt x="7129" y="16522"/>
                    </a:cubicBezTo>
                    <a:cubicBezTo>
                      <a:pt x="7129" y="16497"/>
                      <a:pt x="7129" y="16473"/>
                      <a:pt x="7137" y="16448"/>
                    </a:cubicBezTo>
                    <a:cubicBezTo>
                      <a:pt x="7154" y="16357"/>
                      <a:pt x="7162" y="16250"/>
                      <a:pt x="7170" y="16159"/>
                    </a:cubicBezTo>
                    <a:cubicBezTo>
                      <a:pt x="7170" y="16143"/>
                      <a:pt x="7170" y="16126"/>
                      <a:pt x="7178" y="16110"/>
                    </a:cubicBezTo>
                    <a:cubicBezTo>
                      <a:pt x="7195" y="16028"/>
                      <a:pt x="7203" y="15945"/>
                      <a:pt x="7219" y="15855"/>
                    </a:cubicBezTo>
                    <a:cubicBezTo>
                      <a:pt x="7219" y="15830"/>
                      <a:pt x="7236" y="15797"/>
                      <a:pt x="7236" y="15780"/>
                    </a:cubicBezTo>
                    <a:cubicBezTo>
                      <a:pt x="7252" y="15681"/>
                      <a:pt x="7261" y="15583"/>
                      <a:pt x="7285" y="15492"/>
                    </a:cubicBezTo>
                    <a:cubicBezTo>
                      <a:pt x="7285" y="15467"/>
                      <a:pt x="7294" y="15451"/>
                      <a:pt x="7294" y="15426"/>
                    </a:cubicBezTo>
                    <a:cubicBezTo>
                      <a:pt x="7318" y="15344"/>
                      <a:pt x="7327" y="15261"/>
                      <a:pt x="7343" y="15179"/>
                    </a:cubicBezTo>
                    <a:cubicBezTo>
                      <a:pt x="7360" y="15162"/>
                      <a:pt x="7360" y="15129"/>
                      <a:pt x="7368" y="15113"/>
                    </a:cubicBezTo>
                    <a:cubicBezTo>
                      <a:pt x="7384" y="15014"/>
                      <a:pt x="7409" y="14915"/>
                      <a:pt x="7442" y="14825"/>
                    </a:cubicBezTo>
                    <a:cubicBezTo>
                      <a:pt x="7450" y="14800"/>
                      <a:pt x="7450" y="14767"/>
                      <a:pt x="7458" y="14750"/>
                    </a:cubicBezTo>
                    <a:lnTo>
                      <a:pt x="7524" y="14503"/>
                    </a:lnTo>
                    <a:cubicBezTo>
                      <a:pt x="7533" y="14478"/>
                      <a:pt x="7533" y="14462"/>
                      <a:pt x="7541" y="14429"/>
                    </a:cubicBezTo>
                    <a:cubicBezTo>
                      <a:pt x="7574" y="14338"/>
                      <a:pt x="7590" y="14231"/>
                      <a:pt x="7623" y="14141"/>
                    </a:cubicBezTo>
                    <a:cubicBezTo>
                      <a:pt x="7631" y="14108"/>
                      <a:pt x="7648" y="14091"/>
                      <a:pt x="7648" y="14058"/>
                    </a:cubicBezTo>
                    <a:cubicBezTo>
                      <a:pt x="7664" y="13976"/>
                      <a:pt x="7697" y="13893"/>
                      <a:pt x="7730" y="13803"/>
                    </a:cubicBezTo>
                    <a:cubicBezTo>
                      <a:pt x="7739" y="13778"/>
                      <a:pt x="7739" y="13762"/>
                      <a:pt x="7747" y="13737"/>
                    </a:cubicBezTo>
                    <a:cubicBezTo>
                      <a:pt x="7780" y="13638"/>
                      <a:pt x="7813" y="13539"/>
                      <a:pt x="7854" y="13440"/>
                    </a:cubicBezTo>
                    <a:cubicBezTo>
                      <a:pt x="7862" y="13407"/>
                      <a:pt x="7870" y="13391"/>
                      <a:pt x="7879" y="13358"/>
                    </a:cubicBezTo>
                    <a:cubicBezTo>
                      <a:pt x="7912" y="13267"/>
                      <a:pt x="7945" y="13185"/>
                      <a:pt x="7978" y="13094"/>
                    </a:cubicBezTo>
                    <a:cubicBezTo>
                      <a:pt x="7978" y="13078"/>
                      <a:pt x="7986" y="13069"/>
                      <a:pt x="7986" y="13053"/>
                    </a:cubicBezTo>
                    <a:cubicBezTo>
                      <a:pt x="8027" y="12946"/>
                      <a:pt x="8060" y="12855"/>
                      <a:pt x="8101" y="12748"/>
                    </a:cubicBezTo>
                    <a:cubicBezTo>
                      <a:pt x="8109" y="12731"/>
                      <a:pt x="8118" y="12699"/>
                      <a:pt x="8126" y="12674"/>
                    </a:cubicBezTo>
                    <a:cubicBezTo>
                      <a:pt x="8167" y="12575"/>
                      <a:pt x="8208" y="12484"/>
                      <a:pt x="8249" y="12377"/>
                    </a:cubicBezTo>
                    <a:lnTo>
                      <a:pt x="8249" y="12369"/>
                    </a:lnTo>
                    <a:cubicBezTo>
                      <a:pt x="8291" y="12262"/>
                      <a:pt x="8348" y="12171"/>
                      <a:pt x="8390" y="12072"/>
                    </a:cubicBezTo>
                    <a:cubicBezTo>
                      <a:pt x="8398" y="12039"/>
                      <a:pt x="8406" y="12015"/>
                      <a:pt x="8414" y="11990"/>
                    </a:cubicBezTo>
                    <a:cubicBezTo>
                      <a:pt x="8439" y="11932"/>
                      <a:pt x="8472" y="11874"/>
                      <a:pt x="8497" y="11825"/>
                    </a:cubicBezTo>
                    <a:cubicBezTo>
                      <a:pt x="8513" y="11800"/>
                      <a:pt x="8521" y="11767"/>
                      <a:pt x="8530" y="11751"/>
                    </a:cubicBezTo>
                    <a:cubicBezTo>
                      <a:pt x="8563" y="11677"/>
                      <a:pt x="8604" y="11603"/>
                      <a:pt x="8637" y="11537"/>
                    </a:cubicBezTo>
                    <a:cubicBezTo>
                      <a:pt x="8637" y="11528"/>
                      <a:pt x="8645" y="11512"/>
                      <a:pt x="8645" y="11504"/>
                    </a:cubicBezTo>
                    <a:lnTo>
                      <a:pt x="8769" y="11256"/>
                    </a:lnTo>
                    <a:cubicBezTo>
                      <a:pt x="8769" y="11248"/>
                      <a:pt x="8777" y="11232"/>
                      <a:pt x="8777" y="11223"/>
                    </a:cubicBezTo>
                    <a:cubicBezTo>
                      <a:pt x="8818" y="11149"/>
                      <a:pt x="8851" y="11083"/>
                      <a:pt x="8892" y="11009"/>
                    </a:cubicBezTo>
                    <a:lnTo>
                      <a:pt x="8925" y="10952"/>
                    </a:lnTo>
                    <a:cubicBezTo>
                      <a:pt x="8950" y="10886"/>
                      <a:pt x="8983" y="10828"/>
                      <a:pt x="9024" y="10770"/>
                    </a:cubicBezTo>
                    <a:cubicBezTo>
                      <a:pt x="9032" y="10754"/>
                      <a:pt x="9049" y="10729"/>
                      <a:pt x="9065" y="10704"/>
                    </a:cubicBezTo>
                    <a:cubicBezTo>
                      <a:pt x="9098" y="10638"/>
                      <a:pt x="9131" y="10589"/>
                      <a:pt x="9172" y="10523"/>
                    </a:cubicBezTo>
                    <a:cubicBezTo>
                      <a:pt x="9181" y="10507"/>
                      <a:pt x="9189" y="10482"/>
                      <a:pt x="9214" y="10465"/>
                    </a:cubicBezTo>
                    <a:cubicBezTo>
                      <a:pt x="9255" y="10399"/>
                      <a:pt x="9296" y="10334"/>
                      <a:pt x="9321" y="10268"/>
                    </a:cubicBezTo>
                    <a:cubicBezTo>
                      <a:pt x="9337" y="10259"/>
                      <a:pt x="9337" y="10243"/>
                      <a:pt x="9345" y="10235"/>
                    </a:cubicBezTo>
                    <a:cubicBezTo>
                      <a:pt x="9395" y="10152"/>
                      <a:pt x="9436" y="10086"/>
                      <a:pt x="9486" y="10004"/>
                    </a:cubicBezTo>
                    <a:cubicBezTo>
                      <a:pt x="9486" y="9987"/>
                      <a:pt x="9502" y="9987"/>
                      <a:pt x="9502" y="9979"/>
                    </a:cubicBezTo>
                    <a:cubicBezTo>
                      <a:pt x="9543" y="9905"/>
                      <a:pt x="9593" y="9831"/>
                      <a:pt x="9634" y="9773"/>
                    </a:cubicBezTo>
                    <a:cubicBezTo>
                      <a:pt x="9642" y="9757"/>
                      <a:pt x="9667" y="9732"/>
                      <a:pt x="9675" y="9716"/>
                    </a:cubicBezTo>
                    <a:cubicBezTo>
                      <a:pt x="9708" y="9658"/>
                      <a:pt x="9749" y="9608"/>
                      <a:pt x="9774" y="9551"/>
                    </a:cubicBezTo>
                    <a:cubicBezTo>
                      <a:pt x="9799" y="9526"/>
                      <a:pt x="9807" y="9493"/>
                      <a:pt x="9832" y="9477"/>
                    </a:cubicBezTo>
                    <a:cubicBezTo>
                      <a:pt x="9856" y="9427"/>
                      <a:pt x="9898" y="9369"/>
                      <a:pt x="9930" y="9320"/>
                    </a:cubicBezTo>
                    <a:cubicBezTo>
                      <a:pt x="9955" y="9304"/>
                      <a:pt x="9963" y="9271"/>
                      <a:pt x="9980" y="9246"/>
                    </a:cubicBezTo>
                    <a:cubicBezTo>
                      <a:pt x="10021" y="9196"/>
                      <a:pt x="10054" y="9147"/>
                      <a:pt x="10095" y="9097"/>
                    </a:cubicBezTo>
                    <a:cubicBezTo>
                      <a:pt x="10104" y="9073"/>
                      <a:pt x="10128" y="9056"/>
                      <a:pt x="10137" y="9032"/>
                    </a:cubicBezTo>
                    <a:lnTo>
                      <a:pt x="10293" y="8817"/>
                    </a:lnTo>
                    <a:cubicBezTo>
                      <a:pt x="10301" y="8809"/>
                      <a:pt x="10310" y="8793"/>
                      <a:pt x="10310" y="8784"/>
                    </a:cubicBezTo>
                    <a:cubicBezTo>
                      <a:pt x="10351" y="8727"/>
                      <a:pt x="10408" y="8661"/>
                      <a:pt x="10450" y="8611"/>
                    </a:cubicBezTo>
                    <a:cubicBezTo>
                      <a:pt x="10466" y="8587"/>
                      <a:pt x="10491" y="8562"/>
                      <a:pt x="10507" y="8537"/>
                    </a:cubicBezTo>
                    <a:cubicBezTo>
                      <a:pt x="10540" y="8496"/>
                      <a:pt x="10581" y="8447"/>
                      <a:pt x="10614" y="8405"/>
                    </a:cubicBezTo>
                    <a:cubicBezTo>
                      <a:pt x="10631" y="8372"/>
                      <a:pt x="10656" y="8356"/>
                      <a:pt x="10672" y="8323"/>
                    </a:cubicBezTo>
                    <a:cubicBezTo>
                      <a:pt x="10705" y="8282"/>
                      <a:pt x="10746" y="8241"/>
                      <a:pt x="10779" y="8199"/>
                    </a:cubicBezTo>
                    <a:cubicBezTo>
                      <a:pt x="10796" y="8166"/>
                      <a:pt x="10820" y="8150"/>
                      <a:pt x="10837" y="8117"/>
                    </a:cubicBezTo>
                    <a:cubicBezTo>
                      <a:pt x="10878" y="8067"/>
                      <a:pt x="10928" y="8002"/>
                      <a:pt x="10969" y="7952"/>
                    </a:cubicBezTo>
                    <a:cubicBezTo>
                      <a:pt x="10985" y="7927"/>
                      <a:pt x="11002" y="7919"/>
                      <a:pt x="11010" y="7903"/>
                    </a:cubicBezTo>
                    <a:cubicBezTo>
                      <a:pt x="11076" y="7828"/>
                      <a:pt x="11134" y="7763"/>
                      <a:pt x="11200" y="7697"/>
                    </a:cubicBezTo>
                    <a:cubicBezTo>
                      <a:pt x="11216" y="7672"/>
                      <a:pt x="11232" y="7655"/>
                      <a:pt x="11249" y="7639"/>
                    </a:cubicBezTo>
                    <a:cubicBezTo>
                      <a:pt x="11290" y="7590"/>
                      <a:pt x="11340" y="7540"/>
                      <a:pt x="11381" y="7491"/>
                    </a:cubicBezTo>
                    <a:cubicBezTo>
                      <a:pt x="11406" y="7466"/>
                      <a:pt x="11422" y="7449"/>
                      <a:pt x="11447" y="7416"/>
                    </a:cubicBezTo>
                    <a:cubicBezTo>
                      <a:pt x="11488" y="7367"/>
                      <a:pt x="11537" y="7326"/>
                      <a:pt x="11579" y="7268"/>
                    </a:cubicBezTo>
                    <a:lnTo>
                      <a:pt x="11644" y="7210"/>
                    </a:lnTo>
                    <a:cubicBezTo>
                      <a:pt x="11702" y="7145"/>
                      <a:pt x="11768" y="7079"/>
                      <a:pt x="11834" y="7013"/>
                    </a:cubicBezTo>
                    <a:cubicBezTo>
                      <a:pt x="11900" y="6955"/>
                      <a:pt x="11974" y="6889"/>
                      <a:pt x="12032" y="6831"/>
                    </a:cubicBezTo>
                    <a:cubicBezTo>
                      <a:pt x="12057" y="6807"/>
                      <a:pt x="12073" y="6798"/>
                      <a:pt x="12081" y="6774"/>
                    </a:cubicBezTo>
                    <a:cubicBezTo>
                      <a:pt x="12139" y="6733"/>
                      <a:pt x="12180" y="6683"/>
                      <a:pt x="12230" y="6642"/>
                    </a:cubicBezTo>
                    <a:lnTo>
                      <a:pt x="12287" y="6584"/>
                    </a:lnTo>
                    <a:cubicBezTo>
                      <a:pt x="12345" y="6543"/>
                      <a:pt x="12394" y="6485"/>
                      <a:pt x="12444" y="6444"/>
                    </a:cubicBezTo>
                    <a:cubicBezTo>
                      <a:pt x="12469" y="6436"/>
                      <a:pt x="12477" y="6419"/>
                      <a:pt x="12493" y="6403"/>
                    </a:cubicBezTo>
                    <a:cubicBezTo>
                      <a:pt x="12567" y="6345"/>
                      <a:pt x="12633" y="6296"/>
                      <a:pt x="12699" y="6230"/>
                    </a:cubicBezTo>
                    <a:cubicBezTo>
                      <a:pt x="12716" y="6222"/>
                      <a:pt x="12724" y="6213"/>
                      <a:pt x="12732" y="6213"/>
                    </a:cubicBezTo>
                    <a:cubicBezTo>
                      <a:pt x="12798" y="6156"/>
                      <a:pt x="12848" y="6115"/>
                      <a:pt x="12905" y="6065"/>
                    </a:cubicBezTo>
                    <a:cubicBezTo>
                      <a:pt x="12930" y="6049"/>
                      <a:pt x="12946" y="6032"/>
                      <a:pt x="12971" y="6016"/>
                    </a:cubicBezTo>
                    <a:cubicBezTo>
                      <a:pt x="13021" y="5974"/>
                      <a:pt x="13070" y="5933"/>
                      <a:pt x="13128" y="5900"/>
                    </a:cubicBezTo>
                    <a:cubicBezTo>
                      <a:pt x="13144" y="5884"/>
                      <a:pt x="13169" y="5867"/>
                      <a:pt x="13185" y="5851"/>
                    </a:cubicBezTo>
                    <a:cubicBezTo>
                      <a:pt x="13243" y="5810"/>
                      <a:pt x="13301" y="5768"/>
                      <a:pt x="13358" y="5719"/>
                    </a:cubicBezTo>
                    <a:cubicBezTo>
                      <a:pt x="13367" y="5702"/>
                      <a:pt x="13383" y="5694"/>
                      <a:pt x="13391" y="5694"/>
                    </a:cubicBezTo>
                    <a:cubicBezTo>
                      <a:pt x="13466" y="5645"/>
                      <a:pt x="13540" y="5595"/>
                      <a:pt x="13606" y="5554"/>
                    </a:cubicBezTo>
                    <a:cubicBezTo>
                      <a:pt x="13630" y="5538"/>
                      <a:pt x="13639" y="5529"/>
                      <a:pt x="13655" y="5521"/>
                    </a:cubicBezTo>
                    <a:cubicBezTo>
                      <a:pt x="13713" y="5480"/>
                      <a:pt x="13762" y="5447"/>
                      <a:pt x="13820" y="5414"/>
                    </a:cubicBezTo>
                    <a:cubicBezTo>
                      <a:pt x="13845" y="5406"/>
                      <a:pt x="13878" y="5389"/>
                      <a:pt x="13894" y="5373"/>
                    </a:cubicBezTo>
                    <a:lnTo>
                      <a:pt x="14051" y="5282"/>
                    </a:lnTo>
                    <a:cubicBezTo>
                      <a:pt x="14067" y="5274"/>
                      <a:pt x="14092" y="5249"/>
                      <a:pt x="14108" y="5241"/>
                    </a:cubicBezTo>
                    <a:lnTo>
                      <a:pt x="14331" y="5117"/>
                    </a:lnTo>
                    <a:cubicBezTo>
                      <a:pt x="14389" y="5084"/>
                      <a:pt x="14438" y="5060"/>
                      <a:pt x="14496" y="5027"/>
                    </a:cubicBezTo>
                    <a:cubicBezTo>
                      <a:pt x="14512" y="5019"/>
                      <a:pt x="14520" y="5002"/>
                      <a:pt x="14545" y="4994"/>
                    </a:cubicBezTo>
                    <a:lnTo>
                      <a:pt x="14669" y="4936"/>
                    </a:lnTo>
                    <a:cubicBezTo>
                      <a:pt x="14685" y="4920"/>
                      <a:pt x="14702" y="4911"/>
                      <a:pt x="14718" y="4903"/>
                    </a:cubicBezTo>
                    <a:cubicBezTo>
                      <a:pt x="14768" y="4878"/>
                      <a:pt x="14809" y="4854"/>
                      <a:pt x="14866" y="4829"/>
                    </a:cubicBezTo>
                    <a:cubicBezTo>
                      <a:pt x="14875" y="4829"/>
                      <a:pt x="14883" y="4821"/>
                      <a:pt x="14883" y="4821"/>
                    </a:cubicBezTo>
                    <a:cubicBezTo>
                      <a:pt x="14932" y="4788"/>
                      <a:pt x="14998" y="4771"/>
                      <a:pt x="15048" y="4747"/>
                    </a:cubicBezTo>
                    <a:cubicBezTo>
                      <a:pt x="15056" y="4738"/>
                      <a:pt x="15081" y="4738"/>
                      <a:pt x="15089" y="4730"/>
                    </a:cubicBezTo>
                    <a:cubicBezTo>
                      <a:pt x="15130" y="4705"/>
                      <a:pt x="15171" y="4681"/>
                      <a:pt x="15213" y="4672"/>
                    </a:cubicBezTo>
                    <a:cubicBezTo>
                      <a:pt x="15237" y="4664"/>
                      <a:pt x="15246" y="4664"/>
                      <a:pt x="15262" y="4656"/>
                    </a:cubicBezTo>
                    <a:cubicBezTo>
                      <a:pt x="15303" y="4631"/>
                      <a:pt x="15344" y="4623"/>
                      <a:pt x="15402" y="4607"/>
                    </a:cubicBezTo>
                    <a:cubicBezTo>
                      <a:pt x="15410" y="4607"/>
                      <a:pt x="15419" y="4590"/>
                      <a:pt x="15427" y="4590"/>
                    </a:cubicBezTo>
                    <a:cubicBezTo>
                      <a:pt x="15484" y="4574"/>
                      <a:pt x="15534" y="4549"/>
                      <a:pt x="15592" y="4532"/>
                    </a:cubicBezTo>
                    <a:cubicBezTo>
                      <a:pt x="15608" y="4532"/>
                      <a:pt x="15625" y="4524"/>
                      <a:pt x="15633" y="4524"/>
                    </a:cubicBezTo>
                    <a:cubicBezTo>
                      <a:pt x="15674" y="4508"/>
                      <a:pt x="15715" y="4491"/>
                      <a:pt x="15756" y="4483"/>
                    </a:cubicBezTo>
                    <a:cubicBezTo>
                      <a:pt x="15781" y="4466"/>
                      <a:pt x="15789" y="4466"/>
                      <a:pt x="15814" y="4458"/>
                    </a:cubicBezTo>
                    <a:cubicBezTo>
                      <a:pt x="15855" y="4450"/>
                      <a:pt x="15896" y="4442"/>
                      <a:pt x="15921" y="4417"/>
                    </a:cubicBezTo>
                    <a:cubicBezTo>
                      <a:pt x="15938" y="4417"/>
                      <a:pt x="15954" y="4409"/>
                      <a:pt x="15962" y="4409"/>
                    </a:cubicBezTo>
                    <a:cubicBezTo>
                      <a:pt x="16020" y="4384"/>
                      <a:pt x="16070" y="4376"/>
                      <a:pt x="16119" y="4368"/>
                    </a:cubicBezTo>
                    <a:cubicBezTo>
                      <a:pt x="16127" y="4368"/>
                      <a:pt x="16144" y="4359"/>
                      <a:pt x="16160" y="4359"/>
                    </a:cubicBezTo>
                    <a:cubicBezTo>
                      <a:pt x="16201" y="4343"/>
                      <a:pt x="16243" y="4335"/>
                      <a:pt x="16276" y="4326"/>
                    </a:cubicBezTo>
                    <a:cubicBezTo>
                      <a:pt x="16292" y="4326"/>
                      <a:pt x="16317" y="4318"/>
                      <a:pt x="16333" y="4318"/>
                    </a:cubicBezTo>
                    <a:cubicBezTo>
                      <a:pt x="16366" y="4302"/>
                      <a:pt x="16399" y="4302"/>
                      <a:pt x="16440" y="4293"/>
                    </a:cubicBezTo>
                    <a:cubicBezTo>
                      <a:pt x="16457" y="4293"/>
                      <a:pt x="16482" y="4285"/>
                      <a:pt x="16498" y="4285"/>
                    </a:cubicBezTo>
                    <a:cubicBezTo>
                      <a:pt x="16523" y="4285"/>
                      <a:pt x="16531" y="4277"/>
                      <a:pt x="16556" y="4277"/>
                    </a:cubicBezTo>
                    <a:cubicBezTo>
                      <a:pt x="16605" y="4260"/>
                      <a:pt x="16646" y="4252"/>
                      <a:pt x="16688" y="4252"/>
                    </a:cubicBezTo>
                    <a:cubicBezTo>
                      <a:pt x="16704" y="4252"/>
                      <a:pt x="16729" y="4244"/>
                      <a:pt x="16745" y="4244"/>
                    </a:cubicBezTo>
                    <a:cubicBezTo>
                      <a:pt x="16786" y="4236"/>
                      <a:pt x="16828" y="4236"/>
                      <a:pt x="16869" y="4219"/>
                    </a:cubicBezTo>
                    <a:cubicBezTo>
                      <a:pt x="16894" y="4219"/>
                      <a:pt x="16910" y="4211"/>
                      <a:pt x="16935" y="4211"/>
                    </a:cubicBezTo>
                    <a:cubicBezTo>
                      <a:pt x="16976" y="4203"/>
                      <a:pt x="17017" y="4203"/>
                      <a:pt x="17058" y="4203"/>
                    </a:cubicBezTo>
                    <a:cubicBezTo>
                      <a:pt x="17075" y="4203"/>
                      <a:pt x="17100" y="4203"/>
                      <a:pt x="17108" y="4195"/>
                    </a:cubicBezTo>
                    <a:cubicBezTo>
                      <a:pt x="17157" y="4195"/>
                      <a:pt x="17198" y="4178"/>
                      <a:pt x="17256" y="4178"/>
                    </a:cubicBezTo>
                    <a:lnTo>
                      <a:pt x="17281" y="4178"/>
                    </a:lnTo>
                    <a:cubicBezTo>
                      <a:pt x="17347" y="4178"/>
                      <a:pt x="17404" y="4178"/>
                      <a:pt x="17462" y="4170"/>
                    </a:cubicBezTo>
                    <a:lnTo>
                      <a:pt x="17685" y="4170"/>
                    </a:lnTo>
                    <a:cubicBezTo>
                      <a:pt x="17726" y="4170"/>
                      <a:pt x="17767" y="4170"/>
                      <a:pt x="17800" y="4178"/>
                    </a:cubicBezTo>
                    <a:lnTo>
                      <a:pt x="17858" y="4178"/>
                    </a:lnTo>
                    <a:cubicBezTo>
                      <a:pt x="17899" y="4178"/>
                      <a:pt x="17932" y="4195"/>
                      <a:pt x="17973" y="4195"/>
                    </a:cubicBezTo>
                    <a:cubicBezTo>
                      <a:pt x="17998" y="4195"/>
                      <a:pt x="18014" y="4195"/>
                      <a:pt x="18039" y="4203"/>
                    </a:cubicBezTo>
                    <a:cubicBezTo>
                      <a:pt x="18080" y="4203"/>
                      <a:pt x="18105" y="4211"/>
                      <a:pt x="18146" y="4219"/>
                    </a:cubicBezTo>
                    <a:cubicBezTo>
                      <a:pt x="18171" y="4219"/>
                      <a:pt x="18179" y="4219"/>
                      <a:pt x="18204" y="4236"/>
                    </a:cubicBezTo>
                    <a:cubicBezTo>
                      <a:pt x="18245" y="4244"/>
                      <a:pt x="18294" y="4252"/>
                      <a:pt x="18336" y="4252"/>
                    </a:cubicBezTo>
                    <a:lnTo>
                      <a:pt x="18352" y="4252"/>
                    </a:lnTo>
                    <a:cubicBezTo>
                      <a:pt x="18410" y="4260"/>
                      <a:pt x="18459" y="4277"/>
                      <a:pt x="18509" y="4293"/>
                    </a:cubicBezTo>
                    <a:cubicBezTo>
                      <a:pt x="18517" y="4293"/>
                      <a:pt x="18533" y="4302"/>
                      <a:pt x="18550" y="4302"/>
                    </a:cubicBezTo>
                    <a:cubicBezTo>
                      <a:pt x="18591" y="4318"/>
                      <a:pt x="18632" y="4326"/>
                      <a:pt x="18665" y="4335"/>
                    </a:cubicBezTo>
                    <a:cubicBezTo>
                      <a:pt x="18682" y="4343"/>
                      <a:pt x="18698" y="4343"/>
                      <a:pt x="18715" y="4359"/>
                    </a:cubicBezTo>
                    <a:cubicBezTo>
                      <a:pt x="18748" y="4368"/>
                      <a:pt x="18781" y="4376"/>
                      <a:pt x="18822" y="4384"/>
                    </a:cubicBezTo>
                    <a:cubicBezTo>
                      <a:pt x="18838" y="4401"/>
                      <a:pt x="18863" y="4401"/>
                      <a:pt x="18871" y="4409"/>
                    </a:cubicBezTo>
                    <a:cubicBezTo>
                      <a:pt x="18904" y="4417"/>
                      <a:pt x="18929" y="4425"/>
                      <a:pt x="18962" y="4450"/>
                    </a:cubicBezTo>
                    <a:cubicBezTo>
                      <a:pt x="18987" y="4458"/>
                      <a:pt x="19003" y="4458"/>
                      <a:pt x="19011" y="4466"/>
                    </a:cubicBezTo>
                    <a:cubicBezTo>
                      <a:pt x="19044" y="4483"/>
                      <a:pt x="19077" y="4499"/>
                      <a:pt x="19110" y="4508"/>
                    </a:cubicBezTo>
                    <a:cubicBezTo>
                      <a:pt x="19127" y="4524"/>
                      <a:pt x="19135" y="4524"/>
                      <a:pt x="19160" y="4532"/>
                    </a:cubicBezTo>
                    <a:cubicBezTo>
                      <a:pt x="19201" y="4549"/>
                      <a:pt x="19242" y="4574"/>
                      <a:pt x="19275" y="4590"/>
                    </a:cubicBezTo>
                    <a:cubicBezTo>
                      <a:pt x="19275" y="4590"/>
                      <a:pt x="19275" y="4590"/>
                      <a:pt x="19276" y="4590"/>
                    </a:cubicBezTo>
                    <a:lnTo>
                      <a:pt x="19276" y="4590"/>
                    </a:lnTo>
                    <a:lnTo>
                      <a:pt x="12370" y="511"/>
                    </a:lnTo>
                    <a:cubicBezTo>
                      <a:pt x="12328" y="495"/>
                      <a:pt x="12287" y="462"/>
                      <a:pt x="12246" y="437"/>
                    </a:cubicBezTo>
                    <a:cubicBezTo>
                      <a:pt x="12238" y="437"/>
                      <a:pt x="12238" y="429"/>
                      <a:pt x="12230" y="429"/>
                    </a:cubicBezTo>
                    <a:cubicBezTo>
                      <a:pt x="12188" y="412"/>
                      <a:pt x="12147" y="388"/>
                      <a:pt x="12114" y="371"/>
                    </a:cubicBezTo>
                    <a:cubicBezTo>
                      <a:pt x="12098" y="363"/>
                      <a:pt x="12081" y="363"/>
                      <a:pt x="12065" y="346"/>
                    </a:cubicBezTo>
                    <a:cubicBezTo>
                      <a:pt x="12032" y="338"/>
                      <a:pt x="11999" y="322"/>
                      <a:pt x="11974" y="305"/>
                    </a:cubicBezTo>
                    <a:cubicBezTo>
                      <a:pt x="11949" y="297"/>
                      <a:pt x="11941" y="297"/>
                      <a:pt x="11916" y="289"/>
                    </a:cubicBezTo>
                    <a:cubicBezTo>
                      <a:pt x="11892" y="280"/>
                      <a:pt x="11859" y="264"/>
                      <a:pt x="11826" y="247"/>
                    </a:cubicBezTo>
                    <a:cubicBezTo>
                      <a:pt x="11801" y="231"/>
                      <a:pt x="11785" y="231"/>
                      <a:pt x="11776" y="223"/>
                    </a:cubicBezTo>
                    <a:cubicBezTo>
                      <a:pt x="11743" y="214"/>
                      <a:pt x="11710" y="206"/>
                      <a:pt x="11669" y="190"/>
                    </a:cubicBezTo>
                    <a:cubicBezTo>
                      <a:pt x="11653" y="181"/>
                      <a:pt x="11644" y="181"/>
                      <a:pt x="11620" y="173"/>
                    </a:cubicBezTo>
                    <a:lnTo>
                      <a:pt x="11496" y="140"/>
                    </a:lnTo>
                    <a:cubicBezTo>
                      <a:pt x="11488" y="140"/>
                      <a:pt x="11471" y="132"/>
                      <a:pt x="11463" y="132"/>
                    </a:cubicBezTo>
                    <a:cubicBezTo>
                      <a:pt x="11414" y="124"/>
                      <a:pt x="11364" y="99"/>
                      <a:pt x="11298" y="91"/>
                    </a:cubicBezTo>
                    <a:lnTo>
                      <a:pt x="11282" y="91"/>
                    </a:lnTo>
                    <a:cubicBezTo>
                      <a:pt x="11232" y="83"/>
                      <a:pt x="11183" y="66"/>
                      <a:pt x="11134" y="58"/>
                    </a:cubicBezTo>
                    <a:cubicBezTo>
                      <a:pt x="11117" y="58"/>
                      <a:pt x="11101" y="58"/>
                      <a:pt x="11084" y="50"/>
                    </a:cubicBezTo>
                    <a:cubicBezTo>
                      <a:pt x="11043" y="41"/>
                      <a:pt x="11010" y="41"/>
                      <a:pt x="10969" y="25"/>
                    </a:cubicBezTo>
                    <a:cubicBezTo>
                      <a:pt x="10952" y="25"/>
                      <a:pt x="10928" y="25"/>
                      <a:pt x="10919" y="17"/>
                    </a:cubicBezTo>
                    <a:cubicBezTo>
                      <a:pt x="10878" y="17"/>
                      <a:pt x="10845" y="8"/>
                      <a:pt x="10804" y="8"/>
                    </a:cubicBezTo>
                    <a:lnTo>
                      <a:pt x="10746" y="8"/>
                    </a:lnTo>
                    <a:cubicBezTo>
                      <a:pt x="10705" y="8"/>
                      <a:pt x="10664" y="8"/>
                      <a:pt x="10623" y="0"/>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15;p48">
                <a:extLst>
                  <a:ext uri="{FF2B5EF4-FFF2-40B4-BE49-F238E27FC236}">
                    <a16:creationId xmlns:a16="http://schemas.microsoft.com/office/drawing/2014/main" id="{AFBF13CF-DD13-4625-A28D-0B13E18C8D5D}"/>
                  </a:ext>
                </a:extLst>
              </p:cNvPr>
              <p:cNvSpPr/>
              <p:nvPr/>
            </p:nvSpPr>
            <p:spPr>
              <a:xfrm>
                <a:off x="9088191" y="-1484825"/>
                <a:ext cx="565659" cy="721125"/>
              </a:xfrm>
              <a:custGeom>
                <a:avLst/>
                <a:gdLst/>
                <a:ahLst/>
                <a:cxnLst/>
                <a:rect l="l" t="t" r="r" b="b"/>
                <a:pathLst>
                  <a:path w="14492" h="18475" extrusionOk="0">
                    <a:moveTo>
                      <a:pt x="10494" y="1"/>
                    </a:moveTo>
                    <a:cubicBezTo>
                      <a:pt x="9529" y="1"/>
                      <a:pt x="8440" y="311"/>
                      <a:pt x="7286" y="965"/>
                    </a:cubicBezTo>
                    <a:cubicBezTo>
                      <a:pt x="3290" y="3231"/>
                      <a:pt x="35" y="8777"/>
                      <a:pt x="18" y="13334"/>
                    </a:cubicBezTo>
                    <a:cubicBezTo>
                      <a:pt x="1" y="16589"/>
                      <a:pt x="1623" y="18475"/>
                      <a:pt x="4001" y="18475"/>
                    </a:cubicBezTo>
                    <a:cubicBezTo>
                      <a:pt x="4964" y="18475"/>
                      <a:pt x="6051" y="18165"/>
                      <a:pt x="7204" y="17512"/>
                    </a:cubicBezTo>
                    <a:cubicBezTo>
                      <a:pt x="11200" y="15246"/>
                      <a:pt x="14455" y="9700"/>
                      <a:pt x="14480" y="5135"/>
                    </a:cubicBezTo>
                    <a:cubicBezTo>
                      <a:pt x="14492" y="1882"/>
                      <a:pt x="12869" y="1"/>
                      <a:pt x="10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 name="Google Shape;1358;p48">
            <a:extLst>
              <a:ext uri="{FF2B5EF4-FFF2-40B4-BE49-F238E27FC236}">
                <a16:creationId xmlns:a16="http://schemas.microsoft.com/office/drawing/2014/main" id="{E55323A9-8403-42EE-8B36-979950566ADD}"/>
              </a:ext>
            </a:extLst>
          </p:cNvPr>
          <p:cNvGrpSpPr/>
          <p:nvPr/>
        </p:nvGrpSpPr>
        <p:grpSpPr>
          <a:xfrm rot="5400000">
            <a:off x="9545117" y="3220021"/>
            <a:ext cx="1703394" cy="1697532"/>
            <a:chOff x="7440610" y="-29907"/>
            <a:chExt cx="1703394" cy="1697532"/>
          </a:xfrm>
        </p:grpSpPr>
        <p:sp>
          <p:nvSpPr>
            <p:cNvPr id="95" name="Google Shape;1359;p48">
              <a:extLst>
                <a:ext uri="{FF2B5EF4-FFF2-40B4-BE49-F238E27FC236}">
                  <a16:creationId xmlns:a16="http://schemas.microsoft.com/office/drawing/2014/main" id="{3BABDF4A-D649-4384-85DF-726335B89AD0}"/>
                </a:ext>
              </a:extLst>
            </p:cNvPr>
            <p:cNvSpPr/>
            <p:nvPr/>
          </p:nvSpPr>
          <p:spPr>
            <a:xfrm rot="10800000">
              <a:off x="7441126" y="-29892"/>
              <a:ext cx="1702363" cy="1697517"/>
            </a:xfrm>
            <a:custGeom>
              <a:avLst/>
              <a:gdLst/>
              <a:ahLst/>
              <a:cxnLst/>
              <a:rect l="l" t="t" r="r" b="b"/>
              <a:pathLst>
                <a:path w="39696" h="39583" extrusionOk="0">
                  <a:moveTo>
                    <a:pt x="0" y="0"/>
                  </a:moveTo>
                  <a:lnTo>
                    <a:pt x="0" y="39583"/>
                  </a:lnTo>
                  <a:lnTo>
                    <a:pt x="39683" y="39583"/>
                  </a:lnTo>
                  <a:lnTo>
                    <a:pt x="39683" y="39405"/>
                  </a:lnTo>
                  <a:cubicBezTo>
                    <a:pt x="39683" y="39244"/>
                    <a:pt x="39678" y="39084"/>
                    <a:pt x="39695" y="38924"/>
                  </a:cubicBezTo>
                  <a:cubicBezTo>
                    <a:pt x="39695" y="38799"/>
                    <a:pt x="39689" y="38662"/>
                    <a:pt x="39689" y="38538"/>
                  </a:cubicBezTo>
                  <a:cubicBezTo>
                    <a:pt x="39666" y="37374"/>
                    <a:pt x="39594" y="36228"/>
                    <a:pt x="39470" y="35094"/>
                  </a:cubicBezTo>
                  <a:cubicBezTo>
                    <a:pt x="39452" y="34927"/>
                    <a:pt x="39440" y="34773"/>
                    <a:pt x="39416" y="34619"/>
                  </a:cubicBezTo>
                  <a:cubicBezTo>
                    <a:pt x="39410" y="34512"/>
                    <a:pt x="39393" y="34405"/>
                    <a:pt x="39381" y="34298"/>
                  </a:cubicBezTo>
                  <a:cubicBezTo>
                    <a:pt x="39363" y="34173"/>
                    <a:pt x="39339" y="34037"/>
                    <a:pt x="39327" y="33912"/>
                  </a:cubicBezTo>
                  <a:cubicBezTo>
                    <a:pt x="39309" y="33787"/>
                    <a:pt x="39298" y="33651"/>
                    <a:pt x="39274" y="33526"/>
                  </a:cubicBezTo>
                  <a:cubicBezTo>
                    <a:pt x="39262" y="33413"/>
                    <a:pt x="39238" y="33312"/>
                    <a:pt x="39220" y="33199"/>
                  </a:cubicBezTo>
                  <a:cubicBezTo>
                    <a:pt x="39203" y="33057"/>
                    <a:pt x="39173" y="32914"/>
                    <a:pt x="39149" y="32766"/>
                  </a:cubicBezTo>
                  <a:cubicBezTo>
                    <a:pt x="39125" y="32665"/>
                    <a:pt x="39113" y="32552"/>
                    <a:pt x="39090" y="32439"/>
                  </a:cubicBezTo>
                  <a:cubicBezTo>
                    <a:pt x="39060" y="32291"/>
                    <a:pt x="39036" y="32154"/>
                    <a:pt x="39007" y="32006"/>
                  </a:cubicBezTo>
                  <a:cubicBezTo>
                    <a:pt x="38983" y="31899"/>
                    <a:pt x="38971" y="31798"/>
                    <a:pt x="38947" y="31691"/>
                  </a:cubicBezTo>
                  <a:lnTo>
                    <a:pt x="38858" y="31246"/>
                  </a:lnTo>
                  <a:cubicBezTo>
                    <a:pt x="38775" y="30878"/>
                    <a:pt x="38698" y="30498"/>
                    <a:pt x="38609" y="30124"/>
                  </a:cubicBezTo>
                  <a:cubicBezTo>
                    <a:pt x="38579" y="29999"/>
                    <a:pt x="38549" y="29880"/>
                    <a:pt x="38520" y="29761"/>
                  </a:cubicBezTo>
                  <a:cubicBezTo>
                    <a:pt x="38478" y="29619"/>
                    <a:pt x="38442" y="29470"/>
                    <a:pt x="38407" y="29334"/>
                  </a:cubicBezTo>
                  <a:cubicBezTo>
                    <a:pt x="38407" y="29316"/>
                    <a:pt x="38401" y="29310"/>
                    <a:pt x="38401" y="29304"/>
                  </a:cubicBezTo>
                  <a:cubicBezTo>
                    <a:pt x="38359" y="29162"/>
                    <a:pt x="38318" y="29013"/>
                    <a:pt x="38282" y="28871"/>
                  </a:cubicBezTo>
                  <a:cubicBezTo>
                    <a:pt x="38241" y="28728"/>
                    <a:pt x="38199" y="28598"/>
                    <a:pt x="38163" y="28455"/>
                  </a:cubicBezTo>
                  <a:cubicBezTo>
                    <a:pt x="38110" y="28271"/>
                    <a:pt x="38051" y="28093"/>
                    <a:pt x="37997" y="27915"/>
                  </a:cubicBezTo>
                  <a:cubicBezTo>
                    <a:pt x="37920" y="27677"/>
                    <a:pt x="37843" y="27434"/>
                    <a:pt x="37766" y="27196"/>
                  </a:cubicBezTo>
                  <a:cubicBezTo>
                    <a:pt x="35978" y="21686"/>
                    <a:pt x="33003" y="16704"/>
                    <a:pt x="29144" y="12565"/>
                  </a:cubicBezTo>
                  <a:cubicBezTo>
                    <a:pt x="24928" y="8028"/>
                    <a:pt x="19649" y="4489"/>
                    <a:pt x="13711" y="2346"/>
                  </a:cubicBezTo>
                  <a:lnTo>
                    <a:pt x="13711" y="2334"/>
                  </a:lnTo>
                  <a:cubicBezTo>
                    <a:pt x="13693" y="2328"/>
                    <a:pt x="13687" y="2322"/>
                    <a:pt x="13675" y="2322"/>
                  </a:cubicBezTo>
                  <a:cubicBezTo>
                    <a:pt x="13592" y="2292"/>
                    <a:pt x="13515" y="2269"/>
                    <a:pt x="13438" y="2239"/>
                  </a:cubicBezTo>
                  <a:cubicBezTo>
                    <a:pt x="13378" y="2227"/>
                    <a:pt x="13325" y="2203"/>
                    <a:pt x="13272" y="2186"/>
                  </a:cubicBezTo>
                  <a:cubicBezTo>
                    <a:pt x="13183" y="2150"/>
                    <a:pt x="13088" y="2120"/>
                    <a:pt x="12998" y="2091"/>
                  </a:cubicBezTo>
                  <a:lnTo>
                    <a:pt x="12529" y="1936"/>
                  </a:lnTo>
                  <a:cubicBezTo>
                    <a:pt x="12351" y="1877"/>
                    <a:pt x="12173" y="1817"/>
                    <a:pt x="11995" y="1764"/>
                  </a:cubicBezTo>
                  <a:cubicBezTo>
                    <a:pt x="11609" y="1645"/>
                    <a:pt x="11223" y="1538"/>
                    <a:pt x="10837" y="1425"/>
                  </a:cubicBezTo>
                  <a:cubicBezTo>
                    <a:pt x="10594" y="1360"/>
                    <a:pt x="10350" y="1289"/>
                    <a:pt x="10101" y="1230"/>
                  </a:cubicBezTo>
                  <a:cubicBezTo>
                    <a:pt x="10000" y="1200"/>
                    <a:pt x="9893" y="1170"/>
                    <a:pt x="9792" y="1152"/>
                  </a:cubicBezTo>
                  <a:cubicBezTo>
                    <a:pt x="9347" y="1040"/>
                    <a:pt x="8895" y="933"/>
                    <a:pt x="8438" y="838"/>
                  </a:cubicBezTo>
                  <a:cubicBezTo>
                    <a:pt x="8319" y="814"/>
                    <a:pt x="8201" y="784"/>
                    <a:pt x="8076" y="766"/>
                  </a:cubicBezTo>
                  <a:cubicBezTo>
                    <a:pt x="7975" y="743"/>
                    <a:pt x="7874" y="719"/>
                    <a:pt x="7779" y="707"/>
                  </a:cubicBezTo>
                  <a:cubicBezTo>
                    <a:pt x="7690" y="689"/>
                    <a:pt x="7601" y="665"/>
                    <a:pt x="7512" y="654"/>
                  </a:cubicBezTo>
                  <a:lnTo>
                    <a:pt x="7132" y="588"/>
                  </a:lnTo>
                  <a:cubicBezTo>
                    <a:pt x="6948" y="559"/>
                    <a:pt x="6770" y="529"/>
                    <a:pt x="6585" y="499"/>
                  </a:cubicBezTo>
                  <a:cubicBezTo>
                    <a:pt x="6568" y="499"/>
                    <a:pt x="6556" y="487"/>
                    <a:pt x="6538" y="487"/>
                  </a:cubicBezTo>
                  <a:cubicBezTo>
                    <a:pt x="6354" y="458"/>
                    <a:pt x="6176" y="440"/>
                    <a:pt x="5992" y="410"/>
                  </a:cubicBezTo>
                  <a:cubicBezTo>
                    <a:pt x="5808" y="386"/>
                    <a:pt x="5612" y="357"/>
                    <a:pt x="5422" y="333"/>
                  </a:cubicBezTo>
                  <a:cubicBezTo>
                    <a:pt x="5232" y="303"/>
                    <a:pt x="5042" y="279"/>
                    <a:pt x="4846" y="262"/>
                  </a:cubicBezTo>
                  <a:cubicBezTo>
                    <a:pt x="4638" y="238"/>
                    <a:pt x="4442" y="214"/>
                    <a:pt x="4234" y="190"/>
                  </a:cubicBezTo>
                  <a:cubicBezTo>
                    <a:pt x="4056" y="179"/>
                    <a:pt x="3884" y="155"/>
                    <a:pt x="3706" y="149"/>
                  </a:cubicBezTo>
                  <a:cubicBezTo>
                    <a:pt x="2571" y="42"/>
                    <a:pt x="1425" y="0"/>
                    <a:pt x="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360;p48">
              <a:extLst>
                <a:ext uri="{FF2B5EF4-FFF2-40B4-BE49-F238E27FC236}">
                  <a16:creationId xmlns:a16="http://schemas.microsoft.com/office/drawing/2014/main" id="{C523FD45-363C-4B11-ADB4-2330A5C981A7}"/>
                </a:ext>
              </a:extLst>
            </p:cNvPr>
            <p:cNvSpPr/>
            <p:nvPr/>
          </p:nvSpPr>
          <p:spPr>
            <a:xfrm rot="10800000">
              <a:off x="7473203" y="-29892"/>
              <a:ext cx="1539143" cy="1691685"/>
            </a:xfrm>
            <a:custGeom>
              <a:avLst/>
              <a:gdLst/>
              <a:ahLst/>
              <a:cxnLst/>
              <a:rect l="l" t="t" r="r" b="b"/>
              <a:pathLst>
                <a:path w="35890" h="39447" extrusionOk="0">
                  <a:moveTo>
                    <a:pt x="659" y="1"/>
                  </a:moveTo>
                  <a:cubicBezTo>
                    <a:pt x="630" y="48"/>
                    <a:pt x="600" y="102"/>
                    <a:pt x="588" y="143"/>
                  </a:cubicBezTo>
                  <a:cubicBezTo>
                    <a:pt x="0" y="1474"/>
                    <a:pt x="808" y="2786"/>
                    <a:pt x="1805" y="3647"/>
                  </a:cubicBezTo>
                  <a:cubicBezTo>
                    <a:pt x="5012" y="6432"/>
                    <a:pt x="9822" y="7239"/>
                    <a:pt x="13129" y="9668"/>
                  </a:cubicBezTo>
                  <a:cubicBezTo>
                    <a:pt x="13943" y="10268"/>
                    <a:pt x="14661" y="10956"/>
                    <a:pt x="15249" y="11806"/>
                  </a:cubicBezTo>
                  <a:cubicBezTo>
                    <a:pt x="15338" y="11924"/>
                    <a:pt x="15421" y="12049"/>
                    <a:pt x="15492" y="12174"/>
                  </a:cubicBezTo>
                  <a:cubicBezTo>
                    <a:pt x="15446" y="12165"/>
                    <a:pt x="15398" y="12161"/>
                    <a:pt x="15351" y="12161"/>
                  </a:cubicBezTo>
                  <a:cubicBezTo>
                    <a:pt x="15237" y="12161"/>
                    <a:pt x="15122" y="12185"/>
                    <a:pt x="15017" y="12227"/>
                  </a:cubicBezTo>
                  <a:cubicBezTo>
                    <a:pt x="14507" y="12429"/>
                    <a:pt x="14144" y="13076"/>
                    <a:pt x="14210" y="13658"/>
                  </a:cubicBezTo>
                  <a:cubicBezTo>
                    <a:pt x="14293" y="14412"/>
                    <a:pt x="14839" y="15018"/>
                    <a:pt x="15397" y="15529"/>
                  </a:cubicBezTo>
                  <a:cubicBezTo>
                    <a:pt x="15956" y="16051"/>
                    <a:pt x="16561" y="16550"/>
                    <a:pt x="16858" y="17239"/>
                  </a:cubicBezTo>
                  <a:cubicBezTo>
                    <a:pt x="17262" y="18183"/>
                    <a:pt x="17001" y="19270"/>
                    <a:pt x="17113" y="20291"/>
                  </a:cubicBezTo>
                  <a:cubicBezTo>
                    <a:pt x="17113" y="20321"/>
                    <a:pt x="17119" y="20332"/>
                    <a:pt x="17119" y="20362"/>
                  </a:cubicBezTo>
                  <a:cubicBezTo>
                    <a:pt x="17143" y="20505"/>
                    <a:pt x="17185" y="20647"/>
                    <a:pt x="17214" y="20778"/>
                  </a:cubicBezTo>
                  <a:cubicBezTo>
                    <a:pt x="17250" y="20932"/>
                    <a:pt x="17274" y="21075"/>
                    <a:pt x="17321" y="21217"/>
                  </a:cubicBezTo>
                  <a:cubicBezTo>
                    <a:pt x="17381" y="21389"/>
                    <a:pt x="17452" y="21538"/>
                    <a:pt x="17529" y="21698"/>
                  </a:cubicBezTo>
                  <a:cubicBezTo>
                    <a:pt x="17577" y="21811"/>
                    <a:pt x="17624" y="21924"/>
                    <a:pt x="17678" y="22025"/>
                  </a:cubicBezTo>
                  <a:cubicBezTo>
                    <a:pt x="17779" y="22203"/>
                    <a:pt x="17903" y="22375"/>
                    <a:pt x="18016" y="22547"/>
                  </a:cubicBezTo>
                  <a:cubicBezTo>
                    <a:pt x="18075" y="22619"/>
                    <a:pt x="18129" y="22708"/>
                    <a:pt x="18182" y="22785"/>
                  </a:cubicBezTo>
                  <a:cubicBezTo>
                    <a:pt x="18319" y="22963"/>
                    <a:pt x="18479" y="23129"/>
                    <a:pt x="18640" y="23301"/>
                  </a:cubicBezTo>
                  <a:cubicBezTo>
                    <a:pt x="18693" y="23361"/>
                    <a:pt x="18735" y="23414"/>
                    <a:pt x="18788" y="23474"/>
                  </a:cubicBezTo>
                  <a:cubicBezTo>
                    <a:pt x="18960" y="23646"/>
                    <a:pt x="19138" y="23794"/>
                    <a:pt x="19316" y="23955"/>
                  </a:cubicBezTo>
                  <a:cubicBezTo>
                    <a:pt x="19382" y="24014"/>
                    <a:pt x="19429" y="24062"/>
                    <a:pt x="19495" y="24121"/>
                  </a:cubicBezTo>
                  <a:cubicBezTo>
                    <a:pt x="19649" y="24252"/>
                    <a:pt x="19821" y="24370"/>
                    <a:pt x="19993" y="24507"/>
                  </a:cubicBezTo>
                  <a:cubicBezTo>
                    <a:pt x="20082" y="24572"/>
                    <a:pt x="20160" y="24637"/>
                    <a:pt x="20261" y="24703"/>
                  </a:cubicBezTo>
                  <a:cubicBezTo>
                    <a:pt x="20362" y="24780"/>
                    <a:pt x="20457" y="24845"/>
                    <a:pt x="20563" y="24911"/>
                  </a:cubicBezTo>
                  <a:cubicBezTo>
                    <a:pt x="20985" y="25208"/>
                    <a:pt x="21430" y="25493"/>
                    <a:pt x="21852" y="25760"/>
                  </a:cubicBezTo>
                  <a:cubicBezTo>
                    <a:pt x="22475" y="26146"/>
                    <a:pt x="23140" y="26550"/>
                    <a:pt x="23871" y="26555"/>
                  </a:cubicBezTo>
                  <a:cubicBezTo>
                    <a:pt x="23890" y="26556"/>
                    <a:pt x="23908" y="26556"/>
                    <a:pt x="23927" y="26556"/>
                  </a:cubicBezTo>
                  <a:cubicBezTo>
                    <a:pt x="24680" y="26556"/>
                    <a:pt x="25415" y="26148"/>
                    <a:pt x="26169" y="26148"/>
                  </a:cubicBezTo>
                  <a:cubicBezTo>
                    <a:pt x="26252" y="26148"/>
                    <a:pt x="26335" y="26153"/>
                    <a:pt x="26418" y="26164"/>
                  </a:cubicBezTo>
                  <a:cubicBezTo>
                    <a:pt x="27487" y="26318"/>
                    <a:pt x="28194" y="27411"/>
                    <a:pt x="28407" y="28479"/>
                  </a:cubicBezTo>
                  <a:cubicBezTo>
                    <a:pt x="28615" y="29548"/>
                    <a:pt x="28502" y="30641"/>
                    <a:pt x="28728" y="31716"/>
                  </a:cubicBezTo>
                  <a:cubicBezTo>
                    <a:pt x="28966" y="32802"/>
                    <a:pt x="29547" y="33782"/>
                    <a:pt x="29993" y="34815"/>
                  </a:cubicBezTo>
                  <a:cubicBezTo>
                    <a:pt x="30640" y="36300"/>
                    <a:pt x="31002" y="37849"/>
                    <a:pt x="31234" y="39447"/>
                  </a:cubicBezTo>
                  <a:lnTo>
                    <a:pt x="35889" y="39447"/>
                  </a:lnTo>
                  <a:cubicBezTo>
                    <a:pt x="35735" y="29328"/>
                    <a:pt x="31768" y="20142"/>
                    <a:pt x="25403" y="13231"/>
                  </a:cubicBezTo>
                  <a:lnTo>
                    <a:pt x="25379" y="13207"/>
                  </a:lnTo>
                  <a:cubicBezTo>
                    <a:pt x="23788" y="11503"/>
                    <a:pt x="22054" y="9941"/>
                    <a:pt x="20207" y="8546"/>
                  </a:cubicBezTo>
                  <a:cubicBezTo>
                    <a:pt x="18533" y="7293"/>
                    <a:pt x="16769" y="6170"/>
                    <a:pt x="14928" y="5197"/>
                  </a:cubicBezTo>
                  <a:cubicBezTo>
                    <a:pt x="14002" y="4710"/>
                    <a:pt x="13034" y="4300"/>
                    <a:pt x="12090" y="3843"/>
                  </a:cubicBezTo>
                  <a:cubicBezTo>
                    <a:pt x="11395" y="3492"/>
                    <a:pt x="11015" y="2863"/>
                    <a:pt x="10665" y="2198"/>
                  </a:cubicBezTo>
                  <a:lnTo>
                    <a:pt x="10665" y="2192"/>
                  </a:lnTo>
                  <a:cubicBezTo>
                    <a:pt x="10653" y="2186"/>
                    <a:pt x="10647" y="2180"/>
                    <a:pt x="10629" y="2180"/>
                  </a:cubicBezTo>
                  <a:cubicBezTo>
                    <a:pt x="10546" y="2150"/>
                    <a:pt x="10469" y="2127"/>
                    <a:pt x="10392" y="2097"/>
                  </a:cubicBezTo>
                  <a:cubicBezTo>
                    <a:pt x="10332" y="2079"/>
                    <a:pt x="10279" y="2061"/>
                    <a:pt x="10231" y="2044"/>
                  </a:cubicBezTo>
                  <a:cubicBezTo>
                    <a:pt x="10142" y="2008"/>
                    <a:pt x="10041" y="1978"/>
                    <a:pt x="9952" y="1949"/>
                  </a:cubicBezTo>
                  <a:lnTo>
                    <a:pt x="9489" y="1794"/>
                  </a:lnTo>
                  <a:cubicBezTo>
                    <a:pt x="9311" y="1735"/>
                    <a:pt x="9133" y="1675"/>
                    <a:pt x="8955" y="1622"/>
                  </a:cubicBezTo>
                  <a:cubicBezTo>
                    <a:pt x="8569" y="1503"/>
                    <a:pt x="8183" y="1390"/>
                    <a:pt x="7797" y="1278"/>
                  </a:cubicBezTo>
                  <a:cubicBezTo>
                    <a:pt x="7547" y="1212"/>
                    <a:pt x="7304" y="1147"/>
                    <a:pt x="7061" y="1088"/>
                  </a:cubicBezTo>
                  <a:cubicBezTo>
                    <a:pt x="6954" y="1058"/>
                    <a:pt x="6853" y="1028"/>
                    <a:pt x="6746" y="1004"/>
                  </a:cubicBezTo>
                  <a:cubicBezTo>
                    <a:pt x="6300" y="892"/>
                    <a:pt x="5849" y="791"/>
                    <a:pt x="5398" y="696"/>
                  </a:cubicBezTo>
                  <a:cubicBezTo>
                    <a:pt x="5279" y="672"/>
                    <a:pt x="5160" y="642"/>
                    <a:pt x="5036" y="619"/>
                  </a:cubicBezTo>
                  <a:cubicBezTo>
                    <a:pt x="4929" y="595"/>
                    <a:pt x="4834" y="577"/>
                    <a:pt x="4739" y="559"/>
                  </a:cubicBezTo>
                  <a:cubicBezTo>
                    <a:pt x="4650" y="547"/>
                    <a:pt x="4561" y="524"/>
                    <a:pt x="4472" y="506"/>
                  </a:cubicBezTo>
                  <a:lnTo>
                    <a:pt x="4092" y="440"/>
                  </a:lnTo>
                  <a:cubicBezTo>
                    <a:pt x="3908" y="411"/>
                    <a:pt x="3729" y="381"/>
                    <a:pt x="3539" y="351"/>
                  </a:cubicBezTo>
                  <a:cubicBezTo>
                    <a:pt x="3527" y="351"/>
                    <a:pt x="3510" y="345"/>
                    <a:pt x="3498" y="345"/>
                  </a:cubicBezTo>
                  <a:cubicBezTo>
                    <a:pt x="3314" y="316"/>
                    <a:pt x="3136" y="292"/>
                    <a:pt x="2946" y="262"/>
                  </a:cubicBezTo>
                  <a:cubicBezTo>
                    <a:pt x="2761" y="238"/>
                    <a:pt x="2571" y="209"/>
                    <a:pt x="2376" y="191"/>
                  </a:cubicBezTo>
                  <a:cubicBezTo>
                    <a:pt x="2191" y="161"/>
                    <a:pt x="1995" y="138"/>
                    <a:pt x="1805" y="114"/>
                  </a:cubicBezTo>
                  <a:cubicBezTo>
                    <a:pt x="1598" y="90"/>
                    <a:pt x="1396" y="72"/>
                    <a:pt x="1188" y="48"/>
                  </a:cubicBezTo>
                  <a:cubicBezTo>
                    <a:pt x="1010" y="31"/>
                    <a:pt x="838" y="13"/>
                    <a:pt x="659" y="1"/>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361;p48">
              <a:extLst>
                <a:ext uri="{FF2B5EF4-FFF2-40B4-BE49-F238E27FC236}">
                  <a16:creationId xmlns:a16="http://schemas.microsoft.com/office/drawing/2014/main" id="{DB79E16C-95BA-455B-B323-9F221C946F34}"/>
                </a:ext>
              </a:extLst>
            </p:cNvPr>
            <p:cNvSpPr/>
            <p:nvPr/>
          </p:nvSpPr>
          <p:spPr>
            <a:xfrm rot="10800000">
              <a:off x="7440610" y="-29892"/>
              <a:ext cx="1530223" cy="1688597"/>
            </a:xfrm>
            <a:custGeom>
              <a:avLst/>
              <a:gdLst/>
              <a:ahLst/>
              <a:cxnLst/>
              <a:rect l="l" t="t" r="r" b="b"/>
              <a:pathLst>
                <a:path w="35682" h="39375" extrusionOk="0">
                  <a:moveTo>
                    <a:pt x="238" y="0"/>
                  </a:moveTo>
                  <a:lnTo>
                    <a:pt x="238" y="0"/>
                  </a:lnTo>
                  <a:cubicBezTo>
                    <a:pt x="0" y="1045"/>
                    <a:pt x="748" y="2084"/>
                    <a:pt x="1574" y="2791"/>
                  </a:cubicBezTo>
                  <a:cubicBezTo>
                    <a:pt x="4786" y="5576"/>
                    <a:pt x="9590" y="6389"/>
                    <a:pt x="12891" y="8800"/>
                  </a:cubicBezTo>
                  <a:lnTo>
                    <a:pt x="12897" y="8812"/>
                  </a:lnTo>
                  <a:cubicBezTo>
                    <a:pt x="13830" y="9501"/>
                    <a:pt x="14637" y="10303"/>
                    <a:pt x="15261" y="11318"/>
                  </a:cubicBezTo>
                  <a:cubicBezTo>
                    <a:pt x="15207" y="11309"/>
                    <a:pt x="15157" y="11305"/>
                    <a:pt x="15109" y="11305"/>
                  </a:cubicBezTo>
                  <a:cubicBezTo>
                    <a:pt x="15060" y="11305"/>
                    <a:pt x="15014" y="11309"/>
                    <a:pt x="14970" y="11318"/>
                  </a:cubicBezTo>
                  <a:cubicBezTo>
                    <a:pt x="14964" y="11318"/>
                    <a:pt x="14946" y="11324"/>
                    <a:pt x="14934" y="11324"/>
                  </a:cubicBezTo>
                  <a:cubicBezTo>
                    <a:pt x="14875" y="11342"/>
                    <a:pt x="14815" y="11354"/>
                    <a:pt x="14762" y="11377"/>
                  </a:cubicBezTo>
                  <a:cubicBezTo>
                    <a:pt x="14738" y="11383"/>
                    <a:pt x="14708" y="11401"/>
                    <a:pt x="14691" y="11413"/>
                  </a:cubicBezTo>
                  <a:cubicBezTo>
                    <a:pt x="14673" y="11413"/>
                    <a:pt x="14667" y="11425"/>
                    <a:pt x="14661" y="11431"/>
                  </a:cubicBezTo>
                  <a:cubicBezTo>
                    <a:pt x="14619" y="11455"/>
                    <a:pt x="14590" y="11472"/>
                    <a:pt x="14554" y="11496"/>
                  </a:cubicBezTo>
                  <a:cubicBezTo>
                    <a:pt x="14542" y="11514"/>
                    <a:pt x="14524" y="11520"/>
                    <a:pt x="14513" y="11532"/>
                  </a:cubicBezTo>
                  <a:cubicBezTo>
                    <a:pt x="14465" y="11573"/>
                    <a:pt x="14423" y="11615"/>
                    <a:pt x="14376" y="11662"/>
                  </a:cubicBezTo>
                  <a:cubicBezTo>
                    <a:pt x="14370" y="11674"/>
                    <a:pt x="14352" y="11692"/>
                    <a:pt x="14340" y="11704"/>
                  </a:cubicBezTo>
                  <a:cubicBezTo>
                    <a:pt x="14334" y="11728"/>
                    <a:pt x="14317" y="11740"/>
                    <a:pt x="14305" y="11757"/>
                  </a:cubicBezTo>
                  <a:lnTo>
                    <a:pt x="14233" y="11846"/>
                  </a:lnTo>
                  <a:cubicBezTo>
                    <a:pt x="14233" y="11852"/>
                    <a:pt x="14228" y="11852"/>
                    <a:pt x="14228" y="11858"/>
                  </a:cubicBezTo>
                  <a:cubicBezTo>
                    <a:pt x="14204" y="11888"/>
                    <a:pt x="14186" y="11918"/>
                    <a:pt x="14168" y="11959"/>
                  </a:cubicBezTo>
                  <a:cubicBezTo>
                    <a:pt x="14127" y="12030"/>
                    <a:pt x="14097" y="12108"/>
                    <a:pt x="14067" y="12179"/>
                  </a:cubicBezTo>
                  <a:cubicBezTo>
                    <a:pt x="14049" y="12215"/>
                    <a:pt x="14043" y="12262"/>
                    <a:pt x="14026" y="12298"/>
                  </a:cubicBezTo>
                  <a:cubicBezTo>
                    <a:pt x="14014" y="12333"/>
                    <a:pt x="14008" y="12381"/>
                    <a:pt x="13996" y="12416"/>
                  </a:cubicBezTo>
                  <a:cubicBezTo>
                    <a:pt x="13984" y="12500"/>
                    <a:pt x="13978" y="12583"/>
                    <a:pt x="13978" y="12660"/>
                  </a:cubicBezTo>
                  <a:cubicBezTo>
                    <a:pt x="13978" y="12707"/>
                    <a:pt x="13978" y="12761"/>
                    <a:pt x="13984" y="12802"/>
                  </a:cubicBezTo>
                  <a:cubicBezTo>
                    <a:pt x="14067" y="13551"/>
                    <a:pt x="14613" y="14162"/>
                    <a:pt x="15172" y="14673"/>
                  </a:cubicBezTo>
                  <a:cubicBezTo>
                    <a:pt x="15730" y="15195"/>
                    <a:pt x="16341" y="15688"/>
                    <a:pt x="16632" y="16383"/>
                  </a:cubicBezTo>
                  <a:cubicBezTo>
                    <a:pt x="17042" y="17321"/>
                    <a:pt x="16781" y="18414"/>
                    <a:pt x="16894" y="19429"/>
                  </a:cubicBezTo>
                  <a:cubicBezTo>
                    <a:pt x="16900" y="19447"/>
                    <a:pt x="16900" y="19453"/>
                    <a:pt x="16900" y="19465"/>
                  </a:cubicBezTo>
                  <a:lnTo>
                    <a:pt x="16900" y="19489"/>
                  </a:lnTo>
                  <a:lnTo>
                    <a:pt x="16900" y="19512"/>
                  </a:lnTo>
                  <a:cubicBezTo>
                    <a:pt x="16900" y="19518"/>
                    <a:pt x="16906" y="19536"/>
                    <a:pt x="16906" y="19548"/>
                  </a:cubicBezTo>
                  <a:cubicBezTo>
                    <a:pt x="16906" y="19566"/>
                    <a:pt x="16917" y="19584"/>
                    <a:pt x="16917" y="19601"/>
                  </a:cubicBezTo>
                  <a:cubicBezTo>
                    <a:pt x="16923" y="19631"/>
                    <a:pt x="16923" y="19661"/>
                    <a:pt x="16929" y="19690"/>
                  </a:cubicBezTo>
                  <a:cubicBezTo>
                    <a:pt x="16935" y="19738"/>
                    <a:pt x="16947" y="19774"/>
                    <a:pt x="16953" y="19815"/>
                  </a:cubicBezTo>
                  <a:cubicBezTo>
                    <a:pt x="16959" y="19845"/>
                    <a:pt x="16965" y="19886"/>
                    <a:pt x="16977" y="19922"/>
                  </a:cubicBezTo>
                  <a:cubicBezTo>
                    <a:pt x="16989" y="19958"/>
                    <a:pt x="16995" y="19993"/>
                    <a:pt x="17006" y="20035"/>
                  </a:cubicBezTo>
                  <a:cubicBezTo>
                    <a:pt x="17012" y="20070"/>
                    <a:pt x="17024" y="20106"/>
                    <a:pt x="17036" y="20142"/>
                  </a:cubicBezTo>
                  <a:cubicBezTo>
                    <a:pt x="17048" y="20195"/>
                    <a:pt x="17066" y="20243"/>
                    <a:pt x="17078" y="20284"/>
                  </a:cubicBezTo>
                  <a:cubicBezTo>
                    <a:pt x="17078" y="20308"/>
                    <a:pt x="17084" y="20320"/>
                    <a:pt x="17096" y="20344"/>
                  </a:cubicBezTo>
                  <a:cubicBezTo>
                    <a:pt x="17113" y="20403"/>
                    <a:pt x="17131" y="20456"/>
                    <a:pt x="17155" y="20510"/>
                  </a:cubicBezTo>
                  <a:cubicBezTo>
                    <a:pt x="17161" y="20528"/>
                    <a:pt x="17167" y="20545"/>
                    <a:pt x="17173" y="20569"/>
                  </a:cubicBezTo>
                  <a:cubicBezTo>
                    <a:pt x="17185" y="20599"/>
                    <a:pt x="17196" y="20635"/>
                    <a:pt x="17214" y="20664"/>
                  </a:cubicBezTo>
                  <a:cubicBezTo>
                    <a:pt x="17226" y="20718"/>
                    <a:pt x="17250" y="20759"/>
                    <a:pt x="17274" y="20807"/>
                  </a:cubicBezTo>
                  <a:cubicBezTo>
                    <a:pt x="17291" y="20854"/>
                    <a:pt x="17315" y="20914"/>
                    <a:pt x="17345" y="20967"/>
                  </a:cubicBezTo>
                  <a:cubicBezTo>
                    <a:pt x="17369" y="21003"/>
                    <a:pt x="17392" y="21050"/>
                    <a:pt x="17410" y="21092"/>
                  </a:cubicBezTo>
                  <a:cubicBezTo>
                    <a:pt x="17428" y="21133"/>
                    <a:pt x="17452" y="21163"/>
                    <a:pt x="17464" y="21193"/>
                  </a:cubicBezTo>
                  <a:cubicBezTo>
                    <a:pt x="17470" y="21205"/>
                    <a:pt x="17487" y="21228"/>
                    <a:pt x="17493" y="21240"/>
                  </a:cubicBezTo>
                  <a:cubicBezTo>
                    <a:pt x="17523" y="21294"/>
                    <a:pt x="17553" y="21341"/>
                    <a:pt x="17582" y="21383"/>
                  </a:cubicBezTo>
                  <a:cubicBezTo>
                    <a:pt x="17618" y="21436"/>
                    <a:pt x="17648" y="21490"/>
                    <a:pt x="17689" y="21537"/>
                  </a:cubicBezTo>
                  <a:cubicBezTo>
                    <a:pt x="17725" y="21597"/>
                    <a:pt x="17767" y="21668"/>
                    <a:pt x="17814" y="21727"/>
                  </a:cubicBezTo>
                  <a:cubicBezTo>
                    <a:pt x="17850" y="21787"/>
                    <a:pt x="17897" y="21834"/>
                    <a:pt x="17939" y="21893"/>
                  </a:cubicBezTo>
                  <a:cubicBezTo>
                    <a:pt x="17986" y="21953"/>
                    <a:pt x="18034" y="22024"/>
                    <a:pt x="18087" y="22083"/>
                  </a:cubicBezTo>
                  <a:cubicBezTo>
                    <a:pt x="18135" y="22143"/>
                    <a:pt x="18182" y="22202"/>
                    <a:pt x="18236" y="22262"/>
                  </a:cubicBezTo>
                  <a:cubicBezTo>
                    <a:pt x="18283" y="22309"/>
                    <a:pt x="18325" y="22363"/>
                    <a:pt x="18378" y="22416"/>
                  </a:cubicBezTo>
                  <a:cubicBezTo>
                    <a:pt x="18972" y="23051"/>
                    <a:pt x="19690" y="23615"/>
                    <a:pt x="20433" y="24120"/>
                  </a:cubicBezTo>
                  <a:cubicBezTo>
                    <a:pt x="20629" y="24257"/>
                    <a:pt x="20825" y="24381"/>
                    <a:pt x="21020" y="24506"/>
                  </a:cubicBezTo>
                  <a:cubicBezTo>
                    <a:pt x="21026" y="24518"/>
                    <a:pt x="21032" y="24524"/>
                    <a:pt x="21044" y="24524"/>
                  </a:cubicBezTo>
                  <a:cubicBezTo>
                    <a:pt x="21151" y="24595"/>
                    <a:pt x="21258" y="24666"/>
                    <a:pt x="21371" y="24732"/>
                  </a:cubicBezTo>
                  <a:cubicBezTo>
                    <a:pt x="21460" y="24785"/>
                    <a:pt x="21537" y="24845"/>
                    <a:pt x="21626" y="24892"/>
                  </a:cubicBezTo>
                  <a:cubicBezTo>
                    <a:pt x="22250" y="25278"/>
                    <a:pt x="22915" y="25682"/>
                    <a:pt x="23645" y="25688"/>
                  </a:cubicBezTo>
                  <a:cubicBezTo>
                    <a:pt x="23659" y="25688"/>
                    <a:pt x="23674" y="25688"/>
                    <a:pt x="23688" y="25688"/>
                  </a:cubicBezTo>
                  <a:cubicBezTo>
                    <a:pt x="24450" y="25688"/>
                    <a:pt x="25186" y="25274"/>
                    <a:pt x="25944" y="25274"/>
                  </a:cubicBezTo>
                  <a:cubicBezTo>
                    <a:pt x="26026" y="25274"/>
                    <a:pt x="26109" y="25279"/>
                    <a:pt x="26192" y="25290"/>
                  </a:cubicBezTo>
                  <a:cubicBezTo>
                    <a:pt x="27267" y="25444"/>
                    <a:pt x="27968" y="26537"/>
                    <a:pt x="28182" y="27606"/>
                  </a:cubicBezTo>
                  <a:cubicBezTo>
                    <a:pt x="28389" y="28675"/>
                    <a:pt x="28271" y="29773"/>
                    <a:pt x="28502" y="30842"/>
                  </a:cubicBezTo>
                  <a:cubicBezTo>
                    <a:pt x="28740" y="31929"/>
                    <a:pt x="29316" y="32908"/>
                    <a:pt x="29761" y="33941"/>
                  </a:cubicBezTo>
                  <a:cubicBezTo>
                    <a:pt x="30521" y="35669"/>
                    <a:pt x="30883" y="37504"/>
                    <a:pt x="31109" y="39375"/>
                  </a:cubicBezTo>
                  <a:lnTo>
                    <a:pt x="35657" y="39375"/>
                  </a:lnTo>
                  <a:lnTo>
                    <a:pt x="35657" y="39197"/>
                  </a:lnTo>
                  <a:cubicBezTo>
                    <a:pt x="35657" y="39036"/>
                    <a:pt x="35652" y="38876"/>
                    <a:pt x="35681" y="38727"/>
                  </a:cubicBezTo>
                  <a:cubicBezTo>
                    <a:pt x="35681" y="38603"/>
                    <a:pt x="35669" y="38472"/>
                    <a:pt x="35669" y="38342"/>
                  </a:cubicBezTo>
                  <a:cubicBezTo>
                    <a:pt x="35652" y="37178"/>
                    <a:pt x="35574" y="36038"/>
                    <a:pt x="35450" y="34898"/>
                  </a:cubicBezTo>
                  <a:cubicBezTo>
                    <a:pt x="35432" y="34737"/>
                    <a:pt x="35420" y="34583"/>
                    <a:pt x="35396" y="34422"/>
                  </a:cubicBezTo>
                  <a:cubicBezTo>
                    <a:pt x="35390" y="34322"/>
                    <a:pt x="35372" y="34209"/>
                    <a:pt x="35361" y="34108"/>
                  </a:cubicBezTo>
                  <a:cubicBezTo>
                    <a:pt x="35343" y="33977"/>
                    <a:pt x="35325" y="33846"/>
                    <a:pt x="35307" y="33722"/>
                  </a:cubicBezTo>
                  <a:cubicBezTo>
                    <a:pt x="35295" y="33591"/>
                    <a:pt x="35277" y="33461"/>
                    <a:pt x="35254" y="33336"/>
                  </a:cubicBezTo>
                  <a:cubicBezTo>
                    <a:pt x="35242" y="33223"/>
                    <a:pt x="35218" y="33116"/>
                    <a:pt x="35206" y="33009"/>
                  </a:cubicBezTo>
                  <a:cubicBezTo>
                    <a:pt x="35182" y="32867"/>
                    <a:pt x="35153" y="32724"/>
                    <a:pt x="35129" y="32576"/>
                  </a:cubicBezTo>
                  <a:cubicBezTo>
                    <a:pt x="35105" y="32475"/>
                    <a:pt x="35093" y="32362"/>
                    <a:pt x="35070" y="32249"/>
                  </a:cubicBezTo>
                  <a:cubicBezTo>
                    <a:pt x="35040" y="32101"/>
                    <a:pt x="35016" y="31958"/>
                    <a:pt x="34987" y="31810"/>
                  </a:cubicBezTo>
                  <a:cubicBezTo>
                    <a:pt x="34969" y="31709"/>
                    <a:pt x="34951" y="31602"/>
                    <a:pt x="34927" y="31501"/>
                  </a:cubicBezTo>
                  <a:lnTo>
                    <a:pt x="34838" y="31056"/>
                  </a:lnTo>
                  <a:cubicBezTo>
                    <a:pt x="34767" y="30682"/>
                    <a:pt x="34678" y="30307"/>
                    <a:pt x="34589" y="29933"/>
                  </a:cubicBezTo>
                  <a:cubicBezTo>
                    <a:pt x="34559" y="29809"/>
                    <a:pt x="34529" y="29690"/>
                    <a:pt x="34500" y="29571"/>
                  </a:cubicBezTo>
                  <a:cubicBezTo>
                    <a:pt x="34464" y="29429"/>
                    <a:pt x="34422" y="29280"/>
                    <a:pt x="34387" y="29138"/>
                  </a:cubicBezTo>
                  <a:cubicBezTo>
                    <a:pt x="34387" y="29126"/>
                    <a:pt x="34381" y="29114"/>
                    <a:pt x="34381" y="29108"/>
                  </a:cubicBezTo>
                  <a:cubicBezTo>
                    <a:pt x="34345" y="28971"/>
                    <a:pt x="34298" y="28823"/>
                    <a:pt x="34262" y="28680"/>
                  </a:cubicBezTo>
                  <a:cubicBezTo>
                    <a:pt x="34226" y="28538"/>
                    <a:pt x="34179" y="28407"/>
                    <a:pt x="34143" y="28265"/>
                  </a:cubicBezTo>
                  <a:cubicBezTo>
                    <a:pt x="34090" y="28081"/>
                    <a:pt x="34030" y="27903"/>
                    <a:pt x="33977" y="27724"/>
                  </a:cubicBezTo>
                  <a:cubicBezTo>
                    <a:pt x="33906" y="27487"/>
                    <a:pt x="33823" y="27238"/>
                    <a:pt x="33751" y="27000"/>
                  </a:cubicBezTo>
                  <a:cubicBezTo>
                    <a:pt x="33698" y="26828"/>
                    <a:pt x="33639" y="26662"/>
                    <a:pt x="33579" y="26489"/>
                  </a:cubicBezTo>
                  <a:cubicBezTo>
                    <a:pt x="31768" y="21187"/>
                    <a:pt x="28864" y="16389"/>
                    <a:pt x="25124" y="12369"/>
                  </a:cubicBezTo>
                  <a:cubicBezTo>
                    <a:pt x="24856" y="12084"/>
                    <a:pt x="24583" y="11793"/>
                    <a:pt x="24298" y="11508"/>
                  </a:cubicBezTo>
                  <a:lnTo>
                    <a:pt x="23912" y="11122"/>
                  </a:lnTo>
                  <a:cubicBezTo>
                    <a:pt x="23218" y="10433"/>
                    <a:pt x="22481" y="9768"/>
                    <a:pt x="21733" y="9127"/>
                  </a:cubicBezTo>
                  <a:lnTo>
                    <a:pt x="21329" y="8794"/>
                  </a:lnTo>
                  <a:cubicBezTo>
                    <a:pt x="21222" y="8699"/>
                    <a:pt x="21104" y="8598"/>
                    <a:pt x="20985" y="8503"/>
                  </a:cubicBezTo>
                  <a:lnTo>
                    <a:pt x="20646" y="8236"/>
                  </a:lnTo>
                  <a:cubicBezTo>
                    <a:pt x="20498" y="8117"/>
                    <a:pt x="20350" y="7999"/>
                    <a:pt x="20201" y="7886"/>
                  </a:cubicBezTo>
                  <a:lnTo>
                    <a:pt x="19952" y="7696"/>
                  </a:lnTo>
                  <a:cubicBezTo>
                    <a:pt x="19696" y="7500"/>
                    <a:pt x="19429" y="7310"/>
                    <a:pt x="19174" y="7126"/>
                  </a:cubicBezTo>
                  <a:cubicBezTo>
                    <a:pt x="19073" y="7054"/>
                    <a:pt x="18984" y="6989"/>
                    <a:pt x="18889" y="6924"/>
                  </a:cubicBezTo>
                  <a:cubicBezTo>
                    <a:pt x="18651" y="6752"/>
                    <a:pt x="18414" y="6591"/>
                    <a:pt x="18170" y="6425"/>
                  </a:cubicBezTo>
                  <a:cubicBezTo>
                    <a:pt x="18052" y="6354"/>
                    <a:pt x="17927" y="6271"/>
                    <a:pt x="17808" y="6188"/>
                  </a:cubicBezTo>
                  <a:cubicBezTo>
                    <a:pt x="17677" y="6104"/>
                    <a:pt x="17559" y="6027"/>
                    <a:pt x="17434" y="5950"/>
                  </a:cubicBezTo>
                  <a:cubicBezTo>
                    <a:pt x="17191" y="5796"/>
                    <a:pt x="16947" y="5641"/>
                    <a:pt x="16692" y="5493"/>
                  </a:cubicBezTo>
                  <a:lnTo>
                    <a:pt x="16312" y="5267"/>
                  </a:lnTo>
                  <a:cubicBezTo>
                    <a:pt x="16193" y="5202"/>
                    <a:pt x="16068" y="5125"/>
                    <a:pt x="15950" y="5059"/>
                  </a:cubicBezTo>
                  <a:cubicBezTo>
                    <a:pt x="15688" y="4911"/>
                    <a:pt x="15421" y="4762"/>
                    <a:pt x="15166" y="4620"/>
                  </a:cubicBezTo>
                  <a:cubicBezTo>
                    <a:pt x="15029" y="4549"/>
                    <a:pt x="14904" y="4483"/>
                    <a:pt x="14780" y="4412"/>
                  </a:cubicBezTo>
                  <a:cubicBezTo>
                    <a:pt x="14334" y="4175"/>
                    <a:pt x="13877" y="3949"/>
                    <a:pt x="13420" y="3723"/>
                  </a:cubicBezTo>
                  <a:cubicBezTo>
                    <a:pt x="13277" y="3658"/>
                    <a:pt x="13147" y="3593"/>
                    <a:pt x="13004" y="3521"/>
                  </a:cubicBezTo>
                  <a:lnTo>
                    <a:pt x="12957" y="3504"/>
                  </a:lnTo>
                  <a:cubicBezTo>
                    <a:pt x="12642" y="3355"/>
                    <a:pt x="12315" y="3207"/>
                    <a:pt x="11989" y="3064"/>
                  </a:cubicBezTo>
                  <a:cubicBezTo>
                    <a:pt x="11959" y="3046"/>
                    <a:pt x="11935" y="3040"/>
                    <a:pt x="11906" y="3029"/>
                  </a:cubicBezTo>
                  <a:cubicBezTo>
                    <a:pt x="11763" y="2957"/>
                    <a:pt x="11615" y="2898"/>
                    <a:pt x="11472" y="2839"/>
                  </a:cubicBezTo>
                  <a:cubicBezTo>
                    <a:pt x="11371" y="2803"/>
                    <a:pt x="11276" y="2761"/>
                    <a:pt x="11175" y="2720"/>
                  </a:cubicBezTo>
                  <a:cubicBezTo>
                    <a:pt x="11057" y="2672"/>
                    <a:pt x="10938" y="2625"/>
                    <a:pt x="10813" y="2571"/>
                  </a:cubicBezTo>
                  <a:cubicBezTo>
                    <a:pt x="10659" y="2506"/>
                    <a:pt x="10504" y="2447"/>
                    <a:pt x="10344" y="2387"/>
                  </a:cubicBezTo>
                  <a:cubicBezTo>
                    <a:pt x="10314" y="2381"/>
                    <a:pt x="10297" y="2364"/>
                    <a:pt x="10267" y="2358"/>
                  </a:cubicBezTo>
                  <a:cubicBezTo>
                    <a:pt x="10101" y="2292"/>
                    <a:pt x="9923" y="2227"/>
                    <a:pt x="9750" y="2168"/>
                  </a:cubicBezTo>
                  <a:cubicBezTo>
                    <a:pt x="9738" y="2156"/>
                    <a:pt x="9732" y="2156"/>
                    <a:pt x="9715" y="2150"/>
                  </a:cubicBezTo>
                  <a:cubicBezTo>
                    <a:pt x="9703" y="2144"/>
                    <a:pt x="9691" y="2138"/>
                    <a:pt x="9679" y="2138"/>
                  </a:cubicBezTo>
                  <a:cubicBezTo>
                    <a:pt x="9596" y="2108"/>
                    <a:pt x="9513" y="2084"/>
                    <a:pt x="9442" y="2055"/>
                  </a:cubicBezTo>
                  <a:cubicBezTo>
                    <a:pt x="9287" y="2001"/>
                    <a:pt x="9139" y="1948"/>
                    <a:pt x="8978" y="1900"/>
                  </a:cubicBezTo>
                  <a:cubicBezTo>
                    <a:pt x="8830" y="1847"/>
                    <a:pt x="8681" y="1799"/>
                    <a:pt x="8533" y="1752"/>
                  </a:cubicBezTo>
                  <a:cubicBezTo>
                    <a:pt x="8355" y="1693"/>
                    <a:pt x="8177" y="1633"/>
                    <a:pt x="7999" y="1580"/>
                  </a:cubicBezTo>
                  <a:cubicBezTo>
                    <a:pt x="7838" y="1526"/>
                    <a:pt x="7684" y="1473"/>
                    <a:pt x="7518" y="1431"/>
                  </a:cubicBezTo>
                  <a:cubicBezTo>
                    <a:pt x="7476" y="1413"/>
                    <a:pt x="7429" y="1402"/>
                    <a:pt x="7375" y="1384"/>
                  </a:cubicBezTo>
                  <a:cubicBezTo>
                    <a:pt x="7197" y="1336"/>
                    <a:pt x="7019" y="1289"/>
                    <a:pt x="6841" y="1235"/>
                  </a:cubicBezTo>
                  <a:cubicBezTo>
                    <a:pt x="6597" y="1170"/>
                    <a:pt x="6354" y="1105"/>
                    <a:pt x="6110" y="1045"/>
                  </a:cubicBezTo>
                  <a:cubicBezTo>
                    <a:pt x="5968" y="1010"/>
                    <a:pt x="5819" y="968"/>
                    <a:pt x="5677" y="932"/>
                  </a:cubicBezTo>
                  <a:lnTo>
                    <a:pt x="5119" y="802"/>
                  </a:lnTo>
                  <a:cubicBezTo>
                    <a:pt x="4899" y="748"/>
                    <a:pt x="4673" y="695"/>
                    <a:pt x="4448" y="653"/>
                  </a:cubicBezTo>
                  <a:cubicBezTo>
                    <a:pt x="4388" y="636"/>
                    <a:pt x="4335" y="624"/>
                    <a:pt x="4276" y="612"/>
                  </a:cubicBezTo>
                  <a:cubicBezTo>
                    <a:pt x="4133" y="588"/>
                    <a:pt x="3991" y="564"/>
                    <a:pt x="3854" y="535"/>
                  </a:cubicBezTo>
                  <a:cubicBezTo>
                    <a:pt x="3842" y="535"/>
                    <a:pt x="3830" y="529"/>
                    <a:pt x="3812" y="529"/>
                  </a:cubicBezTo>
                  <a:cubicBezTo>
                    <a:pt x="3801" y="517"/>
                    <a:pt x="3795" y="517"/>
                    <a:pt x="3783" y="517"/>
                  </a:cubicBezTo>
                  <a:cubicBezTo>
                    <a:pt x="3694" y="505"/>
                    <a:pt x="3605" y="481"/>
                    <a:pt x="3515" y="469"/>
                  </a:cubicBezTo>
                  <a:lnTo>
                    <a:pt x="3141" y="398"/>
                  </a:lnTo>
                  <a:cubicBezTo>
                    <a:pt x="2951" y="368"/>
                    <a:pt x="2773" y="339"/>
                    <a:pt x="2589" y="309"/>
                  </a:cubicBezTo>
                  <a:cubicBezTo>
                    <a:pt x="2577" y="309"/>
                    <a:pt x="2559" y="303"/>
                    <a:pt x="2548" y="303"/>
                  </a:cubicBezTo>
                  <a:cubicBezTo>
                    <a:pt x="2476" y="291"/>
                    <a:pt x="2405" y="273"/>
                    <a:pt x="2340" y="267"/>
                  </a:cubicBezTo>
                  <a:cubicBezTo>
                    <a:pt x="2316" y="267"/>
                    <a:pt x="2292" y="261"/>
                    <a:pt x="2269" y="261"/>
                  </a:cubicBezTo>
                  <a:cubicBezTo>
                    <a:pt x="2221" y="250"/>
                    <a:pt x="2174" y="244"/>
                    <a:pt x="2132" y="238"/>
                  </a:cubicBezTo>
                  <a:cubicBezTo>
                    <a:pt x="2043" y="220"/>
                    <a:pt x="1954" y="214"/>
                    <a:pt x="1865" y="202"/>
                  </a:cubicBezTo>
                  <a:cubicBezTo>
                    <a:pt x="1716" y="178"/>
                    <a:pt x="1574" y="155"/>
                    <a:pt x="1425" y="143"/>
                  </a:cubicBezTo>
                  <a:cubicBezTo>
                    <a:pt x="1241" y="113"/>
                    <a:pt x="1045" y="89"/>
                    <a:pt x="855" y="66"/>
                  </a:cubicBezTo>
                  <a:cubicBezTo>
                    <a:pt x="647" y="42"/>
                    <a:pt x="446" y="24"/>
                    <a:pt x="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362;p48">
              <a:extLst>
                <a:ext uri="{FF2B5EF4-FFF2-40B4-BE49-F238E27FC236}">
                  <a16:creationId xmlns:a16="http://schemas.microsoft.com/office/drawing/2014/main" id="{7FC0F9AA-BB0A-4C33-94DE-C71BE28A84AE}"/>
                </a:ext>
              </a:extLst>
            </p:cNvPr>
            <p:cNvSpPr/>
            <p:nvPr/>
          </p:nvSpPr>
          <p:spPr>
            <a:xfrm rot="10800000">
              <a:off x="7634657" y="592450"/>
              <a:ext cx="479025" cy="560721"/>
            </a:xfrm>
            <a:custGeom>
              <a:avLst/>
              <a:gdLst/>
              <a:ahLst/>
              <a:cxnLst/>
              <a:rect l="l" t="t" r="r" b="b"/>
              <a:pathLst>
                <a:path w="11170" h="13075" extrusionOk="0">
                  <a:moveTo>
                    <a:pt x="894" y="0"/>
                  </a:moveTo>
                  <a:cubicBezTo>
                    <a:pt x="425" y="0"/>
                    <a:pt x="40" y="272"/>
                    <a:pt x="24" y="991"/>
                  </a:cubicBezTo>
                  <a:cubicBezTo>
                    <a:pt x="0" y="2404"/>
                    <a:pt x="374" y="4346"/>
                    <a:pt x="938" y="5652"/>
                  </a:cubicBezTo>
                  <a:cubicBezTo>
                    <a:pt x="1538" y="7065"/>
                    <a:pt x="2904" y="7997"/>
                    <a:pt x="4282" y="8680"/>
                  </a:cubicBezTo>
                  <a:cubicBezTo>
                    <a:pt x="5659" y="9369"/>
                    <a:pt x="7132" y="9904"/>
                    <a:pt x="8307" y="10901"/>
                  </a:cubicBezTo>
                  <a:cubicBezTo>
                    <a:pt x="9163" y="11620"/>
                    <a:pt x="9834" y="12576"/>
                    <a:pt x="10837" y="13074"/>
                  </a:cubicBezTo>
                  <a:cubicBezTo>
                    <a:pt x="11170" y="12522"/>
                    <a:pt x="11152" y="11792"/>
                    <a:pt x="10914" y="11186"/>
                  </a:cubicBezTo>
                  <a:cubicBezTo>
                    <a:pt x="10677" y="10569"/>
                    <a:pt x="10249" y="10046"/>
                    <a:pt x="9816" y="9559"/>
                  </a:cubicBezTo>
                  <a:cubicBezTo>
                    <a:pt x="8046" y="7606"/>
                    <a:pt x="5855" y="6026"/>
                    <a:pt x="4371" y="3847"/>
                  </a:cubicBezTo>
                  <a:cubicBezTo>
                    <a:pt x="3652" y="2790"/>
                    <a:pt x="3106" y="1335"/>
                    <a:pt x="2108" y="492"/>
                  </a:cubicBezTo>
                  <a:cubicBezTo>
                    <a:pt x="1762" y="201"/>
                    <a:pt x="1297" y="0"/>
                    <a:pt x="894" y="0"/>
                  </a:cubicBez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363;p48">
              <a:extLst>
                <a:ext uri="{FF2B5EF4-FFF2-40B4-BE49-F238E27FC236}">
                  <a16:creationId xmlns:a16="http://schemas.microsoft.com/office/drawing/2014/main" id="{4764BB5B-02D5-4EE8-A748-C6D3F85863FC}"/>
                </a:ext>
              </a:extLst>
            </p:cNvPr>
            <p:cNvSpPr/>
            <p:nvPr/>
          </p:nvSpPr>
          <p:spPr>
            <a:xfrm rot="10800000">
              <a:off x="7583713" y="-29896"/>
              <a:ext cx="833513" cy="1310952"/>
            </a:xfrm>
            <a:custGeom>
              <a:avLst/>
              <a:gdLst/>
              <a:ahLst/>
              <a:cxnLst/>
              <a:rect l="l" t="t" r="r" b="b"/>
              <a:pathLst>
                <a:path w="19436" h="30569" extrusionOk="0">
                  <a:moveTo>
                    <a:pt x="0" y="0"/>
                  </a:moveTo>
                  <a:lnTo>
                    <a:pt x="0" y="0"/>
                  </a:lnTo>
                  <a:cubicBezTo>
                    <a:pt x="927" y="695"/>
                    <a:pt x="1734" y="1497"/>
                    <a:pt x="2358" y="2512"/>
                  </a:cubicBezTo>
                  <a:cubicBezTo>
                    <a:pt x="2306" y="2503"/>
                    <a:pt x="2256" y="2499"/>
                    <a:pt x="2206" y="2499"/>
                  </a:cubicBezTo>
                  <a:cubicBezTo>
                    <a:pt x="1881" y="2499"/>
                    <a:pt x="1590" y="2677"/>
                    <a:pt x="1384" y="2939"/>
                  </a:cubicBezTo>
                  <a:cubicBezTo>
                    <a:pt x="1283" y="3070"/>
                    <a:pt x="1200" y="3207"/>
                    <a:pt x="1146" y="3367"/>
                  </a:cubicBezTo>
                  <a:cubicBezTo>
                    <a:pt x="1075" y="3563"/>
                    <a:pt x="1045" y="3789"/>
                    <a:pt x="1069" y="3996"/>
                  </a:cubicBezTo>
                  <a:cubicBezTo>
                    <a:pt x="1146" y="4745"/>
                    <a:pt x="1699" y="5356"/>
                    <a:pt x="2257" y="5867"/>
                  </a:cubicBezTo>
                  <a:cubicBezTo>
                    <a:pt x="2809" y="6383"/>
                    <a:pt x="3426" y="6882"/>
                    <a:pt x="3717" y="7571"/>
                  </a:cubicBezTo>
                  <a:cubicBezTo>
                    <a:pt x="4127" y="8515"/>
                    <a:pt x="3866" y="9608"/>
                    <a:pt x="3979" y="10623"/>
                  </a:cubicBezTo>
                  <a:cubicBezTo>
                    <a:pt x="3985" y="10641"/>
                    <a:pt x="3985" y="10647"/>
                    <a:pt x="3985" y="10659"/>
                  </a:cubicBezTo>
                  <a:lnTo>
                    <a:pt x="3985" y="10683"/>
                  </a:lnTo>
                  <a:lnTo>
                    <a:pt x="3985" y="10706"/>
                  </a:lnTo>
                  <a:cubicBezTo>
                    <a:pt x="3991" y="10736"/>
                    <a:pt x="3991" y="10766"/>
                    <a:pt x="3997" y="10795"/>
                  </a:cubicBezTo>
                  <a:cubicBezTo>
                    <a:pt x="4008" y="10825"/>
                    <a:pt x="4008" y="10855"/>
                    <a:pt x="4014" y="10884"/>
                  </a:cubicBezTo>
                  <a:cubicBezTo>
                    <a:pt x="4020" y="10926"/>
                    <a:pt x="4026" y="10968"/>
                    <a:pt x="4038" y="11009"/>
                  </a:cubicBezTo>
                  <a:cubicBezTo>
                    <a:pt x="4044" y="11039"/>
                    <a:pt x="4050" y="11074"/>
                    <a:pt x="4056" y="11116"/>
                  </a:cubicBezTo>
                  <a:cubicBezTo>
                    <a:pt x="4074" y="11152"/>
                    <a:pt x="4080" y="11187"/>
                    <a:pt x="4086" y="11223"/>
                  </a:cubicBezTo>
                  <a:cubicBezTo>
                    <a:pt x="4097" y="11264"/>
                    <a:pt x="4109" y="11300"/>
                    <a:pt x="4115" y="11336"/>
                  </a:cubicBezTo>
                  <a:cubicBezTo>
                    <a:pt x="4133" y="11389"/>
                    <a:pt x="4145" y="11437"/>
                    <a:pt x="4163" y="11478"/>
                  </a:cubicBezTo>
                  <a:cubicBezTo>
                    <a:pt x="4163" y="11502"/>
                    <a:pt x="4169" y="11514"/>
                    <a:pt x="4175" y="11538"/>
                  </a:cubicBezTo>
                  <a:cubicBezTo>
                    <a:pt x="4198" y="11597"/>
                    <a:pt x="4216" y="11650"/>
                    <a:pt x="4234" y="11698"/>
                  </a:cubicBezTo>
                  <a:cubicBezTo>
                    <a:pt x="4246" y="11722"/>
                    <a:pt x="4252" y="11739"/>
                    <a:pt x="4258" y="11757"/>
                  </a:cubicBezTo>
                  <a:cubicBezTo>
                    <a:pt x="4264" y="11787"/>
                    <a:pt x="4282" y="11829"/>
                    <a:pt x="4293" y="11858"/>
                  </a:cubicBezTo>
                  <a:cubicBezTo>
                    <a:pt x="4311" y="11912"/>
                    <a:pt x="4335" y="11953"/>
                    <a:pt x="4353" y="12001"/>
                  </a:cubicBezTo>
                  <a:cubicBezTo>
                    <a:pt x="4377" y="12048"/>
                    <a:pt x="4400" y="12108"/>
                    <a:pt x="4430" y="12161"/>
                  </a:cubicBezTo>
                  <a:cubicBezTo>
                    <a:pt x="4454" y="12197"/>
                    <a:pt x="4472" y="12244"/>
                    <a:pt x="4495" y="12286"/>
                  </a:cubicBezTo>
                  <a:cubicBezTo>
                    <a:pt x="4513" y="12327"/>
                    <a:pt x="4531" y="12357"/>
                    <a:pt x="4549" y="12387"/>
                  </a:cubicBezTo>
                  <a:cubicBezTo>
                    <a:pt x="4555" y="12399"/>
                    <a:pt x="4572" y="12422"/>
                    <a:pt x="4578" y="12434"/>
                  </a:cubicBezTo>
                  <a:cubicBezTo>
                    <a:pt x="4608" y="12488"/>
                    <a:pt x="4638" y="12535"/>
                    <a:pt x="4667" y="12577"/>
                  </a:cubicBezTo>
                  <a:cubicBezTo>
                    <a:pt x="4703" y="12630"/>
                    <a:pt x="4733" y="12684"/>
                    <a:pt x="4768" y="12731"/>
                  </a:cubicBezTo>
                  <a:cubicBezTo>
                    <a:pt x="4810" y="12791"/>
                    <a:pt x="4852" y="12862"/>
                    <a:pt x="4899" y="12921"/>
                  </a:cubicBezTo>
                  <a:cubicBezTo>
                    <a:pt x="4935" y="12981"/>
                    <a:pt x="4976" y="13028"/>
                    <a:pt x="5024" y="13087"/>
                  </a:cubicBezTo>
                  <a:cubicBezTo>
                    <a:pt x="5065" y="13147"/>
                    <a:pt x="5119" y="13218"/>
                    <a:pt x="5172" y="13277"/>
                  </a:cubicBezTo>
                  <a:cubicBezTo>
                    <a:pt x="5214" y="13337"/>
                    <a:pt x="5267" y="13396"/>
                    <a:pt x="5321" y="13456"/>
                  </a:cubicBezTo>
                  <a:cubicBezTo>
                    <a:pt x="5362" y="13503"/>
                    <a:pt x="5410" y="13557"/>
                    <a:pt x="5463" y="13610"/>
                  </a:cubicBezTo>
                  <a:cubicBezTo>
                    <a:pt x="6057" y="14245"/>
                    <a:pt x="6775" y="14809"/>
                    <a:pt x="7518" y="15314"/>
                  </a:cubicBezTo>
                  <a:cubicBezTo>
                    <a:pt x="7708" y="15451"/>
                    <a:pt x="7910" y="15575"/>
                    <a:pt x="8106" y="15700"/>
                  </a:cubicBezTo>
                  <a:cubicBezTo>
                    <a:pt x="8111" y="15712"/>
                    <a:pt x="8117" y="15718"/>
                    <a:pt x="8123" y="15718"/>
                  </a:cubicBezTo>
                  <a:cubicBezTo>
                    <a:pt x="8236" y="15789"/>
                    <a:pt x="8343" y="15860"/>
                    <a:pt x="8450" y="15926"/>
                  </a:cubicBezTo>
                  <a:cubicBezTo>
                    <a:pt x="8539" y="15979"/>
                    <a:pt x="8622" y="16039"/>
                    <a:pt x="8711" y="16086"/>
                  </a:cubicBezTo>
                  <a:cubicBezTo>
                    <a:pt x="9335" y="16472"/>
                    <a:pt x="9994" y="16876"/>
                    <a:pt x="10730" y="16882"/>
                  </a:cubicBezTo>
                  <a:cubicBezTo>
                    <a:pt x="10744" y="16882"/>
                    <a:pt x="10759" y="16882"/>
                    <a:pt x="10773" y="16882"/>
                  </a:cubicBezTo>
                  <a:cubicBezTo>
                    <a:pt x="11535" y="16882"/>
                    <a:pt x="12271" y="16468"/>
                    <a:pt x="13029" y="16468"/>
                  </a:cubicBezTo>
                  <a:cubicBezTo>
                    <a:pt x="13111" y="16468"/>
                    <a:pt x="13194" y="16473"/>
                    <a:pt x="13277" y="16484"/>
                  </a:cubicBezTo>
                  <a:cubicBezTo>
                    <a:pt x="14352" y="16638"/>
                    <a:pt x="15053" y="17731"/>
                    <a:pt x="15267" y="18800"/>
                  </a:cubicBezTo>
                  <a:cubicBezTo>
                    <a:pt x="15475" y="19869"/>
                    <a:pt x="15356" y="20967"/>
                    <a:pt x="15587" y="22036"/>
                  </a:cubicBezTo>
                  <a:cubicBezTo>
                    <a:pt x="15825" y="23123"/>
                    <a:pt x="16401" y="24102"/>
                    <a:pt x="16846" y="25135"/>
                  </a:cubicBezTo>
                  <a:cubicBezTo>
                    <a:pt x="17606" y="26863"/>
                    <a:pt x="17968" y="28698"/>
                    <a:pt x="18188" y="30569"/>
                  </a:cubicBezTo>
                  <a:lnTo>
                    <a:pt x="19251" y="30569"/>
                  </a:lnTo>
                  <a:cubicBezTo>
                    <a:pt x="19221" y="29815"/>
                    <a:pt x="19221" y="29055"/>
                    <a:pt x="19269" y="28289"/>
                  </a:cubicBezTo>
                  <a:cubicBezTo>
                    <a:pt x="19310" y="26893"/>
                    <a:pt x="19435" y="25432"/>
                    <a:pt x="18859" y="24156"/>
                  </a:cubicBezTo>
                  <a:cubicBezTo>
                    <a:pt x="18331" y="22992"/>
                    <a:pt x="17256" y="22054"/>
                    <a:pt x="17119" y="20795"/>
                  </a:cubicBezTo>
                  <a:cubicBezTo>
                    <a:pt x="17054" y="20207"/>
                    <a:pt x="17208" y="19637"/>
                    <a:pt x="17179" y="19049"/>
                  </a:cubicBezTo>
                  <a:cubicBezTo>
                    <a:pt x="17113" y="17523"/>
                    <a:pt x="15855" y="16294"/>
                    <a:pt x="14465" y="15641"/>
                  </a:cubicBezTo>
                  <a:cubicBezTo>
                    <a:pt x="13076" y="14999"/>
                    <a:pt x="11538" y="14768"/>
                    <a:pt x="10095" y="14239"/>
                  </a:cubicBezTo>
                  <a:cubicBezTo>
                    <a:pt x="8658" y="13723"/>
                    <a:pt x="7245" y="12773"/>
                    <a:pt x="6781" y="11318"/>
                  </a:cubicBezTo>
                  <a:cubicBezTo>
                    <a:pt x="6455" y="10267"/>
                    <a:pt x="6657" y="9079"/>
                    <a:pt x="6461" y="8022"/>
                  </a:cubicBezTo>
                  <a:cubicBezTo>
                    <a:pt x="6395" y="7648"/>
                    <a:pt x="6277" y="7292"/>
                    <a:pt x="6069" y="6965"/>
                  </a:cubicBezTo>
                  <a:cubicBezTo>
                    <a:pt x="5588" y="6205"/>
                    <a:pt x="4727" y="5807"/>
                    <a:pt x="4050" y="5226"/>
                  </a:cubicBezTo>
                  <a:cubicBezTo>
                    <a:pt x="3361" y="4656"/>
                    <a:pt x="2821" y="3676"/>
                    <a:pt x="3266" y="2892"/>
                  </a:cubicBezTo>
                  <a:cubicBezTo>
                    <a:pt x="3367" y="2696"/>
                    <a:pt x="3539" y="2518"/>
                    <a:pt x="3510" y="2304"/>
                  </a:cubicBezTo>
                  <a:cubicBezTo>
                    <a:pt x="3486" y="2096"/>
                    <a:pt x="3302" y="1960"/>
                    <a:pt x="3130" y="1853"/>
                  </a:cubicBezTo>
                  <a:cubicBezTo>
                    <a:pt x="2120" y="1182"/>
                    <a:pt x="1075" y="558"/>
                    <a:pt x="0" y="0"/>
                  </a:cubicBezTo>
                  <a:close/>
                </a:path>
              </a:pathLst>
            </a:custGeom>
            <a:solidFill>
              <a:srgbClr val="FF9000">
                <a:alpha val="2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64;p48">
              <a:extLst>
                <a:ext uri="{FF2B5EF4-FFF2-40B4-BE49-F238E27FC236}">
                  <a16:creationId xmlns:a16="http://schemas.microsoft.com/office/drawing/2014/main" id="{2DCF7A0D-2C7E-42E6-BAAB-F3CF491B7A00}"/>
                </a:ext>
              </a:extLst>
            </p:cNvPr>
            <p:cNvSpPr/>
            <p:nvPr/>
          </p:nvSpPr>
          <p:spPr>
            <a:xfrm rot="10800000">
              <a:off x="8048721" y="-29896"/>
              <a:ext cx="1095283" cy="1310437"/>
            </a:xfrm>
            <a:custGeom>
              <a:avLst/>
              <a:gdLst/>
              <a:ahLst/>
              <a:cxnLst/>
              <a:rect l="l" t="t" r="r" b="b"/>
              <a:pathLst>
                <a:path w="25540" h="30557" extrusionOk="0">
                  <a:moveTo>
                    <a:pt x="0" y="0"/>
                  </a:moveTo>
                  <a:lnTo>
                    <a:pt x="0" y="8675"/>
                  </a:lnTo>
                  <a:cubicBezTo>
                    <a:pt x="481" y="9477"/>
                    <a:pt x="897" y="10308"/>
                    <a:pt x="1182" y="11205"/>
                  </a:cubicBezTo>
                  <a:cubicBezTo>
                    <a:pt x="1491" y="12203"/>
                    <a:pt x="1616" y="13254"/>
                    <a:pt x="2043" y="14210"/>
                  </a:cubicBezTo>
                  <a:cubicBezTo>
                    <a:pt x="2518" y="15272"/>
                    <a:pt x="3320" y="16151"/>
                    <a:pt x="3931" y="17137"/>
                  </a:cubicBezTo>
                  <a:cubicBezTo>
                    <a:pt x="5250" y="19245"/>
                    <a:pt x="5529" y="22036"/>
                    <a:pt x="4632" y="24292"/>
                  </a:cubicBezTo>
                  <a:lnTo>
                    <a:pt x="4519" y="24559"/>
                  </a:lnTo>
                  <a:cubicBezTo>
                    <a:pt x="4181" y="25314"/>
                    <a:pt x="3694" y="26014"/>
                    <a:pt x="3070" y="26584"/>
                  </a:cubicBezTo>
                  <a:cubicBezTo>
                    <a:pt x="2358" y="27237"/>
                    <a:pt x="1509" y="27718"/>
                    <a:pt x="749" y="28330"/>
                  </a:cubicBezTo>
                  <a:cubicBezTo>
                    <a:pt x="737" y="28336"/>
                    <a:pt x="725" y="28354"/>
                    <a:pt x="713" y="28360"/>
                  </a:cubicBezTo>
                  <a:cubicBezTo>
                    <a:pt x="594" y="28455"/>
                    <a:pt x="475" y="28573"/>
                    <a:pt x="446" y="28722"/>
                  </a:cubicBezTo>
                  <a:cubicBezTo>
                    <a:pt x="383" y="29089"/>
                    <a:pt x="869" y="29257"/>
                    <a:pt x="1250" y="29257"/>
                  </a:cubicBezTo>
                  <a:cubicBezTo>
                    <a:pt x="1263" y="29257"/>
                    <a:pt x="1276" y="29257"/>
                    <a:pt x="1289" y="29256"/>
                  </a:cubicBezTo>
                  <a:cubicBezTo>
                    <a:pt x="6118" y="29159"/>
                    <a:pt x="10806" y="27164"/>
                    <a:pt x="15591" y="27164"/>
                  </a:cubicBezTo>
                  <a:cubicBezTo>
                    <a:pt x="16083" y="27164"/>
                    <a:pt x="16577" y="27185"/>
                    <a:pt x="17072" y="27231"/>
                  </a:cubicBezTo>
                  <a:cubicBezTo>
                    <a:pt x="19055" y="27416"/>
                    <a:pt x="21062" y="28057"/>
                    <a:pt x="22470" y="29458"/>
                  </a:cubicBezTo>
                  <a:cubicBezTo>
                    <a:pt x="22808" y="29791"/>
                    <a:pt x="23099" y="30165"/>
                    <a:pt x="23366" y="30557"/>
                  </a:cubicBezTo>
                  <a:lnTo>
                    <a:pt x="25539" y="30557"/>
                  </a:lnTo>
                  <a:cubicBezTo>
                    <a:pt x="25201" y="29666"/>
                    <a:pt x="24910" y="28752"/>
                    <a:pt x="24578" y="27855"/>
                  </a:cubicBezTo>
                  <a:cubicBezTo>
                    <a:pt x="24132" y="26614"/>
                    <a:pt x="23622" y="25414"/>
                    <a:pt x="22856" y="24358"/>
                  </a:cubicBezTo>
                  <a:cubicBezTo>
                    <a:pt x="20694" y="21430"/>
                    <a:pt x="16941" y="20278"/>
                    <a:pt x="13723" y="18592"/>
                  </a:cubicBezTo>
                  <a:cubicBezTo>
                    <a:pt x="10433" y="16870"/>
                    <a:pt x="7536" y="14435"/>
                    <a:pt x="5261" y="11508"/>
                  </a:cubicBezTo>
                  <a:cubicBezTo>
                    <a:pt x="4970" y="11134"/>
                    <a:pt x="4691" y="10748"/>
                    <a:pt x="4484" y="10320"/>
                  </a:cubicBezTo>
                  <a:cubicBezTo>
                    <a:pt x="4389" y="10136"/>
                    <a:pt x="4311" y="9934"/>
                    <a:pt x="4252" y="9738"/>
                  </a:cubicBezTo>
                  <a:cubicBezTo>
                    <a:pt x="4009" y="8865"/>
                    <a:pt x="4163" y="7939"/>
                    <a:pt x="3973" y="7054"/>
                  </a:cubicBezTo>
                  <a:cubicBezTo>
                    <a:pt x="3724" y="5950"/>
                    <a:pt x="2762" y="5867"/>
                    <a:pt x="2102" y="5136"/>
                  </a:cubicBezTo>
                  <a:cubicBezTo>
                    <a:pt x="1491" y="4454"/>
                    <a:pt x="933" y="3385"/>
                    <a:pt x="725" y="2506"/>
                  </a:cubicBezTo>
                  <a:cubicBezTo>
                    <a:pt x="517" y="1621"/>
                    <a:pt x="475" y="754"/>
                    <a:pt x="0" y="0"/>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365;p48">
              <a:extLst>
                <a:ext uri="{FF2B5EF4-FFF2-40B4-BE49-F238E27FC236}">
                  <a16:creationId xmlns:a16="http://schemas.microsoft.com/office/drawing/2014/main" id="{CAF94533-79A2-4079-9B41-70D2812905D6}"/>
                </a:ext>
              </a:extLst>
            </p:cNvPr>
            <p:cNvSpPr/>
            <p:nvPr/>
          </p:nvSpPr>
          <p:spPr>
            <a:xfrm rot="10800000">
              <a:off x="8026292" y="-29896"/>
              <a:ext cx="1116940" cy="1351221"/>
            </a:xfrm>
            <a:custGeom>
              <a:avLst/>
              <a:gdLst/>
              <a:ahLst/>
              <a:cxnLst/>
              <a:rect l="l" t="t" r="r" b="b"/>
              <a:pathLst>
                <a:path w="26045" h="31508" extrusionOk="0">
                  <a:moveTo>
                    <a:pt x="0" y="1"/>
                  </a:moveTo>
                  <a:lnTo>
                    <a:pt x="0" y="8587"/>
                  </a:lnTo>
                  <a:cubicBezTo>
                    <a:pt x="404" y="9234"/>
                    <a:pt x="784" y="9894"/>
                    <a:pt x="1087" y="10582"/>
                  </a:cubicBezTo>
                  <a:cubicBezTo>
                    <a:pt x="1218" y="10903"/>
                    <a:pt x="1354" y="11230"/>
                    <a:pt x="1455" y="11568"/>
                  </a:cubicBezTo>
                  <a:cubicBezTo>
                    <a:pt x="1770" y="12572"/>
                    <a:pt x="1900" y="13629"/>
                    <a:pt x="2328" y="14585"/>
                  </a:cubicBezTo>
                  <a:cubicBezTo>
                    <a:pt x="2785" y="15647"/>
                    <a:pt x="3593" y="16514"/>
                    <a:pt x="4210" y="17506"/>
                  </a:cubicBezTo>
                  <a:cubicBezTo>
                    <a:pt x="5635" y="19804"/>
                    <a:pt x="5843" y="22904"/>
                    <a:pt x="4626" y="25249"/>
                  </a:cubicBezTo>
                  <a:cubicBezTo>
                    <a:pt x="4596" y="25303"/>
                    <a:pt x="4567" y="25362"/>
                    <a:pt x="4537" y="25415"/>
                  </a:cubicBezTo>
                  <a:cubicBezTo>
                    <a:pt x="4240" y="25979"/>
                    <a:pt x="3830" y="26496"/>
                    <a:pt x="3343" y="26953"/>
                  </a:cubicBezTo>
                  <a:cubicBezTo>
                    <a:pt x="2613" y="27618"/>
                    <a:pt x="1746" y="28105"/>
                    <a:pt x="980" y="28735"/>
                  </a:cubicBezTo>
                  <a:cubicBezTo>
                    <a:pt x="855" y="28830"/>
                    <a:pt x="737" y="28937"/>
                    <a:pt x="707" y="29085"/>
                  </a:cubicBezTo>
                  <a:cubicBezTo>
                    <a:pt x="695" y="29162"/>
                    <a:pt x="707" y="29228"/>
                    <a:pt x="737" y="29287"/>
                  </a:cubicBezTo>
                  <a:cubicBezTo>
                    <a:pt x="846" y="29518"/>
                    <a:pt x="1227" y="29626"/>
                    <a:pt x="1531" y="29626"/>
                  </a:cubicBezTo>
                  <a:cubicBezTo>
                    <a:pt x="1540" y="29626"/>
                    <a:pt x="1548" y="29626"/>
                    <a:pt x="1556" y="29625"/>
                  </a:cubicBezTo>
                  <a:cubicBezTo>
                    <a:pt x="6384" y="29523"/>
                    <a:pt x="11085" y="27528"/>
                    <a:pt x="15867" y="27528"/>
                  </a:cubicBezTo>
                  <a:cubicBezTo>
                    <a:pt x="16355" y="27528"/>
                    <a:pt x="16843" y="27549"/>
                    <a:pt x="17333" y="27595"/>
                  </a:cubicBezTo>
                  <a:cubicBezTo>
                    <a:pt x="19310" y="27785"/>
                    <a:pt x="21311" y="28426"/>
                    <a:pt x="22725" y="29821"/>
                  </a:cubicBezTo>
                  <a:cubicBezTo>
                    <a:pt x="23229" y="30320"/>
                    <a:pt x="23627" y="30902"/>
                    <a:pt x="23995" y="31508"/>
                  </a:cubicBezTo>
                  <a:lnTo>
                    <a:pt x="26044" y="31508"/>
                  </a:lnTo>
                  <a:cubicBezTo>
                    <a:pt x="25640" y="30552"/>
                    <a:pt x="25314" y="29548"/>
                    <a:pt x="24981" y="28586"/>
                  </a:cubicBezTo>
                  <a:cubicBezTo>
                    <a:pt x="24512" y="27221"/>
                    <a:pt x="23989" y="25890"/>
                    <a:pt x="23140" y="24738"/>
                  </a:cubicBezTo>
                  <a:cubicBezTo>
                    <a:pt x="20979" y="21805"/>
                    <a:pt x="17232" y="20665"/>
                    <a:pt x="14008" y="18973"/>
                  </a:cubicBezTo>
                  <a:cubicBezTo>
                    <a:pt x="10718" y="17245"/>
                    <a:pt x="7809" y="14816"/>
                    <a:pt x="5546" y="11889"/>
                  </a:cubicBezTo>
                  <a:cubicBezTo>
                    <a:pt x="5338" y="11622"/>
                    <a:pt x="5131" y="11342"/>
                    <a:pt x="4952" y="11046"/>
                  </a:cubicBezTo>
                  <a:cubicBezTo>
                    <a:pt x="4774" y="10749"/>
                    <a:pt x="4626" y="10446"/>
                    <a:pt x="4531" y="10113"/>
                  </a:cubicBezTo>
                  <a:cubicBezTo>
                    <a:pt x="4287" y="9246"/>
                    <a:pt x="4448" y="8314"/>
                    <a:pt x="4246" y="7435"/>
                  </a:cubicBezTo>
                  <a:cubicBezTo>
                    <a:pt x="4008" y="6337"/>
                    <a:pt x="3046" y="6248"/>
                    <a:pt x="2375" y="5511"/>
                  </a:cubicBezTo>
                  <a:cubicBezTo>
                    <a:pt x="1776" y="4829"/>
                    <a:pt x="1218" y="3760"/>
                    <a:pt x="1010" y="2887"/>
                  </a:cubicBezTo>
                  <a:cubicBezTo>
                    <a:pt x="766" y="1854"/>
                    <a:pt x="754" y="83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66;p48">
              <a:extLst>
                <a:ext uri="{FF2B5EF4-FFF2-40B4-BE49-F238E27FC236}">
                  <a16:creationId xmlns:a16="http://schemas.microsoft.com/office/drawing/2014/main" id="{AAF12B2E-58BF-40FD-B9C2-E2E83F5A7AE7}"/>
                </a:ext>
              </a:extLst>
            </p:cNvPr>
            <p:cNvSpPr/>
            <p:nvPr/>
          </p:nvSpPr>
          <p:spPr>
            <a:xfrm rot="10800000">
              <a:off x="8930822" y="830034"/>
              <a:ext cx="212667" cy="491505"/>
            </a:xfrm>
            <a:custGeom>
              <a:avLst/>
              <a:gdLst/>
              <a:ahLst/>
              <a:cxnLst/>
              <a:rect l="l" t="t" r="r" b="b"/>
              <a:pathLst>
                <a:path w="4959" h="11461" extrusionOk="0">
                  <a:moveTo>
                    <a:pt x="0" y="0"/>
                  </a:moveTo>
                  <a:lnTo>
                    <a:pt x="0" y="8586"/>
                  </a:lnTo>
                  <a:cubicBezTo>
                    <a:pt x="404" y="9234"/>
                    <a:pt x="778" y="9893"/>
                    <a:pt x="1087" y="10581"/>
                  </a:cubicBezTo>
                  <a:cubicBezTo>
                    <a:pt x="1562" y="10908"/>
                    <a:pt x="2055" y="11175"/>
                    <a:pt x="2607" y="11342"/>
                  </a:cubicBezTo>
                  <a:cubicBezTo>
                    <a:pt x="2892" y="11419"/>
                    <a:pt x="3193" y="11460"/>
                    <a:pt x="3492" y="11460"/>
                  </a:cubicBezTo>
                  <a:cubicBezTo>
                    <a:pt x="3835" y="11460"/>
                    <a:pt x="4175" y="11406"/>
                    <a:pt x="4483" y="11288"/>
                  </a:cubicBezTo>
                  <a:cubicBezTo>
                    <a:pt x="4656" y="11223"/>
                    <a:pt x="4810" y="11140"/>
                    <a:pt x="4958" y="11033"/>
                  </a:cubicBezTo>
                  <a:cubicBezTo>
                    <a:pt x="4780" y="10736"/>
                    <a:pt x="4632" y="10433"/>
                    <a:pt x="4531" y="10112"/>
                  </a:cubicBezTo>
                  <a:cubicBezTo>
                    <a:pt x="4282" y="9245"/>
                    <a:pt x="4448" y="8313"/>
                    <a:pt x="4246" y="7434"/>
                  </a:cubicBezTo>
                  <a:cubicBezTo>
                    <a:pt x="4008" y="6336"/>
                    <a:pt x="3046" y="6247"/>
                    <a:pt x="2375" y="5510"/>
                  </a:cubicBezTo>
                  <a:cubicBezTo>
                    <a:pt x="1776" y="4828"/>
                    <a:pt x="1218" y="3759"/>
                    <a:pt x="1010" y="2886"/>
                  </a:cubicBezTo>
                  <a:cubicBezTo>
                    <a:pt x="766" y="1853"/>
                    <a:pt x="748" y="837"/>
                    <a:pt x="0" y="0"/>
                  </a:cubicBez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367;p48">
              <a:extLst>
                <a:ext uri="{FF2B5EF4-FFF2-40B4-BE49-F238E27FC236}">
                  <a16:creationId xmlns:a16="http://schemas.microsoft.com/office/drawing/2014/main" id="{2B9F2364-19D0-4B03-BCA2-E5A9D1C5BFE3}"/>
                </a:ext>
              </a:extLst>
            </p:cNvPr>
            <p:cNvSpPr/>
            <p:nvPr/>
          </p:nvSpPr>
          <p:spPr>
            <a:xfrm rot="10800000">
              <a:off x="8026292" y="-29907"/>
              <a:ext cx="1087178" cy="265029"/>
            </a:xfrm>
            <a:custGeom>
              <a:avLst/>
              <a:gdLst/>
              <a:ahLst/>
              <a:cxnLst/>
              <a:rect l="l" t="t" r="r" b="b"/>
              <a:pathLst>
                <a:path w="25351" h="6180" extrusionOk="0">
                  <a:moveTo>
                    <a:pt x="13705" y="0"/>
                  </a:moveTo>
                  <a:cubicBezTo>
                    <a:pt x="11896" y="0"/>
                    <a:pt x="10117" y="493"/>
                    <a:pt x="8409" y="1097"/>
                  </a:cubicBezTo>
                  <a:cubicBezTo>
                    <a:pt x="7471" y="1424"/>
                    <a:pt x="6463" y="1786"/>
                    <a:pt x="5497" y="1786"/>
                  </a:cubicBezTo>
                  <a:cubicBezTo>
                    <a:pt x="5062" y="1786"/>
                    <a:pt x="4636" y="1713"/>
                    <a:pt x="4229" y="1530"/>
                  </a:cubicBezTo>
                  <a:cubicBezTo>
                    <a:pt x="4027" y="1453"/>
                    <a:pt x="3831" y="1328"/>
                    <a:pt x="3748" y="1138"/>
                  </a:cubicBezTo>
                  <a:cubicBezTo>
                    <a:pt x="3635" y="919"/>
                    <a:pt x="3712" y="657"/>
                    <a:pt x="3760" y="426"/>
                  </a:cubicBezTo>
                  <a:cubicBezTo>
                    <a:pt x="3783" y="343"/>
                    <a:pt x="3807" y="271"/>
                    <a:pt x="3819" y="188"/>
                  </a:cubicBezTo>
                  <a:cubicBezTo>
                    <a:pt x="3831" y="153"/>
                    <a:pt x="3837" y="123"/>
                    <a:pt x="3843" y="87"/>
                  </a:cubicBezTo>
                  <a:lnTo>
                    <a:pt x="3843" y="87"/>
                  </a:lnTo>
                  <a:cubicBezTo>
                    <a:pt x="3546" y="651"/>
                    <a:pt x="3136" y="1168"/>
                    <a:pt x="2649" y="1625"/>
                  </a:cubicBezTo>
                  <a:cubicBezTo>
                    <a:pt x="1919" y="2290"/>
                    <a:pt x="1052" y="2777"/>
                    <a:pt x="286" y="3407"/>
                  </a:cubicBezTo>
                  <a:cubicBezTo>
                    <a:pt x="161" y="3502"/>
                    <a:pt x="43" y="3609"/>
                    <a:pt x="13" y="3757"/>
                  </a:cubicBezTo>
                  <a:cubicBezTo>
                    <a:pt x="1" y="3834"/>
                    <a:pt x="13" y="3900"/>
                    <a:pt x="43" y="3959"/>
                  </a:cubicBezTo>
                  <a:cubicBezTo>
                    <a:pt x="152" y="4190"/>
                    <a:pt x="533" y="4298"/>
                    <a:pt x="837" y="4298"/>
                  </a:cubicBezTo>
                  <a:cubicBezTo>
                    <a:pt x="846" y="4298"/>
                    <a:pt x="854" y="4298"/>
                    <a:pt x="862" y="4297"/>
                  </a:cubicBezTo>
                  <a:cubicBezTo>
                    <a:pt x="5690" y="4195"/>
                    <a:pt x="10391" y="2200"/>
                    <a:pt x="15173" y="2200"/>
                  </a:cubicBezTo>
                  <a:cubicBezTo>
                    <a:pt x="15661" y="2200"/>
                    <a:pt x="16149" y="2221"/>
                    <a:pt x="16639" y="2267"/>
                  </a:cubicBezTo>
                  <a:cubicBezTo>
                    <a:pt x="18616" y="2457"/>
                    <a:pt x="20617" y="3098"/>
                    <a:pt x="22031" y="4493"/>
                  </a:cubicBezTo>
                  <a:cubicBezTo>
                    <a:pt x="22535" y="4992"/>
                    <a:pt x="22933" y="5574"/>
                    <a:pt x="23301" y="6180"/>
                  </a:cubicBezTo>
                  <a:lnTo>
                    <a:pt x="25350" y="6180"/>
                  </a:lnTo>
                  <a:cubicBezTo>
                    <a:pt x="24946" y="5224"/>
                    <a:pt x="24620" y="4220"/>
                    <a:pt x="24287" y="3246"/>
                  </a:cubicBezTo>
                  <a:cubicBezTo>
                    <a:pt x="24151" y="3330"/>
                    <a:pt x="24020" y="3419"/>
                    <a:pt x="23877" y="3484"/>
                  </a:cubicBezTo>
                  <a:cubicBezTo>
                    <a:pt x="23812" y="3525"/>
                    <a:pt x="23741" y="3543"/>
                    <a:pt x="23676" y="3567"/>
                  </a:cubicBezTo>
                  <a:cubicBezTo>
                    <a:pt x="23543" y="3610"/>
                    <a:pt x="23409" y="3629"/>
                    <a:pt x="23276" y="3629"/>
                  </a:cubicBezTo>
                  <a:cubicBezTo>
                    <a:pt x="22688" y="3629"/>
                    <a:pt x="22104" y="3259"/>
                    <a:pt x="21591" y="2920"/>
                  </a:cubicBezTo>
                  <a:cubicBezTo>
                    <a:pt x="19347" y="1423"/>
                    <a:pt x="16835" y="147"/>
                    <a:pt x="14145" y="10"/>
                  </a:cubicBezTo>
                  <a:cubicBezTo>
                    <a:pt x="13998" y="4"/>
                    <a:pt x="13851" y="0"/>
                    <a:pt x="13705" y="0"/>
                  </a:cubicBezTo>
                  <a:close/>
                </a:path>
              </a:pathLst>
            </a:custGeom>
            <a:solidFill>
              <a:srgbClr val="FF9000">
                <a:alpha val="2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48"/>
          <p:cNvSpPr txBox="1">
            <a:spLocks noGrp="1"/>
          </p:cNvSpPr>
          <p:nvPr>
            <p:ph type="title"/>
          </p:nvPr>
        </p:nvSpPr>
        <p:spPr>
          <a:xfrm>
            <a:off x="483107" y="536283"/>
            <a:ext cx="4731300" cy="53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Items</a:t>
            </a:r>
            <a:endParaRPr dirty="0"/>
          </a:p>
        </p:txBody>
      </p:sp>
      <p:sp>
        <p:nvSpPr>
          <p:cNvPr id="1356" name="Google Shape;1356;p48"/>
          <p:cNvSpPr txBox="1">
            <a:spLocks noGrp="1"/>
          </p:cNvSpPr>
          <p:nvPr>
            <p:ph type="subTitle" idx="1"/>
          </p:nvPr>
        </p:nvSpPr>
        <p:spPr>
          <a:xfrm>
            <a:off x="798827" y="1279773"/>
            <a:ext cx="4311986" cy="352561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b="0" i="0" dirty="0">
                <a:solidFill>
                  <a:schemeClr val="tx1"/>
                </a:solidFill>
                <a:effectLst/>
                <a:latin typeface="Barlow" panose="00000500000000000000" pitchFamily="2" charset="0"/>
              </a:rPr>
              <a:t>Space exploration requires a wide range of specialized equipment and tools to ensure the safety and success of missions.</a:t>
            </a:r>
          </a:p>
          <a:p>
            <a:pPr marL="285750" lvl="0" indent="-285750" algn="l" rtl="0">
              <a:spcBef>
                <a:spcPts val="0"/>
              </a:spcBef>
              <a:spcAft>
                <a:spcPts val="0"/>
              </a:spcAft>
              <a:buFont typeface="Arial" panose="020B0604020202020204" pitchFamily="34" charset="0"/>
              <a:buChar char="•"/>
            </a:pPr>
            <a:endParaRPr lang="en-US" b="0" i="0" dirty="0">
              <a:solidFill>
                <a:schemeClr val="tx1"/>
              </a:solidFill>
              <a:effectLst/>
              <a:latin typeface="Barlow" panose="00000500000000000000" pitchFamily="2" charset="0"/>
            </a:endParaRPr>
          </a:p>
          <a:p>
            <a:pPr marL="285750" lvl="0" indent="-285750" algn="l" rtl="0">
              <a:spcBef>
                <a:spcPts val="0"/>
              </a:spcBef>
              <a:spcAft>
                <a:spcPts val="0"/>
              </a:spcAft>
              <a:buFont typeface="Arial" panose="020B0604020202020204" pitchFamily="34" charset="0"/>
              <a:buChar char="•"/>
            </a:pPr>
            <a:r>
              <a:rPr lang="en-US" b="0" i="0" dirty="0">
                <a:solidFill>
                  <a:schemeClr val="tx1"/>
                </a:solidFill>
                <a:effectLst/>
                <a:latin typeface="Barlow" panose="00000500000000000000" pitchFamily="2" charset="0"/>
              </a:rPr>
              <a:t>In this section, we will explore some of the key items used by astronauts and spacecraft in their journey through the cosmos.</a:t>
            </a:r>
          </a:p>
          <a:p>
            <a:pPr marL="285750" lvl="0" indent="-285750" algn="l" rtl="0">
              <a:spcBef>
                <a:spcPts val="0"/>
              </a:spcBef>
              <a:spcAft>
                <a:spcPts val="0"/>
              </a:spcAft>
              <a:buFont typeface="Arial" panose="020B0604020202020204" pitchFamily="34" charset="0"/>
              <a:buChar char="•"/>
            </a:pPr>
            <a:endParaRPr lang="en-US" dirty="0">
              <a:solidFill>
                <a:schemeClr val="tx1"/>
              </a:solidFill>
              <a:latin typeface="Barlow" panose="00000500000000000000" pitchFamily="2" charset="0"/>
            </a:endParaRPr>
          </a:p>
          <a:p>
            <a:pPr marL="285750" lvl="0" indent="-285750" algn="l" rtl="0">
              <a:spcBef>
                <a:spcPts val="0"/>
              </a:spcBef>
              <a:spcAft>
                <a:spcPts val="0"/>
              </a:spcAft>
              <a:buFont typeface="Arial" panose="020B0604020202020204" pitchFamily="34" charset="0"/>
              <a:buChar char="•"/>
            </a:pPr>
            <a:r>
              <a:rPr lang="en-US" b="0" i="0" dirty="0">
                <a:solidFill>
                  <a:schemeClr val="tx1"/>
                </a:solidFill>
                <a:effectLst/>
                <a:latin typeface="Barlow" panose="00000500000000000000" pitchFamily="2" charset="0"/>
              </a:rPr>
              <a:t>From spacesuits and helmets to spacecraft and scientific instruments, join us as we uncover the technology and innovation that make space exploration possible.</a:t>
            </a:r>
            <a:endParaRPr dirty="0">
              <a:solidFill>
                <a:schemeClr val="tx1"/>
              </a:solidFill>
              <a:latin typeface="Barlow" panose="00000500000000000000" pitchFamily="2" charset="0"/>
            </a:endParaRPr>
          </a:p>
        </p:txBody>
      </p:sp>
      <p:sp>
        <p:nvSpPr>
          <p:cNvPr id="1357" name="Google Shape;1357;p48"/>
          <p:cNvSpPr txBox="1">
            <a:spLocks noGrp="1"/>
          </p:cNvSpPr>
          <p:nvPr>
            <p:ph type="title" idx="2"/>
          </p:nvPr>
        </p:nvSpPr>
        <p:spPr>
          <a:xfrm>
            <a:off x="6770917" y="791720"/>
            <a:ext cx="1490862" cy="80804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03</a:t>
            </a:r>
            <a:endParaRPr sz="4800" dirty="0"/>
          </a:p>
        </p:txBody>
      </p:sp>
      <p:grpSp>
        <p:nvGrpSpPr>
          <p:cNvPr id="1358" name="Google Shape;1358;p48"/>
          <p:cNvGrpSpPr/>
          <p:nvPr/>
        </p:nvGrpSpPr>
        <p:grpSpPr>
          <a:xfrm rot="5400000">
            <a:off x="7507585" y="3496468"/>
            <a:ext cx="1703394" cy="1697532"/>
            <a:chOff x="7440610" y="-29907"/>
            <a:chExt cx="1703394" cy="1697532"/>
          </a:xfrm>
        </p:grpSpPr>
        <p:sp>
          <p:nvSpPr>
            <p:cNvPr id="1359" name="Google Shape;1359;p48"/>
            <p:cNvSpPr/>
            <p:nvPr/>
          </p:nvSpPr>
          <p:spPr>
            <a:xfrm rot="10800000">
              <a:off x="7441126" y="-29892"/>
              <a:ext cx="1702363" cy="1697517"/>
            </a:xfrm>
            <a:custGeom>
              <a:avLst/>
              <a:gdLst/>
              <a:ahLst/>
              <a:cxnLst/>
              <a:rect l="l" t="t" r="r" b="b"/>
              <a:pathLst>
                <a:path w="39696" h="39583" extrusionOk="0">
                  <a:moveTo>
                    <a:pt x="0" y="0"/>
                  </a:moveTo>
                  <a:lnTo>
                    <a:pt x="0" y="39583"/>
                  </a:lnTo>
                  <a:lnTo>
                    <a:pt x="39683" y="39583"/>
                  </a:lnTo>
                  <a:lnTo>
                    <a:pt x="39683" y="39405"/>
                  </a:lnTo>
                  <a:cubicBezTo>
                    <a:pt x="39683" y="39244"/>
                    <a:pt x="39678" y="39084"/>
                    <a:pt x="39695" y="38924"/>
                  </a:cubicBezTo>
                  <a:cubicBezTo>
                    <a:pt x="39695" y="38799"/>
                    <a:pt x="39689" y="38662"/>
                    <a:pt x="39689" y="38538"/>
                  </a:cubicBezTo>
                  <a:cubicBezTo>
                    <a:pt x="39666" y="37374"/>
                    <a:pt x="39594" y="36228"/>
                    <a:pt x="39470" y="35094"/>
                  </a:cubicBezTo>
                  <a:cubicBezTo>
                    <a:pt x="39452" y="34927"/>
                    <a:pt x="39440" y="34773"/>
                    <a:pt x="39416" y="34619"/>
                  </a:cubicBezTo>
                  <a:cubicBezTo>
                    <a:pt x="39410" y="34512"/>
                    <a:pt x="39393" y="34405"/>
                    <a:pt x="39381" y="34298"/>
                  </a:cubicBezTo>
                  <a:cubicBezTo>
                    <a:pt x="39363" y="34173"/>
                    <a:pt x="39339" y="34037"/>
                    <a:pt x="39327" y="33912"/>
                  </a:cubicBezTo>
                  <a:cubicBezTo>
                    <a:pt x="39309" y="33787"/>
                    <a:pt x="39298" y="33651"/>
                    <a:pt x="39274" y="33526"/>
                  </a:cubicBezTo>
                  <a:cubicBezTo>
                    <a:pt x="39262" y="33413"/>
                    <a:pt x="39238" y="33312"/>
                    <a:pt x="39220" y="33199"/>
                  </a:cubicBezTo>
                  <a:cubicBezTo>
                    <a:pt x="39203" y="33057"/>
                    <a:pt x="39173" y="32914"/>
                    <a:pt x="39149" y="32766"/>
                  </a:cubicBezTo>
                  <a:cubicBezTo>
                    <a:pt x="39125" y="32665"/>
                    <a:pt x="39113" y="32552"/>
                    <a:pt x="39090" y="32439"/>
                  </a:cubicBezTo>
                  <a:cubicBezTo>
                    <a:pt x="39060" y="32291"/>
                    <a:pt x="39036" y="32154"/>
                    <a:pt x="39007" y="32006"/>
                  </a:cubicBezTo>
                  <a:cubicBezTo>
                    <a:pt x="38983" y="31899"/>
                    <a:pt x="38971" y="31798"/>
                    <a:pt x="38947" y="31691"/>
                  </a:cubicBezTo>
                  <a:lnTo>
                    <a:pt x="38858" y="31246"/>
                  </a:lnTo>
                  <a:cubicBezTo>
                    <a:pt x="38775" y="30878"/>
                    <a:pt x="38698" y="30498"/>
                    <a:pt x="38609" y="30124"/>
                  </a:cubicBezTo>
                  <a:cubicBezTo>
                    <a:pt x="38579" y="29999"/>
                    <a:pt x="38549" y="29880"/>
                    <a:pt x="38520" y="29761"/>
                  </a:cubicBezTo>
                  <a:cubicBezTo>
                    <a:pt x="38478" y="29619"/>
                    <a:pt x="38442" y="29470"/>
                    <a:pt x="38407" y="29334"/>
                  </a:cubicBezTo>
                  <a:cubicBezTo>
                    <a:pt x="38407" y="29316"/>
                    <a:pt x="38401" y="29310"/>
                    <a:pt x="38401" y="29304"/>
                  </a:cubicBezTo>
                  <a:cubicBezTo>
                    <a:pt x="38359" y="29162"/>
                    <a:pt x="38318" y="29013"/>
                    <a:pt x="38282" y="28871"/>
                  </a:cubicBezTo>
                  <a:cubicBezTo>
                    <a:pt x="38241" y="28728"/>
                    <a:pt x="38199" y="28598"/>
                    <a:pt x="38163" y="28455"/>
                  </a:cubicBezTo>
                  <a:cubicBezTo>
                    <a:pt x="38110" y="28271"/>
                    <a:pt x="38051" y="28093"/>
                    <a:pt x="37997" y="27915"/>
                  </a:cubicBezTo>
                  <a:cubicBezTo>
                    <a:pt x="37920" y="27677"/>
                    <a:pt x="37843" y="27434"/>
                    <a:pt x="37766" y="27196"/>
                  </a:cubicBezTo>
                  <a:cubicBezTo>
                    <a:pt x="35978" y="21686"/>
                    <a:pt x="33003" y="16704"/>
                    <a:pt x="29144" y="12565"/>
                  </a:cubicBezTo>
                  <a:cubicBezTo>
                    <a:pt x="24928" y="8028"/>
                    <a:pt x="19649" y="4489"/>
                    <a:pt x="13711" y="2346"/>
                  </a:cubicBezTo>
                  <a:lnTo>
                    <a:pt x="13711" y="2334"/>
                  </a:lnTo>
                  <a:cubicBezTo>
                    <a:pt x="13693" y="2328"/>
                    <a:pt x="13687" y="2322"/>
                    <a:pt x="13675" y="2322"/>
                  </a:cubicBezTo>
                  <a:cubicBezTo>
                    <a:pt x="13592" y="2292"/>
                    <a:pt x="13515" y="2269"/>
                    <a:pt x="13438" y="2239"/>
                  </a:cubicBezTo>
                  <a:cubicBezTo>
                    <a:pt x="13378" y="2227"/>
                    <a:pt x="13325" y="2203"/>
                    <a:pt x="13272" y="2186"/>
                  </a:cubicBezTo>
                  <a:cubicBezTo>
                    <a:pt x="13183" y="2150"/>
                    <a:pt x="13088" y="2120"/>
                    <a:pt x="12998" y="2091"/>
                  </a:cubicBezTo>
                  <a:lnTo>
                    <a:pt x="12529" y="1936"/>
                  </a:lnTo>
                  <a:cubicBezTo>
                    <a:pt x="12351" y="1877"/>
                    <a:pt x="12173" y="1817"/>
                    <a:pt x="11995" y="1764"/>
                  </a:cubicBezTo>
                  <a:cubicBezTo>
                    <a:pt x="11609" y="1645"/>
                    <a:pt x="11223" y="1538"/>
                    <a:pt x="10837" y="1425"/>
                  </a:cubicBezTo>
                  <a:cubicBezTo>
                    <a:pt x="10594" y="1360"/>
                    <a:pt x="10350" y="1289"/>
                    <a:pt x="10101" y="1230"/>
                  </a:cubicBezTo>
                  <a:cubicBezTo>
                    <a:pt x="10000" y="1200"/>
                    <a:pt x="9893" y="1170"/>
                    <a:pt x="9792" y="1152"/>
                  </a:cubicBezTo>
                  <a:cubicBezTo>
                    <a:pt x="9347" y="1040"/>
                    <a:pt x="8895" y="933"/>
                    <a:pt x="8438" y="838"/>
                  </a:cubicBezTo>
                  <a:cubicBezTo>
                    <a:pt x="8319" y="814"/>
                    <a:pt x="8201" y="784"/>
                    <a:pt x="8076" y="766"/>
                  </a:cubicBezTo>
                  <a:cubicBezTo>
                    <a:pt x="7975" y="743"/>
                    <a:pt x="7874" y="719"/>
                    <a:pt x="7779" y="707"/>
                  </a:cubicBezTo>
                  <a:cubicBezTo>
                    <a:pt x="7690" y="689"/>
                    <a:pt x="7601" y="665"/>
                    <a:pt x="7512" y="654"/>
                  </a:cubicBezTo>
                  <a:lnTo>
                    <a:pt x="7132" y="588"/>
                  </a:lnTo>
                  <a:cubicBezTo>
                    <a:pt x="6948" y="559"/>
                    <a:pt x="6770" y="529"/>
                    <a:pt x="6585" y="499"/>
                  </a:cubicBezTo>
                  <a:cubicBezTo>
                    <a:pt x="6568" y="499"/>
                    <a:pt x="6556" y="487"/>
                    <a:pt x="6538" y="487"/>
                  </a:cubicBezTo>
                  <a:cubicBezTo>
                    <a:pt x="6354" y="458"/>
                    <a:pt x="6176" y="440"/>
                    <a:pt x="5992" y="410"/>
                  </a:cubicBezTo>
                  <a:cubicBezTo>
                    <a:pt x="5808" y="386"/>
                    <a:pt x="5612" y="357"/>
                    <a:pt x="5422" y="333"/>
                  </a:cubicBezTo>
                  <a:cubicBezTo>
                    <a:pt x="5232" y="303"/>
                    <a:pt x="5042" y="279"/>
                    <a:pt x="4846" y="262"/>
                  </a:cubicBezTo>
                  <a:cubicBezTo>
                    <a:pt x="4638" y="238"/>
                    <a:pt x="4442" y="214"/>
                    <a:pt x="4234" y="190"/>
                  </a:cubicBezTo>
                  <a:cubicBezTo>
                    <a:pt x="4056" y="179"/>
                    <a:pt x="3884" y="155"/>
                    <a:pt x="3706" y="149"/>
                  </a:cubicBezTo>
                  <a:cubicBezTo>
                    <a:pt x="2571" y="42"/>
                    <a:pt x="1425" y="0"/>
                    <a:pt x="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8"/>
            <p:cNvSpPr/>
            <p:nvPr/>
          </p:nvSpPr>
          <p:spPr>
            <a:xfrm rot="10800000">
              <a:off x="7473203" y="-29892"/>
              <a:ext cx="1539143" cy="1691685"/>
            </a:xfrm>
            <a:custGeom>
              <a:avLst/>
              <a:gdLst/>
              <a:ahLst/>
              <a:cxnLst/>
              <a:rect l="l" t="t" r="r" b="b"/>
              <a:pathLst>
                <a:path w="35890" h="39447" extrusionOk="0">
                  <a:moveTo>
                    <a:pt x="659" y="1"/>
                  </a:moveTo>
                  <a:cubicBezTo>
                    <a:pt x="630" y="48"/>
                    <a:pt x="600" y="102"/>
                    <a:pt x="588" y="143"/>
                  </a:cubicBezTo>
                  <a:cubicBezTo>
                    <a:pt x="0" y="1474"/>
                    <a:pt x="808" y="2786"/>
                    <a:pt x="1805" y="3647"/>
                  </a:cubicBezTo>
                  <a:cubicBezTo>
                    <a:pt x="5012" y="6432"/>
                    <a:pt x="9822" y="7239"/>
                    <a:pt x="13129" y="9668"/>
                  </a:cubicBezTo>
                  <a:cubicBezTo>
                    <a:pt x="13943" y="10268"/>
                    <a:pt x="14661" y="10956"/>
                    <a:pt x="15249" y="11806"/>
                  </a:cubicBezTo>
                  <a:cubicBezTo>
                    <a:pt x="15338" y="11924"/>
                    <a:pt x="15421" y="12049"/>
                    <a:pt x="15492" y="12174"/>
                  </a:cubicBezTo>
                  <a:cubicBezTo>
                    <a:pt x="15446" y="12165"/>
                    <a:pt x="15398" y="12161"/>
                    <a:pt x="15351" y="12161"/>
                  </a:cubicBezTo>
                  <a:cubicBezTo>
                    <a:pt x="15237" y="12161"/>
                    <a:pt x="15122" y="12185"/>
                    <a:pt x="15017" y="12227"/>
                  </a:cubicBezTo>
                  <a:cubicBezTo>
                    <a:pt x="14507" y="12429"/>
                    <a:pt x="14144" y="13076"/>
                    <a:pt x="14210" y="13658"/>
                  </a:cubicBezTo>
                  <a:cubicBezTo>
                    <a:pt x="14293" y="14412"/>
                    <a:pt x="14839" y="15018"/>
                    <a:pt x="15397" y="15529"/>
                  </a:cubicBezTo>
                  <a:cubicBezTo>
                    <a:pt x="15956" y="16051"/>
                    <a:pt x="16561" y="16550"/>
                    <a:pt x="16858" y="17239"/>
                  </a:cubicBezTo>
                  <a:cubicBezTo>
                    <a:pt x="17262" y="18183"/>
                    <a:pt x="17001" y="19270"/>
                    <a:pt x="17113" y="20291"/>
                  </a:cubicBezTo>
                  <a:cubicBezTo>
                    <a:pt x="17113" y="20321"/>
                    <a:pt x="17119" y="20332"/>
                    <a:pt x="17119" y="20362"/>
                  </a:cubicBezTo>
                  <a:cubicBezTo>
                    <a:pt x="17143" y="20505"/>
                    <a:pt x="17185" y="20647"/>
                    <a:pt x="17214" y="20778"/>
                  </a:cubicBezTo>
                  <a:cubicBezTo>
                    <a:pt x="17250" y="20932"/>
                    <a:pt x="17274" y="21075"/>
                    <a:pt x="17321" y="21217"/>
                  </a:cubicBezTo>
                  <a:cubicBezTo>
                    <a:pt x="17381" y="21389"/>
                    <a:pt x="17452" y="21538"/>
                    <a:pt x="17529" y="21698"/>
                  </a:cubicBezTo>
                  <a:cubicBezTo>
                    <a:pt x="17577" y="21811"/>
                    <a:pt x="17624" y="21924"/>
                    <a:pt x="17678" y="22025"/>
                  </a:cubicBezTo>
                  <a:cubicBezTo>
                    <a:pt x="17779" y="22203"/>
                    <a:pt x="17903" y="22375"/>
                    <a:pt x="18016" y="22547"/>
                  </a:cubicBezTo>
                  <a:cubicBezTo>
                    <a:pt x="18075" y="22619"/>
                    <a:pt x="18129" y="22708"/>
                    <a:pt x="18182" y="22785"/>
                  </a:cubicBezTo>
                  <a:cubicBezTo>
                    <a:pt x="18319" y="22963"/>
                    <a:pt x="18479" y="23129"/>
                    <a:pt x="18640" y="23301"/>
                  </a:cubicBezTo>
                  <a:cubicBezTo>
                    <a:pt x="18693" y="23361"/>
                    <a:pt x="18735" y="23414"/>
                    <a:pt x="18788" y="23474"/>
                  </a:cubicBezTo>
                  <a:cubicBezTo>
                    <a:pt x="18960" y="23646"/>
                    <a:pt x="19138" y="23794"/>
                    <a:pt x="19316" y="23955"/>
                  </a:cubicBezTo>
                  <a:cubicBezTo>
                    <a:pt x="19382" y="24014"/>
                    <a:pt x="19429" y="24062"/>
                    <a:pt x="19495" y="24121"/>
                  </a:cubicBezTo>
                  <a:cubicBezTo>
                    <a:pt x="19649" y="24252"/>
                    <a:pt x="19821" y="24370"/>
                    <a:pt x="19993" y="24507"/>
                  </a:cubicBezTo>
                  <a:cubicBezTo>
                    <a:pt x="20082" y="24572"/>
                    <a:pt x="20160" y="24637"/>
                    <a:pt x="20261" y="24703"/>
                  </a:cubicBezTo>
                  <a:cubicBezTo>
                    <a:pt x="20362" y="24780"/>
                    <a:pt x="20457" y="24845"/>
                    <a:pt x="20563" y="24911"/>
                  </a:cubicBezTo>
                  <a:cubicBezTo>
                    <a:pt x="20985" y="25208"/>
                    <a:pt x="21430" y="25493"/>
                    <a:pt x="21852" y="25760"/>
                  </a:cubicBezTo>
                  <a:cubicBezTo>
                    <a:pt x="22475" y="26146"/>
                    <a:pt x="23140" y="26550"/>
                    <a:pt x="23871" y="26555"/>
                  </a:cubicBezTo>
                  <a:cubicBezTo>
                    <a:pt x="23890" y="26556"/>
                    <a:pt x="23908" y="26556"/>
                    <a:pt x="23927" y="26556"/>
                  </a:cubicBezTo>
                  <a:cubicBezTo>
                    <a:pt x="24680" y="26556"/>
                    <a:pt x="25415" y="26148"/>
                    <a:pt x="26169" y="26148"/>
                  </a:cubicBezTo>
                  <a:cubicBezTo>
                    <a:pt x="26252" y="26148"/>
                    <a:pt x="26335" y="26153"/>
                    <a:pt x="26418" y="26164"/>
                  </a:cubicBezTo>
                  <a:cubicBezTo>
                    <a:pt x="27487" y="26318"/>
                    <a:pt x="28194" y="27411"/>
                    <a:pt x="28407" y="28479"/>
                  </a:cubicBezTo>
                  <a:cubicBezTo>
                    <a:pt x="28615" y="29548"/>
                    <a:pt x="28502" y="30641"/>
                    <a:pt x="28728" y="31716"/>
                  </a:cubicBezTo>
                  <a:cubicBezTo>
                    <a:pt x="28966" y="32802"/>
                    <a:pt x="29547" y="33782"/>
                    <a:pt x="29993" y="34815"/>
                  </a:cubicBezTo>
                  <a:cubicBezTo>
                    <a:pt x="30640" y="36300"/>
                    <a:pt x="31002" y="37849"/>
                    <a:pt x="31234" y="39447"/>
                  </a:cubicBezTo>
                  <a:lnTo>
                    <a:pt x="35889" y="39447"/>
                  </a:lnTo>
                  <a:cubicBezTo>
                    <a:pt x="35735" y="29328"/>
                    <a:pt x="31768" y="20142"/>
                    <a:pt x="25403" y="13231"/>
                  </a:cubicBezTo>
                  <a:lnTo>
                    <a:pt x="25379" y="13207"/>
                  </a:lnTo>
                  <a:cubicBezTo>
                    <a:pt x="23788" y="11503"/>
                    <a:pt x="22054" y="9941"/>
                    <a:pt x="20207" y="8546"/>
                  </a:cubicBezTo>
                  <a:cubicBezTo>
                    <a:pt x="18533" y="7293"/>
                    <a:pt x="16769" y="6170"/>
                    <a:pt x="14928" y="5197"/>
                  </a:cubicBezTo>
                  <a:cubicBezTo>
                    <a:pt x="14002" y="4710"/>
                    <a:pt x="13034" y="4300"/>
                    <a:pt x="12090" y="3843"/>
                  </a:cubicBezTo>
                  <a:cubicBezTo>
                    <a:pt x="11395" y="3492"/>
                    <a:pt x="11015" y="2863"/>
                    <a:pt x="10665" y="2198"/>
                  </a:cubicBezTo>
                  <a:lnTo>
                    <a:pt x="10665" y="2192"/>
                  </a:lnTo>
                  <a:cubicBezTo>
                    <a:pt x="10653" y="2186"/>
                    <a:pt x="10647" y="2180"/>
                    <a:pt x="10629" y="2180"/>
                  </a:cubicBezTo>
                  <a:cubicBezTo>
                    <a:pt x="10546" y="2150"/>
                    <a:pt x="10469" y="2127"/>
                    <a:pt x="10392" y="2097"/>
                  </a:cubicBezTo>
                  <a:cubicBezTo>
                    <a:pt x="10332" y="2079"/>
                    <a:pt x="10279" y="2061"/>
                    <a:pt x="10231" y="2044"/>
                  </a:cubicBezTo>
                  <a:cubicBezTo>
                    <a:pt x="10142" y="2008"/>
                    <a:pt x="10041" y="1978"/>
                    <a:pt x="9952" y="1949"/>
                  </a:cubicBezTo>
                  <a:lnTo>
                    <a:pt x="9489" y="1794"/>
                  </a:lnTo>
                  <a:cubicBezTo>
                    <a:pt x="9311" y="1735"/>
                    <a:pt x="9133" y="1675"/>
                    <a:pt x="8955" y="1622"/>
                  </a:cubicBezTo>
                  <a:cubicBezTo>
                    <a:pt x="8569" y="1503"/>
                    <a:pt x="8183" y="1390"/>
                    <a:pt x="7797" y="1278"/>
                  </a:cubicBezTo>
                  <a:cubicBezTo>
                    <a:pt x="7547" y="1212"/>
                    <a:pt x="7304" y="1147"/>
                    <a:pt x="7061" y="1088"/>
                  </a:cubicBezTo>
                  <a:cubicBezTo>
                    <a:pt x="6954" y="1058"/>
                    <a:pt x="6853" y="1028"/>
                    <a:pt x="6746" y="1004"/>
                  </a:cubicBezTo>
                  <a:cubicBezTo>
                    <a:pt x="6300" y="892"/>
                    <a:pt x="5849" y="791"/>
                    <a:pt x="5398" y="696"/>
                  </a:cubicBezTo>
                  <a:cubicBezTo>
                    <a:pt x="5279" y="672"/>
                    <a:pt x="5160" y="642"/>
                    <a:pt x="5036" y="619"/>
                  </a:cubicBezTo>
                  <a:cubicBezTo>
                    <a:pt x="4929" y="595"/>
                    <a:pt x="4834" y="577"/>
                    <a:pt x="4739" y="559"/>
                  </a:cubicBezTo>
                  <a:cubicBezTo>
                    <a:pt x="4650" y="547"/>
                    <a:pt x="4561" y="524"/>
                    <a:pt x="4472" y="506"/>
                  </a:cubicBezTo>
                  <a:lnTo>
                    <a:pt x="4092" y="440"/>
                  </a:lnTo>
                  <a:cubicBezTo>
                    <a:pt x="3908" y="411"/>
                    <a:pt x="3729" y="381"/>
                    <a:pt x="3539" y="351"/>
                  </a:cubicBezTo>
                  <a:cubicBezTo>
                    <a:pt x="3527" y="351"/>
                    <a:pt x="3510" y="345"/>
                    <a:pt x="3498" y="345"/>
                  </a:cubicBezTo>
                  <a:cubicBezTo>
                    <a:pt x="3314" y="316"/>
                    <a:pt x="3136" y="292"/>
                    <a:pt x="2946" y="262"/>
                  </a:cubicBezTo>
                  <a:cubicBezTo>
                    <a:pt x="2761" y="238"/>
                    <a:pt x="2571" y="209"/>
                    <a:pt x="2376" y="191"/>
                  </a:cubicBezTo>
                  <a:cubicBezTo>
                    <a:pt x="2191" y="161"/>
                    <a:pt x="1995" y="138"/>
                    <a:pt x="1805" y="114"/>
                  </a:cubicBezTo>
                  <a:cubicBezTo>
                    <a:pt x="1598" y="90"/>
                    <a:pt x="1396" y="72"/>
                    <a:pt x="1188" y="48"/>
                  </a:cubicBezTo>
                  <a:cubicBezTo>
                    <a:pt x="1010" y="31"/>
                    <a:pt x="838" y="13"/>
                    <a:pt x="659" y="1"/>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8"/>
            <p:cNvSpPr/>
            <p:nvPr/>
          </p:nvSpPr>
          <p:spPr>
            <a:xfrm rot="10800000">
              <a:off x="7440610" y="-29892"/>
              <a:ext cx="1530223" cy="1688597"/>
            </a:xfrm>
            <a:custGeom>
              <a:avLst/>
              <a:gdLst/>
              <a:ahLst/>
              <a:cxnLst/>
              <a:rect l="l" t="t" r="r" b="b"/>
              <a:pathLst>
                <a:path w="35682" h="39375" extrusionOk="0">
                  <a:moveTo>
                    <a:pt x="238" y="0"/>
                  </a:moveTo>
                  <a:lnTo>
                    <a:pt x="238" y="0"/>
                  </a:lnTo>
                  <a:cubicBezTo>
                    <a:pt x="0" y="1045"/>
                    <a:pt x="748" y="2084"/>
                    <a:pt x="1574" y="2791"/>
                  </a:cubicBezTo>
                  <a:cubicBezTo>
                    <a:pt x="4786" y="5576"/>
                    <a:pt x="9590" y="6389"/>
                    <a:pt x="12891" y="8800"/>
                  </a:cubicBezTo>
                  <a:lnTo>
                    <a:pt x="12897" y="8812"/>
                  </a:lnTo>
                  <a:cubicBezTo>
                    <a:pt x="13830" y="9501"/>
                    <a:pt x="14637" y="10303"/>
                    <a:pt x="15261" y="11318"/>
                  </a:cubicBezTo>
                  <a:cubicBezTo>
                    <a:pt x="15207" y="11309"/>
                    <a:pt x="15157" y="11305"/>
                    <a:pt x="15109" y="11305"/>
                  </a:cubicBezTo>
                  <a:cubicBezTo>
                    <a:pt x="15060" y="11305"/>
                    <a:pt x="15014" y="11309"/>
                    <a:pt x="14970" y="11318"/>
                  </a:cubicBezTo>
                  <a:cubicBezTo>
                    <a:pt x="14964" y="11318"/>
                    <a:pt x="14946" y="11324"/>
                    <a:pt x="14934" y="11324"/>
                  </a:cubicBezTo>
                  <a:cubicBezTo>
                    <a:pt x="14875" y="11342"/>
                    <a:pt x="14815" y="11354"/>
                    <a:pt x="14762" y="11377"/>
                  </a:cubicBezTo>
                  <a:cubicBezTo>
                    <a:pt x="14738" y="11383"/>
                    <a:pt x="14708" y="11401"/>
                    <a:pt x="14691" y="11413"/>
                  </a:cubicBezTo>
                  <a:cubicBezTo>
                    <a:pt x="14673" y="11413"/>
                    <a:pt x="14667" y="11425"/>
                    <a:pt x="14661" y="11431"/>
                  </a:cubicBezTo>
                  <a:cubicBezTo>
                    <a:pt x="14619" y="11455"/>
                    <a:pt x="14590" y="11472"/>
                    <a:pt x="14554" y="11496"/>
                  </a:cubicBezTo>
                  <a:cubicBezTo>
                    <a:pt x="14542" y="11514"/>
                    <a:pt x="14524" y="11520"/>
                    <a:pt x="14513" y="11532"/>
                  </a:cubicBezTo>
                  <a:cubicBezTo>
                    <a:pt x="14465" y="11573"/>
                    <a:pt x="14423" y="11615"/>
                    <a:pt x="14376" y="11662"/>
                  </a:cubicBezTo>
                  <a:cubicBezTo>
                    <a:pt x="14370" y="11674"/>
                    <a:pt x="14352" y="11692"/>
                    <a:pt x="14340" y="11704"/>
                  </a:cubicBezTo>
                  <a:cubicBezTo>
                    <a:pt x="14334" y="11728"/>
                    <a:pt x="14317" y="11740"/>
                    <a:pt x="14305" y="11757"/>
                  </a:cubicBezTo>
                  <a:lnTo>
                    <a:pt x="14233" y="11846"/>
                  </a:lnTo>
                  <a:cubicBezTo>
                    <a:pt x="14233" y="11852"/>
                    <a:pt x="14228" y="11852"/>
                    <a:pt x="14228" y="11858"/>
                  </a:cubicBezTo>
                  <a:cubicBezTo>
                    <a:pt x="14204" y="11888"/>
                    <a:pt x="14186" y="11918"/>
                    <a:pt x="14168" y="11959"/>
                  </a:cubicBezTo>
                  <a:cubicBezTo>
                    <a:pt x="14127" y="12030"/>
                    <a:pt x="14097" y="12108"/>
                    <a:pt x="14067" y="12179"/>
                  </a:cubicBezTo>
                  <a:cubicBezTo>
                    <a:pt x="14049" y="12215"/>
                    <a:pt x="14043" y="12262"/>
                    <a:pt x="14026" y="12298"/>
                  </a:cubicBezTo>
                  <a:cubicBezTo>
                    <a:pt x="14014" y="12333"/>
                    <a:pt x="14008" y="12381"/>
                    <a:pt x="13996" y="12416"/>
                  </a:cubicBezTo>
                  <a:cubicBezTo>
                    <a:pt x="13984" y="12500"/>
                    <a:pt x="13978" y="12583"/>
                    <a:pt x="13978" y="12660"/>
                  </a:cubicBezTo>
                  <a:cubicBezTo>
                    <a:pt x="13978" y="12707"/>
                    <a:pt x="13978" y="12761"/>
                    <a:pt x="13984" y="12802"/>
                  </a:cubicBezTo>
                  <a:cubicBezTo>
                    <a:pt x="14067" y="13551"/>
                    <a:pt x="14613" y="14162"/>
                    <a:pt x="15172" y="14673"/>
                  </a:cubicBezTo>
                  <a:cubicBezTo>
                    <a:pt x="15730" y="15195"/>
                    <a:pt x="16341" y="15688"/>
                    <a:pt x="16632" y="16383"/>
                  </a:cubicBezTo>
                  <a:cubicBezTo>
                    <a:pt x="17042" y="17321"/>
                    <a:pt x="16781" y="18414"/>
                    <a:pt x="16894" y="19429"/>
                  </a:cubicBezTo>
                  <a:cubicBezTo>
                    <a:pt x="16900" y="19447"/>
                    <a:pt x="16900" y="19453"/>
                    <a:pt x="16900" y="19465"/>
                  </a:cubicBezTo>
                  <a:lnTo>
                    <a:pt x="16900" y="19489"/>
                  </a:lnTo>
                  <a:lnTo>
                    <a:pt x="16900" y="19512"/>
                  </a:lnTo>
                  <a:cubicBezTo>
                    <a:pt x="16900" y="19518"/>
                    <a:pt x="16906" y="19536"/>
                    <a:pt x="16906" y="19548"/>
                  </a:cubicBezTo>
                  <a:cubicBezTo>
                    <a:pt x="16906" y="19566"/>
                    <a:pt x="16917" y="19584"/>
                    <a:pt x="16917" y="19601"/>
                  </a:cubicBezTo>
                  <a:cubicBezTo>
                    <a:pt x="16923" y="19631"/>
                    <a:pt x="16923" y="19661"/>
                    <a:pt x="16929" y="19690"/>
                  </a:cubicBezTo>
                  <a:cubicBezTo>
                    <a:pt x="16935" y="19738"/>
                    <a:pt x="16947" y="19774"/>
                    <a:pt x="16953" y="19815"/>
                  </a:cubicBezTo>
                  <a:cubicBezTo>
                    <a:pt x="16959" y="19845"/>
                    <a:pt x="16965" y="19886"/>
                    <a:pt x="16977" y="19922"/>
                  </a:cubicBezTo>
                  <a:cubicBezTo>
                    <a:pt x="16989" y="19958"/>
                    <a:pt x="16995" y="19993"/>
                    <a:pt x="17006" y="20035"/>
                  </a:cubicBezTo>
                  <a:cubicBezTo>
                    <a:pt x="17012" y="20070"/>
                    <a:pt x="17024" y="20106"/>
                    <a:pt x="17036" y="20142"/>
                  </a:cubicBezTo>
                  <a:cubicBezTo>
                    <a:pt x="17048" y="20195"/>
                    <a:pt x="17066" y="20243"/>
                    <a:pt x="17078" y="20284"/>
                  </a:cubicBezTo>
                  <a:cubicBezTo>
                    <a:pt x="17078" y="20308"/>
                    <a:pt x="17084" y="20320"/>
                    <a:pt x="17096" y="20344"/>
                  </a:cubicBezTo>
                  <a:cubicBezTo>
                    <a:pt x="17113" y="20403"/>
                    <a:pt x="17131" y="20456"/>
                    <a:pt x="17155" y="20510"/>
                  </a:cubicBezTo>
                  <a:cubicBezTo>
                    <a:pt x="17161" y="20528"/>
                    <a:pt x="17167" y="20545"/>
                    <a:pt x="17173" y="20569"/>
                  </a:cubicBezTo>
                  <a:cubicBezTo>
                    <a:pt x="17185" y="20599"/>
                    <a:pt x="17196" y="20635"/>
                    <a:pt x="17214" y="20664"/>
                  </a:cubicBezTo>
                  <a:cubicBezTo>
                    <a:pt x="17226" y="20718"/>
                    <a:pt x="17250" y="20759"/>
                    <a:pt x="17274" y="20807"/>
                  </a:cubicBezTo>
                  <a:cubicBezTo>
                    <a:pt x="17291" y="20854"/>
                    <a:pt x="17315" y="20914"/>
                    <a:pt x="17345" y="20967"/>
                  </a:cubicBezTo>
                  <a:cubicBezTo>
                    <a:pt x="17369" y="21003"/>
                    <a:pt x="17392" y="21050"/>
                    <a:pt x="17410" y="21092"/>
                  </a:cubicBezTo>
                  <a:cubicBezTo>
                    <a:pt x="17428" y="21133"/>
                    <a:pt x="17452" y="21163"/>
                    <a:pt x="17464" y="21193"/>
                  </a:cubicBezTo>
                  <a:cubicBezTo>
                    <a:pt x="17470" y="21205"/>
                    <a:pt x="17487" y="21228"/>
                    <a:pt x="17493" y="21240"/>
                  </a:cubicBezTo>
                  <a:cubicBezTo>
                    <a:pt x="17523" y="21294"/>
                    <a:pt x="17553" y="21341"/>
                    <a:pt x="17582" y="21383"/>
                  </a:cubicBezTo>
                  <a:cubicBezTo>
                    <a:pt x="17618" y="21436"/>
                    <a:pt x="17648" y="21490"/>
                    <a:pt x="17689" y="21537"/>
                  </a:cubicBezTo>
                  <a:cubicBezTo>
                    <a:pt x="17725" y="21597"/>
                    <a:pt x="17767" y="21668"/>
                    <a:pt x="17814" y="21727"/>
                  </a:cubicBezTo>
                  <a:cubicBezTo>
                    <a:pt x="17850" y="21787"/>
                    <a:pt x="17897" y="21834"/>
                    <a:pt x="17939" y="21893"/>
                  </a:cubicBezTo>
                  <a:cubicBezTo>
                    <a:pt x="17986" y="21953"/>
                    <a:pt x="18034" y="22024"/>
                    <a:pt x="18087" y="22083"/>
                  </a:cubicBezTo>
                  <a:cubicBezTo>
                    <a:pt x="18135" y="22143"/>
                    <a:pt x="18182" y="22202"/>
                    <a:pt x="18236" y="22262"/>
                  </a:cubicBezTo>
                  <a:cubicBezTo>
                    <a:pt x="18283" y="22309"/>
                    <a:pt x="18325" y="22363"/>
                    <a:pt x="18378" y="22416"/>
                  </a:cubicBezTo>
                  <a:cubicBezTo>
                    <a:pt x="18972" y="23051"/>
                    <a:pt x="19690" y="23615"/>
                    <a:pt x="20433" y="24120"/>
                  </a:cubicBezTo>
                  <a:cubicBezTo>
                    <a:pt x="20629" y="24257"/>
                    <a:pt x="20825" y="24381"/>
                    <a:pt x="21020" y="24506"/>
                  </a:cubicBezTo>
                  <a:cubicBezTo>
                    <a:pt x="21026" y="24518"/>
                    <a:pt x="21032" y="24524"/>
                    <a:pt x="21044" y="24524"/>
                  </a:cubicBezTo>
                  <a:cubicBezTo>
                    <a:pt x="21151" y="24595"/>
                    <a:pt x="21258" y="24666"/>
                    <a:pt x="21371" y="24732"/>
                  </a:cubicBezTo>
                  <a:cubicBezTo>
                    <a:pt x="21460" y="24785"/>
                    <a:pt x="21537" y="24845"/>
                    <a:pt x="21626" y="24892"/>
                  </a:cubicBezTo>
                  <a:cubicBezTo>
                    <a:pt x="22250" y="25278"/>
                    <a:pt x="22915" y="25682"/>
                    <a:pt x="23645" y="25688"/>
                  </a:cubicBezTo>
                  <a:cubicBezTo>
                    <a:pt x="23659" y="25688"/>
                    <a:pt x="23674" y="25688"/>
                    <a:pt x="23688" y="25688"/>
                  </a:cubicBezTo>
                  <a:cubicBezTo>
                    <a:pt x="24450" y="25688"/>
                    <a:pt x="25186" y="25274"/>
                    <a:pt x="25944" y="25274"/>
                  </a:cubicBezTo>
                  <a:cubicBezTo>
                    <a:pt x="26026" y="25274"/>
                    <a:pt x="26109" y="25279"/>
                    <a:pt x="26192" y="25290"/>
                  </a:cubicBezTo>
                  <a:cubicBezTo>
                    <a:pt x="27267" y="25444"/>
                    <a:pt x="27968" y="26537"/>
                    <a:pt x="28182" y="27606"/>
                  </a:cubicBezTo>
                  <a:cubicBezTo>
                    <a:pt x="28389" y="28675"/>
                    <a:pt x="28271" y="29773"/>
                    <a:pt x="28502" y="30842"/>
                  </a:cubicBezTo>
                  <a:cubicBezTo>
                    <a:pt x="28740" y="31929"/>
                    <a:pt x="29316" y="32908"/>
                    <a:pt x="29761" y="33941"/>
                  </a:cubicBezTo>
                  <a:cubicBezTo>
                    <a:pt x="30521" y="35669"/>
                    <a:pt x="30883" y="37504"/>
                    <a:pt x="31109" y="39375"/>
                  </a:cubicBezTo>
                  <a:lnTo>
                    <a:pt x="35657" y="39375"/>
                  </a:lnTo>
                  <a:lnTo>
                    <a:pt x="35657" y="39197"/>
                  </a:lnTo>
                  <a:cubicBezTo>
                    <a:pt x="35657" y="39036"/>
                    <a:pt x="35652" y="38876"/>
                    <a:pt x="35681" y="38727"/>
                  </a:cubicBezTo>
                  <a:cubicBezTo>
                    <a:pt x="35681" y="38603"/>
                    <a:pt x="35669" y="38472"/>
                    <a:pt x="35669" y="38342"/>
                  </a:cubicBezTo>
                  <a:cubicBezTo>
                    <a:pt x="35652" y="37178"/>
                    <a:pt x="35574" y="36038"/>
                    <a:pt x="35450" y="34898"/>
                  </a:cubicBezTo>
                  <a:cubicBezTo>
                    <a:pt x="35432" y="34737"/>
                    <a:pt x="35420" y="34583"/>
                    <a:pt x="35396" y="34422"/>
                  </a:cubicBezTo>
                  <a:cubicBezTo>
                    <a:pt x="35390" y="34322"/>
                    <a:pt x="35372" y="34209"/>
                    <a:pt x="35361" y="34108"/>
                  </a:cubicBezTo>
                  <a:cubicBezTo>
                    <a:pt x="35343" y="33977"/>
                    <a:pt x="35325" y="33846"/>
                    <a:pt x="35307" y="33722"/>
                  </a:cubicBezTo>
                  <a:cubicBezTo>
                    <a:pt x="35295" y="33591"/>
                    <a:pt x="35277" y="33461"/>
                    <a:pt x="35254" y="33336"/>
                  </a:cubicBezTo>
                  <a:cubicBezTo>
                    <a:pt x="35242" y="33223"/>
                    <a:pt x="35218" y="33116"/>
                    <a:pt x="35206" y="33009"/>
                  </a:cubicBezTo>
                  <a:cubicBezTo>
                    <a:pt x="35182" y="32867"/>
                    <a:pt x="35153" y="32724"/>
                    <a:pt x="35129" y="32576"/>
                  </a:cubicBezTo>
                  <a:cubicBezTo>
                    <a:pt x="35105" y="32475"/>
                    <a:pt x="35093" y="32362"/>
                    <a:pt x="35070" y="32249"/>
                  </a:cubicBezTo>
                  <a:cubicBezTo>
                    <a:pt x="35040" y="32101"/>
                    <a:pt x="35016" y="31958"/>
                    <a:pt x="34987" y="31810"/>
                  </a:cubicBezTo>
                  <a:cubicBezTo>
                    <a:pt x="34969" y="31709"/>
                    <a:pt x="34951" y="31602"/>
                    <a:pt x="34927" y="31501"/>
                  </a:cubicBezTo>
                  <a:lnTo>
                    <a:pt x="34838" y="31056"/>
                  </a:lnTo>
                  <a:cubicBezTo>
                    <a:pt x="34767" y="30682"/>
                    <a:pt x="34678" y="30307"/>
                    <a:pt x="34589" y="29933"/>
                  </a:cubicBezTo>
                  <a:cubicBezTo>
                    <a:pt x="34559" y="29809"/>
                    <a:pt x="34529" y="29690"/>
                    <a:pt x="34500" y="29571"/>
                  </a:cubicBezTo>
                  <a:cubicBezTo>
                    <a:pt x="34464" y="29429"/>
                    <a:pt x="34422" y="29280"/>
                    <a:pt x="34387" y="29138"/>
                  </a:cubicBezTo>
                  <a:cubicBezTo>
                    <a:pt x="34387" y="29126"/>
                    <a:pt x="34381" y="29114"/>
                    <a:pt x="34381" y="29108"/>
                  </a:cubicBezTo>
                  <a:cubicBezTo>
                    <a:pt x="34345" y="28971"/>
                    <a:pt x="34298" y="28823"/>
                    <a:pt x="34262" y="28680"/>
                  </a:cubicBezTo>
                  <a:cubicBezTo>
                    <a:pt x="34226" y="28538"/>
                    <a:pt x="34179" y="28407"/>
                    <a:pt x="34143" y="28265"/>
                  </a:cubicBezTo>
                  <a:cubicBezTo>
                    <a:pt x="34090" y="28081"/>
                    <a:pt x="34030" y="27903"/>
                    <a:pt x="33977" y="27724"/>
                  </a:cubicBezTo>
                  <a:cubicBezTo>
                    <a:pt x="33906" y="27487"/>
                    <a:pt x="33823" y="27238"/>
                    <a:pt x="33751" y="27000"/>
                  </a:cubicBezTo>
                  <a:cubicBezTo>
                    <a:pt x="33698" y="26828"/>
                    <a:pt x="33639" y="26662"/>
                    <a:pt x="33579" y="26489"/>
                  </a:cubicBezTo>
                  <a:cubicBezTo>
                    <a:pt x="31768" y="21187"/>
                    <a:pt x="28864" y="16389"/>
                    <a:pt x="25124" y="12369"/>
                  </a:cubicBezTo>
                  <a:cubicBezTo>
                    <a:pt x="24856" y="12084"/>
                    <a:pt x="24583" y="11793"/>
                    <a:pt x="24298" y="11508"/>
                  </a:cubicBezTo>
                  <a:lnTo>
                    <a:pt x="23912" y="11122"/>
                  </a:lnTo>
                  <a:cubicBezTo>
                    <a:pt x="23218" y="10433"/>
                    <a:pt x="22481" y="9768"/>
                    <a:pt x="21733" y="9127"/>
                  </a:cubicBezTo>
                  <a:lnTo>
                    <a:pt x="21329" y="8794"/>
                  </a:lnTo>
                  <a:cubicBezTo>
                    <a:pt x="21222" y="8699"/>
                    <a:pt x="21104" y="8598"/>
                    <a:pt x="20985" y="8503"/>
                  </a:cubicBezTo>
                  <a:lnTo>
                    <a:pt x="20646" y="8236"/>
                  </a:lnTo>
                  <a:cubicBezTo>
                    <a:pt x="20498" y="8117"/>
                    <a:pt x="20350" y="7999"/>
                    <a:pt x="20201" y="7886"/>
                  </a:cubicBezTo>
                  <a:lnTo>
                    <a:pt x="19952" y="7696"/>
                  </a:lnTo>
                  <a:cubicBezTo>
                    <a:pt x="19696" y="7500"/>
                    <a:pt x="19429" y="7310"/>
                    <a:pt x="19174" y="7126"/>
                  </a:cubicBezTo>
                  <a:cubicBezTo>
                    <a:pt x="19073" y="7054"/>
                    <a:pt x="18984" y="6989"/>
                    <a:pt x="18889" y="6924"/>
                  </a:cubicBezTo>
                  <a:cubicBezTo>
                    <a:pt x="18651" y="6752"/>
                    <a:pt x="18414" y="6591"/>
                    <a:pt x="18170" y="6425"/>
                  </a:cubicBezTo>
                  <a:cubicBezTo>
                    <a:pt x="18052" y="6354"/>
                    <a:pt x="17927" y="6271"/>
                    <a:pt x="17808" y="6188"/>
                  </a:cubicBezTo>
                  <a:cubicBezTo>
                    <a:pt x="17677" y="6104"/>
                    <a:pt x="17559" y="6027"/>
                    <a:pt x="17434" y="5950"/>
                  </a:cubicBezTo>
                  <a:cubicBezTo>
                    <a:pt x="17191" y="5796"/>
                    <a:pt x="16947" y="5641"/>
                    <a:pt x="16692" y="5493"/>
                  </a:cubicBezTo>
                  <a:lnTo>
                    <a:pt x="16312" y="5267"/>
                  </a:lnTo>
                  <a:cubicBezTo>
                    <a:pt x="16193" y="5202"/>
                    <a:pt x="16068" y="5125"/>
                    <a:pt x="15950" y="5059"/>
                  </a:cubicBezTo>
                  <a:cubicBezTo>
                    <a:pt x="15688" y="4911"/>
                    <a:pt x="15421" y="4762"/>
                    <a:pt x="15166" y="4620"/>
                  </a:cubicBezTo>
                  <a:cubicBezTo>
                    <a:pt x="15029" y="4549"/>
                    <a:pt x="14904" y="4483"/>
                    <a:pt x="14780" y="4412"/>
                  </a:cubicBezTo>
                  <a:cubicBezTo>
                    <a:pt x="14334" y="4175"/>
                    <a:pt x="13877" y="3949"/>
                    <a:pt x="13420" y="3723"/>
                  </a:cubicBezTo>
                  <a:cubicBezTo>
                    <a:pt x="13277" y="3658"/>
                    <a:pt x="13147" y="3593"/>
                    <a:pt x="13004" y="3521"/>
                  </a:cubicBezTo>
                  <a:lnTo>
                    <a:pt x="12957" y="3504"/>
                  </a:lnTo>
                  <a:cubicBezTo>
                    <a:pt x="12642" y="3355"/>
                    <a:pt x="12315" y="3207"/>
                    <a:pt x="11989" y="3064"/>
                  </a:cubicBezTo>
                  <a:cubicBezTo>
                    <a:pt x="11959" y="3046"/>
                    <a:pt x="11935" y="3040"/>
                    <a:pt x="11906" y="3029"/>
                  </a:cubicBezTo>
                  <a:cubicBezTo>
                    <a:pt x="11763" y="2957"/>
                    <a:pt x="11615" y="2898"/>
                    <a:pt x="11472" y="2839"/>
                  </a:cubicBezTo>
                  <a:cubicBezTo>
                    <a:pt x="11371" y="2803"/>
                    <a:pt x="11276" y="2761"/>
                    <a:pt x="11175" y="2720"/>
                  </a:cubicBezTo>
                  <a:cubicBezTo>
                    <a:pt x="11057" y="2672"/>
                    <a:pt x="10938" y="2625"/>
                    <a:pt x="10813" y="2571"/>
                  </a:cubicBezTo>
                  <a:cubicBezTo>
                    <a:pt x="10659" y="2506"/>
                    <a:pt x="10504" y="2447"/>
                    <a:pt x="10344" y="2387"/>
                  </a:cubicBezTo>
                  <a:cubicBezTo>
                    <a:pt x="10314" y="2381"/>
                    <a:pt x="10297" y="2364"/>
                    <a:pt x="10267" y="2358"/>
                  </a:cubicBezTo>
                  <a:cubicBezTo>
                    <a:pt x="10101" y="2292"/>
                    <a:pt x="9923" y="2227"/>
                    <a:pt x="9750" y="2168"/>
                  </a:cubicBezTo>
                  <a:cubicBezTo>
                    <a:pt x="9738" y="2156"/>
                    <a:pt x="9732" y="2156"/>
                    <a:pt x="9715" y="2150"/>
                  </a:cubicBezTo>
                  <a:cubicBezTo>
                    <a:pt x="9703" y="2144"/>
                    <a:pt x="9691" y="2138"/>
                    <a:pt x="9679" y="2138"/>
                  </a:cubicBezTo>
                  <a:cubicBezTo>
                    <a:pt x="9596" y="2108"/>
                    <a:pt x="9513" y="2084"/>
                    <a:pt x="9442" y="2055"/>
                  </a:cubicBezTo>
                  <a:cubicBezTo>
                    <a:pt x="9287" y="2001"/>
                    <a:pt x="9139" y="1948"/>
                    <a:pt x="8978" y="1900"/>
                  </a:cubicBezTo>
                  <a:cubicBezTo>
                    <a:pt x="8830" y="1847"/>
                    <a:pt x="8681" y="1799"/>
                    <a:pt x="8533" y="1752"/>
                  </a:cubicBezTo>
                  <a:cubicBezTo>
                    <a:pt x="8355" y="1693"/>
                    <a:pt x="8177" y="1633"/>
                    <a:pt x="7999" y="1580"/>
                  </a:cubicBezTo>
                  <a:cubicBezTo>
                    <a:pt x="7838" y="1526"/>
                    <a:pt x="7684" y="1473"/>
                    <a:pt x="7518" y="1431"/>
                  </a:cubicBezTo>
                  <a:cubicBezTo>
                    <a:pt x="7476" y="1413"/>
                    <a:pt x="7429" y="1402"/>
                    <a:pt x="7375" y="1384"/>
                  </a:cubicBezTo>
                  <a:cubicBezTo>
                    <a:pt x="7197" y="1336"/>
                    <a:pt x="7019" y="1289"/>
                    <a:pt x="6841" y="1235"/>
                  </a:cubicBezTo>
                  <a:cubicBezTo>
                    <a:pt x="6597" y="1170"/>
                    <a:pt x="6354" y="1105"/>
                    <a:pt x="6110" y="1045"/>
                  </a:cubicBezTo>
                  <a:cubicBezTo>
                    <a:pt x="5968" y="1010"/>
                    <a:pt x="5819" y="968"/>
                    <a:pt x="5677" y="932"/>
                  </a:cubicBezTo>
                  <a:lnTo>
                    <a:pt x="5119" y="802"/>
                  </a:lnTo>
                  <a:cubicBezTo>
                    <a:pt x="4899" y="748"/>
                    <a:pt x="4673" y="695"/>
                    <a:pt x="4448" y="653"/>
                  </a:cubicBezTo>
                  <a:cubicBezTo>
                    <a:pt x="4388" y="636"/>
                    <a:pt x="4335" y="624"/>
                    <a:pt x="4276" y="612"/>
                  </a:cubicBezTo>
                  <a:cubicBezTo>
                    <a:pt x="4133" y="588"/>
                    <a:pt x="3991" y="564"/>
                    <a:pt x="3854" y="535"/>
                  </a:cubicBezTo>
                  <a:cubicBezTo>
                    <a:pt x="3842" y="535"/>
                    <a:pt x="3830" y="529"/>
                    <a:pt x="3812" y="529"/>
                  </a:cubicBezTo>
                  <a:cubicBezTo>
                    <a:pt x="3801" y="517"/>
                    <a:pt x="3795" y="517"/>
                    <a:pt x="3783" y="517"/>
                  </a:cubicBezTo>
                  <a:cubicBezTo>
                    <a:pt x="3694" y="505"/>
                    <a:pt x="3605" y="481"/>
                    <a:pt x="3515" y="469"/>
                  </a:cubicBezTo>
                  <a:lnTo>
                    <a:pt x="3141" y="398"/>
                  </a:lnTo>
                  <a:cubicBezTo>
                    <a:pt x="2951" y="368"/>
                    <a:pt x="2773" y="339"/>
                    <a:pt x="2589" y="309"/>
                  </a:cubicBezTo>
                  <a:cubicBezTo>
                    <a:pt x="2577" y="309"/>
                    <a:pt x="2559" y="303"/>
                    <a:pt x="2548" y="303"/>
                  </a:cubicBezTo>
                  <a:cubicBezTo>
                    <a:pt x="2476" y="291"/>
                    <a:pt x="2405" y="273"/>
                    <a:pt x="2340" y="267"/>
                  </a:cubicBezTo>
                  <a:cubicBezTo>
                    <a:pt x="2316" y="267"/>
                    <a:pt x="2292" y="261"/>
                    <a:pt x="2269" y="261"/>
                  </a:cubicBezTo>
                  <a:cubicBezTo>
                    <a:pt x="2221" y="250"/>
                    <a:pt x="2174" y="244"/>
                    <a:pt x="2132" y="238"/>
                  </a:cubicBezTo>
                  <a:cubicBezTo>
                    <a:pt x="2043" y="220"/>
                    <a:pt x="1954" y="214"/>
                    <a:pt x="1865" y="202"/>
                  </a:cubicBezTo>
                  <a:cubicBezTo>
                    <a:pt x="1716" y="178"/>
                    <a:pt x="1574" y="155"/>
                    <a:pt x="1425" y="143"/>
                  </a:cubicBezTo>
                  <a:cubicBezTo>
                    <a:pt x="1241" y="113"/>
                    <a:pt x="1045" y="89"/>
                    <a:pt x="855" y="66"/>
                  </a:cubicBezTo>
                  <a:cubicBezTo>
                    <a:pt x="647" y="42"/>
                    <a:pt x="446" y="24"/>
                    <a:pt x="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8"/>
            <p:cNvSpPr/>
            <p:nvPr/>
          </p:nvSpPr>
          <p:spPr>
            <a:xfrm rot="10800000">
              <a:off x="7634657" y="592450"/>
              <a:ext cx="479025" cy="560721"/>
            </a:xfrm>
            <a:custGeom>
              <a:avLst/>
              <a:gdLst/>
              <a:ahLst/>
              <a:cxnLst/>
              <a:rect l="l" t="t" r="r" b="b"/>
              <a:pathLst>
                <a:path w="11170" h="13075" extrusionOk="0">
                  <a:moveTo>
                    <a:pt x="894" y="0"/>
                  </a:moveTo>
                  <a:cubicBezTo>
                    <a:pt x="425" y="0"/>
                    <a:pt x="40" y="272"/>
                    <a:pt x="24" y="991"/>
                  </a:cubicBezTo>
                  <a:cubicBezTo>
                    <a:pt x="0" y="2404"/>
                    <a:pt x="374" y="4346"/>
                    <a:pt x="938" y="5652"/>
                  </a:cubicBezTo>
                  <a:cubicBezTo>
                    <a:pt x="1538" y="7065"/>
                    <a:pt x="2904" y="7997"/>
                    <a:pt x="4282" y="8680"/>
                  </a:cubicBezTo>
                  <a:cubicBezTo>
                    <a:pt x="5659" y="9369"/>
                    <a:pt x="7132" y="9904"/>
                    <a:pt x="8307" y="10901"/>
                  </a:cubicBezTo>
                  <a:cubicBezTo>
                    <a:pt x="9163" y="11620"/>
                    <a:pt x="9834" y="12576"/>
                    <a:pt x="10837" y="13074"/>
                  </a:cubicBezTo>
                  <a:cubicBezTo>
                    <a:pt x="11170" y="12522"/>
                    <a:pt x="11152" y="11792"/>
                    <a:pt x="10914" y="11186"/>
                  </a:cubicBezTo>
                  <a:cubicBezTo>
                    <a:pt x="10677" y="10569"/>
                    <a:pt x="10249" y="10046"/>
                    <a:pt x="9816" y="9559"/>
                  </a:cubicBezTo>
                  <a:cubicBezTo>
                    <a:pt x="8046" y="7606"/>
                    <a:pt x="5855" y="6026"/>
                    <a:pt x="4371" y="3847"/>
                  </a:cubicBezTo>
                  <a:cubicBezTo>
                    <a:pt x="3652" y="2790"/>
                    <a:pt x="3106" y="1335"/>
                    <a:pt x="2108" y="492"/>
                  </a:cubicBezTo>
                  <a:cubicBezTo>
                    <a:pt x="1762" y="201"/>
                    <a:pt x="1297" y="0"/>
                    <a:pt x="894" y="0"/>
                  </a:cubicBez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8"/>
            <p:cNvSpPr/>
            <p:nvPr/>
          </p:nvSpPr>
          <p:spPr>
            <a:xfrm rot="10800000">
              <a:off x="7583713" y="-29896"/>
              <a:ext cx="833513" cy="1310952"/>
            </a:xfrm>
            <a:custGeom>
              <a:avLst/>
              <a:gdLst/>
              <a:ahLst/>
              <a:cxnLst/>
              <a:rect l="l" t="t" r="r" b="b"/>
              <a:pathLst>
                <a:path w="19436" h="30569" extrusionOk="0">
                  <a:moveTo>
                    <a:pt x="0" y="0"/>
                  </a:moveTo>
                  <a:lnTo>
                    <a:pt x="0" y="0"/>
                  </a:lnTo>
                  <a:cubicBezTo>
                    <a:pt x="927" y="695"/>
                    <a:pt x="1734" y="1497"/>
                    <a:pt x="2358" y="2512"/>
                  </a:cubicBezTo>
                  <a:cubicBezTo>
                    <a:pt x="2306" y="2503"/>
                    <a:pt x="2256" y="2499"/>
                    <a:pt x="2206" y="2499"/>
                  </a:cubicBezTo>
                  <a:cubicBezTo>
                    <a:pt x="1881" y="2499"/>
                    <a:pt x="1590" y="2677"/>
                    <a:pt x="1384" y="2939"/>
                  </a:cubicBezTo>
                  <a:cubicBezTo>
                    <a:pt x="1283" y="3070"/>
                    <a:pt x="1200" y="3207"/>
                    <a:pt x="1146" y="3367"/>
                  </a:cubicBezTo>
                  <a:cubicBezTo>
                    <a:pt x="1075" y="3563"/>
                    <a:pt x="1045" y="3789"/>
                    <a:pt x="1069" y="3996"/>
                  </a:cubicBezTo>
                  <a:cubicBezTo>
                    <a:pt x="1146" y="4745"/>
                    <a:pt x="1699" y="5356"/>
                    <a:pt x="2257" y="5867"/>
                  </a:cubicBezTo>
                  <a:cubicBezTo>
                    <a:pt x="2809" y="6383"/>
                    <a:pt x="3426" y="6882"/>
                    <a:pt x="3717" y="7571"/>
                  </a:cubicBezTo>
                  <a:cubicBezTo>
                    <a:pt x="4127" y="8515"/>
                    <a:pt x="3866" y="9608"/>
                    <a:pt x="3979" y="10623"/>
                  </a:cubicBezTo>
                  <a:cubicBezTo>
                    <a:pt x="3985" y="10641"/>
                    <a:pt x="3985" y="10647"/>
                    <a:pt x="3985" y="10659"/>
                  </a:cubicBezTo>
                  <a:lnTo>
                    <a:pt x="3985" y="10683"/>
                  </a:lnTo>
                  <a:lnTo>
                    <a:pt x="3985" y="10706"/>
                  </a:lnTo>
                  <a:cubicBezTo>
                    <a:pt x="3991" y="10736"/>
                    <a:pt x="3991" y="10766"/>
                    <a:pt x="3997" y="10795"/>
                  </a:cubicBezTo>
                  <a:cubicBezTo>
                    <a:pt x="4008" y="10825"/>
                    <a:pt x="4008" y="10855"/>
                    <a:pt x="4014" y="10884"/>
                  </a:cubicBezTo>
                  <a:cubicBezTo>
                    <a:pt x="4020" y="10926"/>
                    <a:pt x="4026" y="10968"/>
                    <a:pt x="4038" y="11009"/>
                  </a:cubicBezTo>
                  <a:cubicBezTo>
                    <a:pt x="4044" y="11039"/>
                    <a:pt x="4050" y="11074"/>
                    <a:pt x="4056" y="11116"/>
                  </a:cubicBezTo>
                  <a:cubicBezTo>
                    <a:pt x="4074" y="11152"/>
                    <a:pt x="4080" y="11187"/>
                    <a:pt x="4086" y="11223"/>
                  </a:cubicBezTo>
                  <a:cubicBezTo>
                    <a:pt x="4097" y="11264"/>
                    <a:pt x="4109" y="11300"/>
                    <a:pt x="4115" y="11336"/>
                  </a:cubicBezTo>
                  <a:cubicBezTo>
                    <a:pt x="4133" y="11389"/>
                    <a:pt x="4145" y="11437"/>
                    <a:pt x="4163" y="11478"/>
                  </a:cubicBezTo>
                  <a:cubicBezTo>
                    <a:pt x="4163" y="11502"/>
                    <a:pt x="4169" y="11514"/>
                    <a:pt x="4175" y="11538"/>
                  </a:cubicBezTo>
                  <a:cubicBezTo>
                    <a:pt x="4198" y="11597"/>
                    <a:pt x="4216" y="11650"/>
                    <a:pt x="4234" y="11698"/>
                  </a:cubicBezTo>
                  <a:cubicBezTo>
                    <a:pt x="4246" y="11722"/>
                    <a:pt x="4252" y="11739"/>
                    <a:pt x="4258" y="11757"/>
                  </a:cubicBezTo>
                  <a:cubicBezTo>
                    <a:pt x="4264" y="11787"/>
                    <a:pt x="4282" y="11829"/>
                    <a:pt x="4293" y="11858"/>
                  </a:cubicBezTo>
                  <a:cubicBezTo>
                    <a:pt x="4311" y="11912"/>
                    <a:pt x="4335" y="11953"/>
                    <a:pt x="4353" y="12001"/>
                  </a:cubicBezTo>
                  <a:cubicBezTo>
                    <a:pt x="4377" y="12048"/>
                    <a:pt x="4400" y="12108"/>
                    <a:pt x="4430" y="12161"/>
                  </a:cubicBezTo>
                  <a:cubicBezTo>
                    <a:pt x="4454" y="12197"/>
                    <a:pt x="4472" y="12244"/>
                    <a:pt x="4495" y="12286"/>
                  </a:cubicBezTo>
                  <a:cubicBezTo>
                    <a:pt x="4513" y="12327"/>
                    <a:pt x="4531" y="12357"/>
                    <a:pt x="4549" y="12387"/>
                  </a:cubicBezTo>
                  <a:cubicBezTo>
                    <a:pt x="4555" y="12399"/>
                    <a:pt x="4572" y="12422"/>
                    <a:pt x="4578" y="12434"/>
                  </a:cubicBezTo>
                  <a:cubicBezTo>
                    <a:pt x="4608" y="12488"/>
                    <a:pt x="4638" y="12535"/>
                    <a:pt x="4667" y="12577"/>
                  </a:cubicBezTo>
                  <a:cubicBezTo>
                    <a:pt x="4703" y="12630"/>
                    <a:pt x="4733" y="12684"/>
                    <a:pt x="4768" y="12731"/>
                  </a:cubicBezTo>
                  <a:cubicBezTo>
                    <a:pt x="4810" y="12791"/>
                    <a:pt x="4852" y="12862"/>
                    <a:pt x="4899" y="12921"/>
                  </a:cubicBezTo>
                  <a:cubicBezTo>
                    <a:pt x="4935" y="12981"/>
                    <a:pt x="4976" y="13028"/>
                    <a:pt x="5024" y="13087"/>
                  </a:cubicBezTo>
                  <a:cubicBezTo>
                    <a:pt x="5065" y="13147"/>
                    <a:pt x="5119" y="13218"/>
                    <a:pt x="5172" y="13277"/>
                  </a:cubicBezTo>
                  <a:cubicBezTo>
                    <a:pt x="5214" y="13337"/>
                    <a:pt x="5267" y="13396"/>
                    <a:pt x="5321" y="13456"/>
                  </a:cubicBezTo>
                  <a:cubicBezTo>
                    <a:pt x="5362" y="13503"/>
                    <a:pt x="5410" y="13557"/>
                    <a:pt x="5463" y="13610"/>
                  </a:cubicBezTo>
                  <a:cubicBezTo>
                    <a:pt x="6057" y="14245"/>
                    <a:pt x="6775" y="14809"/>
                    <a:pt x="7518" y="15314"/>
                  </a:cubicBezTo>
                  <a:cubicBezTo>
                    <a:pt x="7708" y="15451"/>
                    <a:pt x="7910" y="15575"/>
                    <a:pt x="8106" y="15700"/>
                  </a:cubicBezTo>
                  <a:cubicBezTo>
                    <a:pt x="8111" y="15712"/>
                    <a:pt x="8117" y="15718"/>
                    <a:pt x="8123" y="15718"/>
                  </a:cubicBezTo>
                  <a:cubicBezTo>
                    <a:pt x="8236" y="15789"/>
                    <a:pt x="8343" y="15860"/>
                    <a:pt x="8450" y="15926"/>
                  </a:cubicBezTo>
                  <a:cubicBezTo>
                    <a:pt x="8539" y="15979"/>
                    <a:pt x="8622" y="16039"/>
                    <a:pt x="8711" y="16086"/>
                  </a:cubicBezTo>
                  <a:cubicBezTo>
                    <a:pt x="9335" y="16472"/>
                    <a:pt x="9994" y="16876"/>
                    <a:pt x="10730" y="16882"/>
                  </a:cubicBezTo>
                  <a:cubicBezTo>
                    <a:pt x="10744" y="16882"/>
                    <a:pt x="10759" y="16882"/>
                    <a:pt x="10773" y="16882"/>
                  </a:cubicBezTo>
                  <a:cubicBezTo>
                    <a:pt x="11535" y="16882"/>
                    <a:pt x="12271" y="16468"/>
                    <a:pt x="13029" y="16468"/>
                  </a:cubicBezTo>
                  <a:cubicBezTo>
                    <a:pt x="13111" y="16468"/>
                    <a:pt x="13194" y="16473"/>
                    <a:pt x="13277" y="16484"/>
                  </a:cubicBezTo>
                  <a:cubicBezTo>
                    <a:pt x="14352" y="16638"/>
                    <a:pt x="15053" y="17731"/>
                    <a:pt x="15267" y="18800"/>
                  </a:cubicBezTo>
                  <a:cubicBezTo>
                    <a:pt x="15475" y="19869"/>
                    <a:pt x="15356" y="20967"/>
                    <a:pt x="15587" y="22036"/>
                  </a:cubicBezTo>
                  <a:cubicBezTo>
                    <a:pt x="15825" y="23123"/>
                    <a:pt x="16401" y="24102"/>
                    <a:pt x="16846" y="25135"/>
                  </a:cubicBezTo>
                  <a:cubicBezTo>
                    <a:pt x="17606" y="26863"/>
                    <a:pt x="17968" y="28698"/>
                    <a:pt x="18188" y="30569"/>
                  </a:cubicBezTo>
                  <a:lnTo>
                    <a:pt x="19251" y="30569"/>
                  </a:lnTo>
                  <a:cubicBezTo>
                    <a:pt x="19221" y="29815"/>
                    <a:pt x="19221" y="29055"/>
                    <a:pt x="19269" y="28289"/>
                  </a:cubicBezTo>
                  <a:cubicBezTo>
                    <a:pt x="19310" y="26893"/>
                    <a:pt x="19435" y="25432"/>
                    <a:pt x="18859" y="24156"/>
                  </a:cubicBezTo>
                  <a:cubicBezTo>
                    <a:pt x="18331" y="22992"/>
                    <a:pt x="17256" y="22054"/>
                    <a:pt x="17119" y="20795"/>
                  </a:cubicBezTo>
                  <a:cubicBezTo>
                    <a:pt x="17054" y="20207"/>
                    <a:pt x="17208" y="19637"/>
                    <a:pt x="17179" y="19049"/>
                  </a:cubicBezTo>
                  <a:cubicBezTo>
                    <a:pt x="17113" y="17523"/>
                    <a:pt x="15855" y="16294"/>
                    <a:pt x="14465" y="15641"/>
                  </a:cubicBezTo>
                  <a:cubicBezTo>
                    <a:pt x="13076" y="14999"/>
                    <a:pt x="11538" y="14768"/>
                    <a:pt x="10095" y="14239"/>
                  </a:cubicBezTo>
                  <a:cubicBezTo>
                    <a:pt x="8658" y="13723"/>
                    <a:pt x="7245" y="12773"/>
                    <a:pt x="6781" y="11318"/>
                  </a:cubicBezTo>
                  <a:cubicBezTo>
                    <a:pt x="6455" y="10267"/>
                    <a:pt x="6657" y="9079"/>
                    <a:pt x="6461" y="8022"/>
                  </a:cubicBezTo>
                  <a:cubicBezTo>
                    <a:pt x="6395" y="7648"/>
                    <a:pt x="6277" y="7292"/>
                    <a:pt x="6069" y="6965"/>
                  </a:cubicBezTo>
                  <a:cubicBezTo>
                    <a:pt x="5588" y="6205"/>
                    <a:pt x="4727" y="5807"/>
                    <a:pt x="4050" y="5226"/>
                  </a:cubicBezTo>
                  <a:cubicBezTo>
                    <a:pt x="3361" y="4656"/>
                    <a:pt x="2821" y="3676"/>
                    <a:pt x="3266" y="2892"/>
                  </a:cubicBezTo>
                  <a:cubicBezTo>
                    <a:pt x="3367" y="2696"/>
                    <a:pt x="3539" y="2518"/>
                    <a:pt x="3510" y="2304"/>
                  </a:cubicBezTo>
                  <a:cubicBezTo>
                    <a:pt x="3486" y="2096"/>
                    <a:pt x="3302" y="1960"/>
                    <a:pt x="3130" y="1853"/>
                  </a:cubicBezTo>
                  <a:cubicBezTo>
                    <a:pt x="2120" y="1182"/>
                    <a:pt x="1075" y="558"/>
                    <a:pt x="0" y="0"/>
                  </a:cubicBezTo>
                  <a:close/>
                </a:path>
              </a:pathLst>
            </a:custGeom>
            <a:solidFill>
              <a:srgbClr val="FF9000">
                <a:alpha val="2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8"/>
            <p:cNvSpPr/>
            <p:nvPr/>
          </p:nvSpPr>
          <p:spPr>
            <a:xfrm rot="10800000">
              <a:off x="8048721" y="-29896"/>
              <a:ext cx="1095283" cy="1310437"/>
            </a:xfrm>
            <a:custGeom>
              <a:avLst/>
              <a:gdLst/>
              <a:ahLst/>
              <a:cxnLst/>
              <a:rect l="l" t="t" r="r" b="b"/>
              <a:pathLst>
                <a:path w="25540" h="30557" extrusionOk="0">
                  <a:moveTo>
                    <a:pt x="0" y="0"/>
                  </a:moveTo>
                  <a:lnTo>
                    <a:pt x="0" y="8675"/>
                  </a:lnTo>
                  <a:cubicBezTo>
                    <a:pt x="481" y="9477"/>
                    <a:pt x="897" y="10308"/>
                    <a:pt x="1182" y="11205"/>
                  </a:cubicBezTo>
                  <a:cubicBezTo>
                    <a:pt x="1491" y="12203"/>
                    <a:pt x="1616" y="13254"/>
                    <a:pt x="2043" y="14210"/>
                  </a:cubicBezTo>
                  <a:cubicBezTo>
                    <a:pt x="2518" y="15272"/>
                    <a:pt x="3320" y="16151"/>
                    <a:pt x="3931" y="17137"/>
                  </a:cubicBezTo>
                  <a:cubicBezTo>
                    <a:pt x="5250" y="19245"/>
                    <a:pt x="5529" y="22036"/>
                    <a:pt x="4632" y="24292"/>
                  </a:cubicBezTo>
                  <a:lnTo>
                    <a:pt x="4519" y="24559"/>
                  </a:lnTo>
                  <a:cubicBezTo>
                    <a:pt x="4181" y="25314"/>
                    <a:pt x="3694" y="26014"/>
                    <a:pt x="3070" y="26584"/>
                  </a:cubicBezTo>
                  <a:cubicBezTo>
                    <a:pt x="2358" y="27237"/>
                    <a:pt x="1509" y="27718"/>
                    <a:pt x="749" y="28330"/>
                  </a:cubicBezTo>
                  <a:cubicBezTo>
                    <a:pt x="737" y="28336"/>
                    <a:pt x="725" y="28354"/>
                    <a:pt x="713" y="28360"/>
                  </a:cubicBezTo>
                  <a:cubicBezTo>
                    <a:pt x="594" y="28455"/>
                    <a:pt x="475" y="28573"/>
                    <a:pt x="446" y="28722"/>
                  </a:cubicBezTo>
                  <a:cubicBezTo>
                    <a:pt x="383" y="29089"/>
                    <a:pt x="869" y="29257"/>
                    <a:pt x="1250" y="29257"/>
                  </a:cubicBezTo>
                  <a:cubicBezTo>
                    <a:pt x="1263" y="29257"/>
                    <a:pt x="1276" y="29257"/>
                    <a:pt x="1289" y="29256"/>
                  </a:cubicBezTo>
                  <a:cubicBezTo>
                    <a:pt x="6118" y="29159"/>
                    <a:pt x="10806" y="27164"/>
                    <a:pt x="15591" y="27164"/>
                  </a:cubicBezTo>
                  <a:cubicBezTo>
                    <a:pt x="16083" y="27164"/>
                    <a:pt x="16577" y="27185"/>
                    <a:pt x="17072" y="27231"/>
                  </a:cubicBezTo>
                  <a:cubicBezTo>
                    <a:pt x="19055" y="27416"/>
                    <a:pt x="21062" y="28057"/>
                    <a:pt x="22470" y="29458"/>
                  </a:cubicBezTo>
                  <a:cubicBezTo>
                    <a:pt x="22808" y="29791"/>
                    <a:pt x="23099" y="30165"/>
                    <a:pt x="23366" y="30557"/>
                  </a:cubicBezTo>
                  <a:lnTo>
                    <a:pt x="25539" y="30557"/>
                  </a:lnTo>
                  <a:cubicBezTo>
                    <a:pt x="25201" y="29666"/>
                    <a:pt x="24910" y="28752"/>
                    <a:pt x="24578" y="27855"/>
                  </a:cubicBezTo>
                  <a:cubicBezTo>
                    <a:pt x="24132" y="26614"/>
                    <a:pt x="23622" y="25414"/>
                    <a:pt x="22856" y="24358"/>
                  </a:cubicBezTo>
                  <a:cubicBezTo>
                    <a:pt x="20694" y="21430"/>
                    <a:pt x="16941" y="20278"/>
                    <a:pt x="13723" y="18592"/>
                  </a:cubicBezTo>
                  <a:cubicBezTo>
                    <a:pt x="10433" y="16870"/>
                    <a:pt x="7536" y="14435"/>
                    <a:pt x="5261" y="11508"/>
                  </a:cubicBezTo>
                  <a:cubicBezTo>
                    <a:pt x="4970" y="11134"/>
                    <a:pt x="4691" y="10748"/>
                    <a:pt x="4484" y="10320"/>
                  </a:cubicBezTo>
                  <a:cubicBezTo>
                    <a:pt x="4389" y="10136"/>
                    <a:pt x="4311" y="9934"/>
                    <a:pt x="4252" y="9738"/>
                  </a:cubicBezTo>
                  <a:cubicBezTo>
                    <a:pt x="4009" y="8865"/>
                    <a:pt x="4163" y="7939"/>
                    <a:pt x="3973" y="7054"/>
                  </a:cubicBezTo>
                  <a:cubicBezTo>
                    <a:pt x="3724" y="5950"/>
                    <a:pt x="2762" y="5867"/>
                    <a:pt x="2102" y="5136"/>
                  </a:cubicBezTo>
                  <a:cubicBezTo>
                    <a:pt x="1491" y="4454"/>
                    <a:pt x="933" y="3385"/>
                    <a:pt x="725" y="2506"/>
                  </a:cubicBezTo>
                  <a:cubicBezTo>
                    <a:pt x="517" y="1621"/>
                    <a:pt x="475" y="754"/>
                    <a:pt x="0" y="0"/>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8"/>
            <p:cNvSpPr/>
            <p:nvPr/>
          </p:nvSpPr>
          <p:spPr>
            <a:xfrm rot="10800000">
              <a:off x="8026292" y="-29896"/>
              <a:ext cx="1116940" cy="1351221"/>
            </a:xfrm>
            <a:custGeom>
              <a:avLst/>
              <a:gdLst/>
              <a:ahLst/>
              <a:cxnLst/>
              <a:rect l="l" t="t" r="r" b="b"/>
              <a:pathLst>
                <a:path w="26045" h="31508" extrusionOk="0">
                  <a:moveTo>
                    <a:pt x="0" y="1"/>
                  </a:moveTo>
                  <a:lnTo>
                    <a:pt x="0" y="8587"/>
                  </a:lnTo>
                  <a:cubicBezTo>
                    <a:pt x="404" y="9234"/>
                    <a:pt x="784" y="9894"/>
                    <a:pt x="1087" y="10582"/>
                  </a:cubicBezTo>
                  <a:cubicBezTo>
                    <a:pt x="1218" y="10903"/>
                    <a:pt x="1354" y="11230"/>
                    <a:pt x="1455" y="11568"/>
                  </a:cubicBezTo>
                  <a:cubicBezTo>
                    <a:pt x="1770" y="12572"/>
                    <a:pt x="1900" y="13629"/>
                    <a:pt x="2328" y="14585"/>
                  </a:cubicBezTo>
                  <a:cubicBezTo>
                    <a:pt x="2785" y="15647"/>
                    <a:pt x="3593" y="16514"/>
                    <a:pt x="4210" y="17506"/>
                  </a:cubicBezTo>
                  <a:cubicBezTo>
                    <a:pt x="5635" y="19804"/>
                    <a:pt x="5843" y="22904"/>
                    <a:pt x="4626" y="25249"/>
                  </a:cubicBezTo>
                  <a:cubicBezTo>
                    <a:pt x="4596" y="25303"/>
                    <a:pt x="4567" y="25362"/>
                    <a:pt x="4537" y="25415"/>
                  </a:cubicBezTo>
                  <a:cubicBezTo>
                    <a:pt x="4240" y="25979"/>
                    <a:pt x="3830" y="26496"/>
                    <a:pt x="3343" y="26953"/>
                  </a:cubicBezTo>
                  <a:cubicBezTo>
                    <a:pt x="2613" y="27618"/>
                    <a:pt x="1746" y="28105"/>
                    <a:pt x="980" y="28735"/>
                  </a:cubicBezTo>
                  <a:cubicBezTo>
                    <a:pt x="855" y="28830"/>
                    <a:pt x="737" y="28937"/>
                    <a:pt x="707" y="29085"/>
                  </a:cubicBezTo>
                  <a:cubicBezTo>
                    <a:pt x="695" y="29162"/>
                    <a:pt x="707" y="29228"/>
                    <a:pt x="737" y="29287"/>
                  </a:cubicBezTo>
                  <a:cubicBezTo>
                    <a:pt x="846" y="29518"/>
                    <a:pt x="1227" y="29626"/>
                    <a:pt x="1531" y="29626"/>
                  </a:cubicBezTo>
                  <a:cubicBezTo>
                    <a:pt x="1540" y="29626"/>
                    <a:pt x="1548" y="29626"/>
                    <a:pt x="1556" y="29625"/>
                  </a:cubicBezTo>
                  <a:cubicBezTo>
                    <a:pt x="6384" y="29523"/>
                    <a:pt x="11085" y="27528"/>
                    <a:pt x="15867" y="27528"/>
                  </a:cubicBezTo>
                  <a:cubicBezTo>
                    <a:pt x="16355" y="27528"/>
                    <a:pt x="16843" y="27549"/>
                    <a:pt x="17333" y="27595"/>
                  </a:cubicBezTo>
                  <a:cubicBezTo>
                    <a:pt x="19310" y="27785"/>
                    <a:pt x="21311" y="28426"/>
                    <a:pt x="22725" y="29821"/>
                  </a:cubicBezTo>
                  <a:cubicBezTo>
                    <a:pt x="23229" y="30320"/>
                    <a:pt x="23627" y="30902"/>
                    <a:pt x="23995" y="31508"/>
                  </a:cubicBezTo>
                  <a:lnTo>
                    <a:pt x="26044" y="31508"/>
                  </a:lnTo>
                  <a:cubicBezTo>
                    <a:pt x="25640" y="30552"/>
                    <a:pt x="25314" y="29548"/>
                    <a:pt x="24981" y="28586"/>
                  </a:cubicBezTo>
                  <a:cubicBezTo>
                    <a:pt x="24512" y="27221"/>
                    <a:pt x="23989" y="25890"/>
                    <a:pt x="23140" y="24738"/>
                  </a:cubicBezTo>
                  <a:cubicBezTo>
                    <a:pt x="20979" y="21805"/>
                    <a:pt x="17232" y="20665"/>
                    <a:pt x="14008" y="18973"/>
                  </a:cubicBezTo>
                  <a:cubicBezTo>
                    <a:pt x="10718" y="17245"/>
                    <a:pt x="7809" y="14816"/>
                    <a:pt x="5546" y="11889"/>
                  </a:cubicBezTo>
                  <a:cubicBezTo>
                    <a:pt x="5338" y="11622"/>
                    <a:pt x="5131" y="11342"/>
                    <a:pt x="4952" y="11046"/>
                  </a:cubicBezTo>
                  <a:cubicBezTo>
                    <a:pt x="4774" y="10749"/>
                    <a:pt x="4626" y="10446"/>
                    <a:pt x="4531" y="10113"/>
                  </a:cubicBezTo>
                  <a:cubicBezTo>
                    <a:pt x="4287" y="9246"/>
                    <a:pt x="4448" y="8314"/>
                    <a:pt x="4246" y="7435"/>
                  </a:cubicBezTo>
                  <a:cubicBezTo>
                    <a:pt x="4008" y="6337"/>
                    <a:pt x="3046" y="6248"/>
                    <a:pt x="2375" y="5511"/>
                  </a:cubicBezTo>
                  <a:cubicBezTo>
                    <a:pt x="1776" y="4829"/>
                    <a:pt x="1218" y="3760"/>
                    <a:pt x="1010" y="2887"/>
                  </a:cubicBezTo>
                  <a:cubicBezTo>
                    <a:pt x="766" y="1854"/>
                    <a:pt x="754" y="83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8"/>
            <p:cNvSpPr/>
            <p:nvPr/>
          </p:nvSpPr>
          <p:spPr>
            <a:xfrm rot="10800000">
              <a:off x="8930822" y="830034"/>
              <a:ext cx="212667" cy="491505"/>
            </a:xfrm>
            <a:custGeom>
              <a:avLst/>
              <a:gdLst/>
              <a:ahLst/>
              <a:cxnLst/>
              <a:rect l="l" t="t" r="r" b="b"/>
              <a:pathLst>
                <a:path w="4959" h="11461" extrusionOk="0">
                  <a:moveTo>
                    <a:pt x="0" y="0"/>
                  </a:moveTo>
                  <a:lnTo>
                    <a:pt x="0" y="8586"/>
                  </a:lnTo>
                  <a:cubicBezTo>
                    <a:pt x="404" y="9234"/>
                    <a:pt x="778" y="9893"/>
                    <a:pt x="1087" y="10581"/>
                  </a:cubicBezTo>
                  <a:cubicBezTo>
                    <a:pt x="1562" y="10908"/>
                    <a:pt x="2055" y="11175"/>
                    <a:pt x="2607" y="11342"/>
                  </a:cubicBezTo>
                  <a:cubicBezTo>
                    <a:pt x="2892" y="11419"/>
                    <a:pt x="3193" y="11460"/>
                    <a:pt x="3492" y="11460"/>
                  </a:cubicBezTo>
                  <a:cubicBezTo>
                    <a:pt x="3835" y="11460"/>
                    <a:pt x="4175" y="11406"/>
                    <a:pt x="4483" y="11288"/>
                  </a:cubicBezTo>
                  <a:cubicBezTo>
                    <a:pt x="4656" y="11223"/>
                    <a:pt x="4810" y="11140"/>
                    <a:pt x="4958" y="11033"/>
                  </a:cubicBezTo>
                  <a:cubicBezTo>
                    <a:pt x="4780" y="10736"/>
                    <a:pt x="4632" y="10433"/>
                    <a:pt x="4531" y="10112"/>
                  </a:cubicBezTo>
                  <a:cubicBezTo>
                    <a:pt x="4282" y="9245"/>
                    <a:pt x="4448" y="8313"/>
                    <a:pt x="4246" y="7434"/>
                  </a:cubicBezTo>
                  <a:cubicBezTo>
                    <a:pt x="4008" y="6336"/>
                    <a:pt x="3046" y="6247"/>
                    <a:pt x="2375" y="5510"/>
                  </a:cubicBezTo>
                  <a:cubicBezTo>
                    <a:pt x="1776" y="4828"/>
                    <a:pt x="1218" y="3759"/>
                    <a:pt x="1010" y="2886"/>
                  </a:cubicBezTo>
                  <a:cubicBezTo>
                    <a:pt x="766" y="1853"/>
                    <a:pt x="748" y="837"/>
                    <a:pt x="0" y="0"/>
                  </a:cubicBez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8"/>
            <p:cNvSpPr/>
            <p:nvPr/>
          </p:nvSpPr>
          <p:spPr>
            <a:xfrm rot="10800000">
              <a:off x="8026292" y="-29907"/>
              <a:ext cx="1087178" cy="265029"/>
            </a:xfrm>
            <a:custGeom>
              <a:avLst/>
              <a:gdLst/>
              <a:ahLst/>
              <a:cxnLst/>
              <a:rect l="l" t="t" r="r" b="b"/>
              <a:pathLst>
                <a:path w="25351" h="6180" extrusionOk="0">
                  <a:moveTo>
                    <a:pt x="13705" y="0"/>
                  </a:moveTo>
                  <a:cubicBezTo>
                    <a:pt x="11896" y="0"/>
                    <a:pt x="10117" y="493"/>
                    <a:pt x="8409" y="1097"/>
                  </a:cubicBezTo>
                  <a:cubicBezTo>
                    <a:pt x="7471" y="1424"/>
                    <a:pt x="6463" y="1786"/>
                    <a:pt x="5497" y="1786"/>
                  </a:cubicBezTo>
                  <a:cubicBezTo>
                    <a:pt x="5062" y="1786"/>
                    <a:pt x="4636" y="1713"/>
                    <a:pt x="4229" y="1530"/>
                  </a:cubicBezTo>
                  <a:cubicBezTo>
                    <a:pt x="4027" y="1453"/>
                    <a:pt x="3831" y="1328"/>
                    <a:pt x="3748" y="1138"/>
                  </a:cubicBezTo>
                  <a:cubicBezTo>
                    <a:pt x="3635" y="919"/>
                    <a:pt x="3712" y="657"/>
                    <a:pt x="3760" y="426"/>
                  </a:cubicBezTo>
                  <a:cubicBezTo>
                    <a:pt x="3783" y="343"/>
                    <a:pt x="3807" y="271"/>
                    <a:pt x="3819" y="188"/>
                  </a:cubicBezTo>
                  <a:cubicBezTo>
                    <a:pt x="3831" y="153"/>
                    <a:pt x="3837" y="123"/>
                    <a:pt x="3843" y="87"/>
                  </a:cubicBezTo>
                  <a:lnTo>
                    <a:pt x="3843" y="87"/>
                  </a:lnTo>
                  <a:cubicBezTo>
                    <a:pt x="3546" y="651"/>
                    <a:pt x="3136" y="1168"/>
                    <a:pt x="2649" y="1625"/>
                  </a:cubicBezTo>
                  <a:cubicBezTo>
                    <a:pt x="1919" y="2290"/>
                    <a:pt x="1052" y="2777"/>
                    <a:pt x="286" y="3407"/>
                  </a:cubicBezTo>
                  <a:cubicBezTo>
                    <a:pt x="161" y="3502"/>
                    <a:pt x="43" y="3609"/>
                    <a:pt x="13" y="3757"/>
                  </a:cubicBezTo>
                  <a:cubicBezTo>
                    <a:pt x="1" y="3834"/>
                    <a:pt x="13" y="3900"/>
                    <a:pt x="43" y="3959"/>
                  </a:cubicBezTo>
                  <a:cubicBezTo>
                    <a:pt x="152" y="4190"/>
                    <a:pt x="533" y="4298"/>
                    <a:pt x="837" y="4298"/>
                  </a:cubicBezTo>
                  <a:cubicBezTo>
                    <a:pt x="846" y="4298"/>
                    <a:pt x="854" y="4298"/>
                    <a:pt x="862" y="4297"/>
                  </a:cubicBezTo>
                  <a:cubicBezTo>
                    <a:pt x="5690" y="4195"/>
                    <a:pt x="10391" y="2200"/>
                    <a:pt x="15173" y="2200"/>
                  </a:cubicBezTo>
                  <a:cubicBezTo>
                    <a:pt x="15661" y="2200"/>
                    <a:pt x="16149" y="2221"/>
                    <a:pt x="16639" y="2267"/>
                  </a:cubicBezTo>
                  <a:cubicBezTo>
                    <a:pt x="18616" y="2457"/>
                    <a:pt x="20617" y="3098"/>
                    <a:pt x="22031" y="4493"/>
                  </a:cubicBezTo>
                  <a:cubicBezTo>
                    <a:pt x="22535" y="4992"/>
                    <a:pt x="22933" y="5574"/>
                    <a:pt x="23301" y="6180"/>
                  </a:cubicBezTo>
                  <a:lnTo>
                    <a:pt x="25350" y="6180"/>
                  </a:lnTo>
                  <a:cubicBezTo>
                    <a:pt x="24946" y="5224"/>
                    <a:pt x="24620" y="4220"/>
                    <a:pt x="24287" y="3246"/>
                  </a:cubicBezTo>
                  <a:cubicBezTo>
                    <a:pt x="24151" y="3330"/>
                    <a:pt x="24020" y="3419"/>
                    <a:pt x="23877" y="3484"/>
                  </a:cubicBezTo>
                  <a:cubicBezTo>
                    <a:pt x="23812" y="3525"/>
                    <a:pt x="23741" y="3543"/>
                    <a:pt x="23676" y="3567"/>
                  </a:cubicBezTo>
                  <a:cubicBezTo>
                    <a:pt x="23543" y="3610"/>
                    <a:pt x="23409" y="3629"/>
                    <a:pt x="23276" y="3629"/>
                  </a:cubicBezTo>
                  <a:cubicBezTo>
                    <a:pt x="22688" y="3629"/>
                    <a:pt x="22104" y="3259"/>
                    <a:pt x="21591" y="2920"/>
                  </a:cubicBezTo>
                  <a:cubicBezTo>
                    <a:pt x="19347" y="1423"/>
                    <a:pt x="16835" y="147"/>
                    <a:pt x="14145" y="10"/>
                  </a:cubicBezTo>
                  <a:cubicBezTo>
                    <a:pt x="13998" y="4"/>
                    <a:pt x="13851" y="0"/>
                    <a:pt x="13705" y="0"/>
                  </a:cubicBezTo>
                  <a:close/>
                </a:path>
              </a:pathLst>
            </a:custGeom>
            <a:solidFill>
              <a:srgbClr val="FF9000">
                <a:alpha val="2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48"/>
          <p:cNvGrpSpPr/>
          <p:nvPr/>
        </p:nvGrpSpPr>
        <p:grpSpPr>
          <a:xfrm>
            <a:off x="5214407" y="1331268"/>
            <a:ext cx="3703762" cy="2670358"/>
            <a:chOff x="-1395851" y="-3256227"/>
            <a:chExt cx="10990391" cy="7923912"/>
          </a:xfrm>
        </p:grpSpPr>
        <p:sp>
          <p:nvSpPr>
            <p:cNvPr id="1369" name="Google Shape;1369;p48"/>
            <p:cNvSpPr/>
            <p:nvPr/>
          </p:nvSpPr>
          <p:spPr>
            <a:xfrm>
              <a:off x="-116310" y="-1765900"/>
              <a:ext cx="1135744" cy="1382387"/>
            </a:xfrm>
            <a:custGeom>
              <a:avLst/>
              <a:gdLst/>
              <a:ahLst/>
              <a:cxnLst/>
              <a:rect l="l" t="t" r="r" b="b"/>
              <a:pathLst>
                <a:path w="27813" h="33853" extrusionOk="0">
                  <a:moveTo>
                    <a:pt x="23670" y="6509"/>
                  </a:moveTo>
                  <a:lnTo>
                    <a:pt x="16954" y="10104"/>
                  </a:lnTo>
                  <a:lnTo>
                    <a:pt x="10215" y="18606"/>
                  </a:lnTo>
                  <a:lnTo>
                    <a:pt x="3381" y="31091"/>
                  </a:lnTo>
                  <a:lnTo>
                    <a:pt x="1333" y="33853"/>
                  </a:lnTo>
                  <a:lnTo>
                    <a:pt x="0" y="32520"/>
                  </a:lnTo>
                  <a:lnTo>
                    <a:pt x="1000" y="21352"/>
                  </a:lnTo>
                  <a:lnTo>
                    <a:pt x="11954" y="9255"/>
                  </a:lnTo>
                  <a:lnTo>
                    <a:pt x="19621" y="0"/>
                  </a:lnTo>
                  <a:lnTo>
                    <a:pt x="26003" y="2762"/>
                  </a:lnTo>
                  <a:lnTo>
                    <a:pt x="27813" y="5048"/>
                  </a:lnTo>
                  <a:close/>
                </a:path>
              </a:pathLst>
            </a:custGeom>
            <a:solidFill>
              <a:schemeClr val="dk1"/>
            </a:solidFill>
            <a:ln>
              <a:noFill/>
            </a:ln>
          </p:spPr>
        </p:sp>
        <p:sp>
          <p:nvSpPr>
            <p:cNvPr id="1370" name="Google Shape;1370;p48"/>
            <p:cNvSpPr/>
            <p:nvPr/>
          </p:nvSpPr>
          <p:spPr>
            <a:xfrm>
              <a:off x="868396" y="-1641434"/>
              <a:ext cx="390913" cy="116706"/>
            </a:xfrm>
            <a:custGeom>
              <a:avLst/>
              <a:gdLst/>
              <a:ahLst/>
              <a:cxnLst/>
              <a:rect l="l" t="t" r="r" b="b"/>
              <a:pathLst>
                <a:path w="9573" h="2858" extrusionOk="0">
                  <a:moveTo>
                    <a:pt x="9573" y="2096"/>
                  </a:moveTo>
                  <a:lnTo>
                    <a:pt x="9430" y="1881"/>
                  </a:lnTo>
                  <a:lnTo>
                    <a:pt x="6263" y="262"/>
                  </a:lnTo>
                  <a:lnTo>
                    <a:pt x="1667" y="0"/>
                  </a:lnTo>
                  <a:lnTo>
                    <a:pt x="0" y="1024"/>
                  </a:lnTo>
                  <a:lnTo>
                    <a:pt x="1119" y="2858"/>
                  </a:lnTo>
                  <a:lnTo>
                    <a:pt x="7049" y="1595"/>
                  </a:lnTo>
                  <a:close/>
                </a:path>
              </a:pathLst>
            </a:custGeom>
            <a:solidFill>
              <a:schemeClr val="dk1"/>
            </a:solidFill>
            <a:ln>
              <a:noFill/>
            </a:ln>
          </p:spPr>
        </p:sp>
        <p:sp>
          <p:nvSpPr>
            <p:cNvPr id="1371" name="Google Shape;1371;p48"/>
            <p:cNvSpPr/>
            <p:nvPr/>
          </p:nvSpPr>
          <p:spPr>
            <a:xfrm>
              <a:off x="6688325" y="1821850"/>
              <a:ext cx="338750" cy="80375"/>
            </a:xfrm>
            <a:custGeom>
              <a:avLst/>
              <a:gdLst/>
              <a:ahLst/>
              <a:cxnLst/>
              <a:rect l="l" t="t" r="r" b="b"/>
              <a:pathLst>
                <a:path w="13550" h="3215" extrusionOk="0">
                  <a:moveTo>
                    <a:pt x="358" y="1572"/>
                  </a:moveTo>
                  <a:lnTo>
                    <a:pt x="6168" y="1667"/>
                  </a:lnTo>
                  <a:lnTo>
                    <a:pt x="10740" y="2358"/>
                  </a:lnTo>
                  <a:lnTo>
                    <a:pt x="13550" y="3215"/>
                  </a:lnTo>
                  <a:lnTo>
                    <a:pt x="10883" y="1619"/>
                  </a:lnTo>
                  <a:lnTo>
                    <a:pt x="6930" y="0"/>
                  </a:lnTo>
                  <a:lnTo>
                    <a:pt x="2286" y="334"/>
                  </a:lnTo>
                  <a:lnTo>
                    <a:pt x="0" y="738"/>
                  </a:lnTo>
                  <a:close/>
                </a:path>
              </a:pathLst>
            </a:custGeom>
            <a:solidFill>
              <a:schemeClr val="dk1"/>
            </a:solidFill>
            <a:ln>
              <a:noFill/>
            </a:ln>
          </p:spPr>
        </p:sp>
        <p:sp>
          <p:nvSpPr>
            <p:cNvPr id="1372" name="Google Shape;1372;p48"/>
            <p:cNvSpPr/>
            <p:nvPr/>
          </p:nvSpPr>
          <p:spPr>
            <a:xfrm>
              <a:off x="-1395851" y="-3229034"/>
              <a:ext cx="1306144" cy="1973151"/>
            </a:xfrm>
            <a:custGeom>
              <a:avLst/>
              <a:gdLst/>
              <a:ahLst/>
              <a:cxnLst/>
              <a:rect l="l" t="t" r="r" b="b"/>
              <a:pathLst>
                <a:path w="13545" h="20462" extrusionOk="0">
                  <a:moveTo>
                    <a:pt x="13545" y="20011"/>
                  </a:moveTo>
                  <a:lnTo>
                    <a:pt x="13430" y="20042"/>
                  </a:lnTo>
                  <a:lnTo>
                    <a:pt x="13430" y="20042"/>
                  </a:lnTo>
                  <a:cubicBezTo>
                    <a:pt x="13468" y="20032"/>
                    <a:pt x="13507" y="20022"/>
                    <a:pt x="13545" y="20011"/>
                  </a:cubicBezTo>
                  <a:close/>
                  <a:moveTo>
                    <a:pt x="8023" y="1"/>
                  </a:moveTo>
                  <a:lnTo>
                    <a:pt x="7423" y="161"/>
                  </a:lnTo>
                  <a:cubicBezTo>
                    <a:pt x="5950" y="571"/>
                    <a:pt x="4573" y="1402"/>
                    <a:pt x="3450" y="2673"/>
                  </a:cubicBezTo>
                  <a:cubicBezTo>
                    <a:pt x="0" y="6568"/>
                    <a:pt x="214" y="13076"/>
                    <a:pt x="3931" y="17221"/>
                  </a:cubicBezTo>
                  <a:cubicBezTo>
                    <a:pt x="5867" y="19372"/>
                    <a:pt x="8365" y="20461"/>
                    <a:pt x="10803" y="20461"/>
                  </a:cubicBezTo>
                  <a:cubicBezTo>
                    <a:pt x="11528" y="20461"/>
                    <a:pt x="12247" y="20365"/>
                    <a:pt x="12945" y="20172"/>
                  </a:cubicBezTo>
                  <a:lnTo>
                    <a:pt x="13430" y="20042"/>
                  </a:lnTo>
                  <a:lnTo>
                    <a:pt x="13430" y="20042"/>
                  </a:lnTo>
                  <a:cubicBezTo>
                    <a:pt x="12773" y="20213"/>
                    <a:pt x="12096" y="20298"/>
                    <a:pt x="11415" y="20298"/>
                  </a:cubicBezTo>
                  <a:cubicBezTo>
                    <a:pt x="8975" y="20298"/>
                    <a:pt x="6471" y="19207"/>
                    <a:pt x="4537" y="17048"/>
                  </a:cubicBezTo>
                  <a:cubicBezTo>
                    <a:pt x="814" y="12916"/>
                    <a:pt x="600" y="6396"/>
                    <a:pt x="4050" y="2506"/>
                  </a:cubicBezTo>
                  <a:cubicBezTo>
                    <a:pt x="5178" y="1242"/>
                    <a:pt x="6550" y="410"/>
                    <a:pt x="8023" y="1"/>
                  </a:cubicBezTo>
                  <a:close/>
                </a:path>
              </a:pathLst>
            </a:custGeom>
            <a:solidFill>
              <a:srgbClr val="1019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1395851" y="-3229034"/>
              <a:ext cx="1306144" cy="1973151"/>
            </a:xfrm>
            <a:custGeom>
              <a:avLst/>
              <a:gdLst/>
              <a:ahLst/>
              <a:cxnLst/>
              <a:rect l="l" t="t" r="r" b="b"/>
              <a:pathLst>
                <a:path w="13545" h="20462" extrusionOk="0">
                  <a:moveTo>
                    <a:pt x="13545" y="20011"/>
                  </a:moveTo>
                  <a:lnTo>
                    <a:pt x="13430" y="20042"/>
                  </a:lnTo>
                  <a:lnTo>
                    <a:pt x="13430" y="20042"/>
                  </a:lnTo>
                  <a:cubicBezTo>
                    <a:pt x="13468" y="20032"/>
                    <a:pt x="13507" y="20022"/>
                    <a:pt x="13545" y="20011"/>
                  </a:cubicBezTo>
                  <a:close/>
                  <a:moveTo>
                    <a:pt x="8023" y="1"/>
                  </a:moveTo>
                  <a:lnTo>
                    <a:pt x="7423" y="161"/>
                  </a:lnTo>
                  <a:cubicBezTo>
                    <a:pt x="5950" y="571"/>
                    <a:pt x="4573" y="1402"/>
                    <a:pt x="3450" y="2673"/>
                  </a:cubicBezTo>
                  <a:cubicBezTo>
                    <a:pt x="0" y="6568"/>
                    <a:pt x="214" y="13076"/>
                    <a:pt x="3931" y="17221"/>
                  </a:cubicBezTo>
                  <a:cubicBezTo>
                    <a:pt x="5867" y="19372"/>
                    <a:pt x="8365" y="20461"/>
                    <a:pt x="10803" y="20461"/>
                  </a:cubicBezTo>
                  <a:cubicBezTo>
                    <a:pt x="11528" y="20461"/>
                    <a:pt x="12247" y="20365"/>
                    <a:pt x="12945" y="20172"/>
                  </a:cubicBezTo>
                  <a:lnTo>
                    <a:pt x="13430" y="20042"/>
                  </a:lnTo>
                  <a:lnTo>
                    <a:pt x="13430" y="20042"/>
                  </a:lnTo>
                  <a:cubicBezTo>
                    <a:pt x="12773" y="20213"/>
                    <a:pt x="12096" y="20298"/>
                    <a:pt x="11415" y="20298"/>
                  </a:cubicBezTo>
                  <a:cubicBezTo>
                    <a:pt x="8975" y="20298"/>
                    <a:pt x="6471" y="19207"/>
                    <a:pt x="4537" y="17048"/>
                  </a:cubicBezTo>
                  <a:cubicBezTo>
                    <a:pt x="814" y="12916"/>
                    <a:pt x="600" y="6396"/>
                    <a:pt x="4050" y="2506"/>
                  </a:cubicBezTo>
                  <a:cubicBezTo>
                    <a:pt x="5178" y="1242"/>
                    <a:pt x="6550" y="410"/>
                    <a:pt x="8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1337994" y="-3256227"/>
              <a:ext cx="1964086" cy="1984433"/>
            </a:xfrm>
            <a:custGeom>
              <a:avLst/>
              <a:gdLst/>
              <a:ahLst/>
              <a:cxnLst/>
              <a:rect l="l" t="t" r="r" b="b"/>
              <a:pathLst>
                <a:path w="20368" h="20579" extrusionOk="0">
                  <a:moveTo>
                    <a:pt x="9566" y="1"/>
                  </a:moveTo>
                  <a:cubicBezTo>
                    <a:pt x="7314" y="1"/>
                    <a:pt x="5111" y="928"/>
                    <a:pt x="3450" y="2800"/>
                  </a:cubicBezTo>
                  <a:cubicBezTo>
                    <a:pt x="0" y="6690"/>
                    <a:pt x="214" y="13198"/>
                    <a:pt x="3937" y="17336"/>
                  </a:cubicBezTo>
                  <a:cubicBezTo>
                    <a:pt x="5871" y="19490"/>
                    <a:pt x="8372" y="20579"/>
                    <a:pt x="10813" y="20579"/>
                  </a:cubicBezTo>
                  <a:cubicBezTo>
                    <a:pt x="13064" y="20579"/>
                    <a:pt x="15262" y="19653"/>
                    <a:pt x="16917" y="17782"/>
                  </a:cubicBezTo>
                  <a:cubicBezTo>
                    <a:pt x="20367" y="13892"/>
                    <a:pt x="20153" y="7384"/>
                    <a:pt x="16436" y="3246"/>
                  </a:cubicBezTo>
                  <a:cubicBezTo>
                    <a:pt x="14506" y="1090"/>
                    <a:pt x="12007" y="1"/>
                    <a:pt x="9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455663" y="-1825021"/>
              <a:ext cx="1716165" cy="2185104"/>
            </a:xfrm>
            <a:custGeom>
              <a:avLst/>
              <a:gdLst/>
              <a:ahLst/>
              <a:cxnLst/>
              <a:rect l="l" t="t" r="r" b="b"/>
              <a:pathLst>
                <a:path w="17797" h="22660" extrusionOk="0">
                  <a:moveTo>
                    <a:pt x="17785" y="2731"/>
                  </a:moveTo>
                  <a:lnTo>
                    <a:pt x="17796" y="2738"/>
                  </a:lnTo>
                  <a:cubicBezTo>
                    <a:pt x="17793" y="2735"/>
                    <a:pt x="17789" y="2733"/>
                    <a:pt x="17785" y="2731"/>
                  </a:cubicBezTo>
                  <a:close/>
                  <a:moveTo>
                    <a:pt x="11781" y="0"/>
                  </a:moveTo>
                  <a:cubicBezTo>
                    <a:pt x="11746" y="0"/>
                    <a:pt x="11710" y="0"/>
                    <a:pt x="11668" y="6"/>
                  </a:cubicBezTo>
                  <a:cubicBezTo>
                    <a:pt x="11639" y="6"/>
                    <a:pt x="11609" y="6"/>
                    <a:pt x="11591" y="18"/>
                  </a:cubicBezTo>
                  <a:cubicBezTo>
                    <a:pt x="11550" y="18"/>
                    <a:pt x="11514" y="24"/>
                    <a:pt x="11478" y="24"/>
                  </a:cubicBezTo>
                  <a:cubicBezTo>
                    <a:pt x="11449" y="24"/>
                    <a:pt x="11419" y="30"/>
                    <a:pt x="11395" y="30"/>
                  </a:cubicBezTo>
                  <a:cubicBezTo>
                    <a:pt x="11360" y="36"/>
                    <a:pt x="11312" y="36"/>
                    <a:pt x="11277" y="48"/>
                  </a:cubicBezTo>
                  <a:cubicBezTo>
                    <a:pt x="11253" y="48"/>
                    <a:pt x="11235" y="54"/>
                    <a:pt x="11211" y="54"/>
                  </a:cubicBezTo>
                  <a:lnTo>
                    <a:pt x="11176" y="54"/>
                  </a:lnTo>
                  <a:cubicBezTo>
                    <a:pt x="11122" y="60"/>
                    <a:pt x="11069" y="66"/>
                    <a:pt x="11009" y="78"/>
                  </a:cubicBezTo>
                  <a:cubicBezTo>
                    <a:pt x="11003" y="78"/>
                    <a:pt x="10997" y="78"/>
                    <a:pt x="10980" y="84"/>
                  </a:cubicBezTo>
                  <a:cubicBezTo>
                    <a:pt x="10920" y="89"/>
                    <a:pt x="10861" y="107"/>
                    <a:pt x="10802" y="119"/>
                  </a:cubicBezTo>
                  <a:cubicBezTo>
                    <a:pt x="10796" y="119"/>
                    <a:pt x="10790" y="119"/>
                    <a:pt x="10778" y="125"/>
                  </a:cubicBezTo>
                  <a:cubicBezTo>
                    <a:pt x="10730" y="143"/>
                    <a:pt x="10677" y="149"/>
                    <a:pt x="10617" y="167"/>
                  </a:cubicBezTo>
                  <a:cubicBezTo>
                    <a:pt x="10612" y="167"/>
                    <a:pt x="10600" y="173"/>
                    <a:pt x="10588" y="173"/>
                  </a:cubicBezTo>
                  <a:lnTo>
                    <a:pt x="10410" y="214"/>
                  </a:lnTo>
                  <a:cubicBezTo>
                    <a:pt x="10404" y="214"/>
                    <a:pt x="10386" y="226"/>
                    <a:pt x="10380" y="226"/>
                  </a:cubicBezTo>
                  <a:cubicBezTo>
                    <a:pt x="10327" y="238"/>
                    <a:pt x="10273" y="256"/>
                    <a:pt x="10214" y="268"/>
                  </a:cubicBezTo>
                  <a:cubicBezTo>
                    <a:pt x="10208" y="268"/>
                    <a:pt x="10202" y="274"/>
                    <a:pt x="10184" y="274"/>
                  </a:cubicBezTo>
                  <a:cubicBezTo>
                    <a:pt x="10125" y="291"/>
                    <a:pt x="10065" y="315"/>
                    <a:pt x="10006" y="333"/>
                  </a:cubicBezTo>
                  <a:cubicBezTo>
                    <a:pt x="9994" y="345"/>
                    <a:pt x="9988" y="345"/>
                    <a:pt x="9970" y="351"/>
                  </a:cubicBezTo>
                  <a:cubicBezTo>
                    <a:pt x="9917" y="363"/>
                    <a:pt x="9869" y="386"/>
                    <a:pt x="9810" y="410"/>
                  </a:cubicBezTo>
                  <a:cubicBezTo>
                    <a:pt x="9798" y="410"/>
                    <a:pt x="9792" y="416"/>
                    <a:pt x="9780" y="416"/>
                  </a:cubicBezTo>
                  <a:lnTo>
                    <a:pt x="9602" y="481"/>
                  </a:lnTo>
                  <a:cubicBezTo>
                    <a:pt x="9584" y="493"/>
                    <a:pt x="9572" y="499"/>
                    <a:pt x="9555" y="499"/>
                  </a:cubicBezTo>
                  <a:cubicBezTo>
                    <a:pt x="9501" y="523"/>
                    <a:pt x="9454" y="541"/>
                    <a:pt x="9394" y="565"/>
                  </a:cubicBezTo>
                  <a:cubicBezTo>
                    <a:pt x="9382" y="570"/>
                    <a:pt x="9376" y="570"/>
                    <a:pt x="9365" y="582"/>
                  </a:cubicBezTo>
                  <a:cubicBezTo>
                    <a:pt x="9305" y="600"/>
                    <a:pt x="9246" y="630"/>
                    <a:pt x="9186" y="660"/>
                  </a:cubicBezTo>
                  <a:lnTo>
                    <a:pt x="9139" y="683"/>
                  </a:lnTo>
                  <a:cubicBezTo>
                    <a:pt x="9127" y="689"/>
                    <a:pt x="9103" y="701"/>
                    <a:pt x="9085" y="707"/>
                  </a:cubicBezTo>
                  <a:cubicBezTo>
                    <a:pt x="9068" y="713"/>
                    <a:pt x="9044" y="731"/>
                    <a:pt x="9014" y="743"/>
                  </a:cubicBezTo>
                  <a:lnTo>
                    <a:pt x="8925" y="790"/>
                  </a:lnTo>
                  <a:cubicBezTo>
                    <a:pt x="8890" y="808"/>
                    <a:pt x="8842" y="826"/>
                    <a:pt x="8806" y="850"/>
                  </a:cubicBezTo>
                  <a:cubicBezTo>
                    <a:pt x="8777" y="861"/>
                    <a:pt x="8753" y="879"/>
                    <a:pt x="8723" y="885"/>
                  </a:cubicBezTo>
                  <a:cubicBezTo>
                    <a:pt x="8682" y="909"/>
                    <a:pt x="8634" y="927"/>
                    <a:pt x="8593" y="956"/>
                  </a:cubicBezTo>
                  <a:cubicBezTo>
                    <a:pt x="8569" y="974"/>
                    <a:pt x="8545" y="980"/>
                    <a:pt x="8521" y="998"/>
                  </a:cubicBezTo>
                  <a:cubicBezTo>
                    <a:pt x="8456" y="1034"/>
                    <a:pt x="8391" y="1069"/>
                    <a:pt x="8314" y="1105"/>
                  </a:cubicBezTo>
                  <a:cubicBezTo>
                    <a:pt x="8248" y="1146"/>
                    <a:pt x="8183" y="1182"/>
                    <a:pt x="8118" y="1224"/>
                  </a:cubicBezTo>
                  <a:cubicBezTo>
                    <a:pt x="8094" y="1241"/>
                    <a:pt x="8070" y="1253"/>
                    <a:pt x="8046" y="1265"/>
                  </a:cubicBezTo>
                  <a:cubicBezTo>
                    <a:pt x="8005" y="1295"/>
                    <a:pt x="7957" y="1313"/>
                    <a:pt x="7916" y="1342"/>
                  </a:cubicBezTo>
                  <a:cubicBezTo>
                    <a:pt x="7892" y="1360"/>
                    <a:pt x="7862" y="1372"/>
                    <a:pt x="7839" y="1390"/>
                  </a:cubicBezTo>
                  <a:cubicBezTo>
                    <a:pt x="7797" y="1414"/>
                    <a:pt x="7761" y="1443"/>
                    <a:pt x="7714" y="1473"/>
                  </a:cubicBezTo>
                  <a:cubicBezTo>
                    <a:pt x="7684" y="1485"/>
                    <a:pt x="7660" y="1509"/>
                    <a:pt x="7631" y="1521"/>
                  </a:cubicBezTo>
                  <a:cubicBezTo>
                    <a:pt x="7595" y="1550"/>
                    <a:pt x="7553" y="1574"/>
                    <a:pt x="7512" y="1604"/>
                  </a:cubicBezTo>
                  <a:cubicBezTo>
                    <a:pt x="7494" y="1621"/>
                    <a:pt x="7464" y="1639"/>
                    <a:pt x="7441" y="1657"/>
                  </a:cubicBezTo>
                  <a:cubicBezTo>
                    <a:pt x="7393" y="1687"/>
                    <a:pt x="7352" y="1716"/>
                    <a:pt x="7316" y="1746"/>
                  </a:cubicBezTo>
                  <a:lnTo>
                    <a:pt x="7245" y="1788"/>
                  </a:lnTo>
                  <a:cubicBezTo>
                    <a:pt x="7185" y="1835"/>
                    <a:pt x="7120" y="1877"/>
                    <a:pt x="7061" y="1924"/>
                  </a:cubicBezTo>
                  <a:cubicBezTo>
                    <a:pt x="7049" y="1930"/>
                    <a:pt x="7037" y="1936"/>
                    <a:pt x="7025" y="1954"/>
                  </a:cubicBezTo>
                  <a:cubicBezTo>
                    <a:pt x="6972" y="1990"/>
                    <a:pt x="6930" y="2025"/>
                    <a:pt x="6877" y="2067"/>
                  </a:cubicBezTo>
                  <a:cubicBezTo>
                    <a:pt x="6871" y="2067"/>
                    <a:pt x="6871" y="2073"/>
                    <a:pt x="6859" y="2073"/>
                  </a:cubicBezTo>
                  <a:cubicBezTo>
                    <a:pt x="6782" y="2138"/>
                    <a:pt x="6698" y="2197"/>
                    <a:pt x="6615" y="2263"/>
                  </a:cubicBezTo>
                  <a:cubicBezTo>
                    <a:pt x="6603" y="2281"/>
                    <a:pt x="6580" y="2292"/>
                    <a:pt x="6562" y="2310"/>
                  </a:cubicBezTo>
                  <a:cubicBezTo>
                    <a:pt x="6497" y="2364"/>
                    <a:pt x="6437" y="2411"/>
                    <a:pt x="6372" y="2471"/>
                  </a:cubicBezTo>
                  <a:cubicBezTo>
                    <a:pt x="6348" y="2494"/>
                    <a:pt x="6324" y="2512"/>
                    <a:pt x="6307" y="2530"/>
                  </a:cubicBezTo>
                  <a:cubicBezTo>
                    <a:pt x="6235" y="2583"/>
                    <a:pt x="6176" y="2643"/>
                    <a:pt x="6111" y="2696"/>
                  </a:cubicBezTo>
                  <a:lnTo>
                    <a:pt x="6069" y="2738"/>
                  </a:lnTo>
                  <a:cubicBezTo>
                    <a:pt x="5986" y="2809"/>
                    <a:pt x="5909" y="2880"/>
                    <a:pt x="5831" y="2957"/>
                  </a:cubicBezTo>
                  <a:cubicBezTo>
                    <a:pt x="5814" y="2969"/>
                    <a:pt x="5802" y="2987"/>
                    <a:pt x="5778" y="2999"/>
                  </a:cubicBezTo>
                  <a:cubicBezTo>
                    <a:pt x="5719" y="3058"/>
                    <a:pt x="5653" y="3118"/>
                    <a:pt x="5594" y="3177"/>
                  </a:cubicBezTo>
                  <a:lnTo>
                    <a:pt x="5523" y="3243"/>
                  </a:lnTo>
                  <a:lnTo>
                    <a:pt x="5345" y="3421"/>
                  </a:lnTo>
                  <a:lnTo>
                    <a:pt x="5297" y="3474"/>
                  </a:lnTo>
                  <a:cubicBezTo>
                    <a:pt x="5220" y="3551"/>
                    <a:pt x="5149" y="3628"/>
                    <a:pt x="5071" y="3706"/>
                  </a:cubicBezTo>
                  <a:cubicBezTo>
                    <a:pt x="5060" y="3718"/>
                    <a:pt x="5042" y="3741"/>
                    <a:pt x="5018" y="3759"/>
                  </a:cubicBezTo>
                  <a:cubicBezTo>
                    <a:pt x="4959" y="3818"/>
                    <a:pt x="4899" y="3884"/>
                    <a:pt x="4840" y="3943"/>
                  </a:cubicBezTo>
                  <a:cubicBezTo>
                    <a:pt x="4822" y="3967"/>
                    <a:pt x="4798" y="3997"/>
                    <a:pt x="4775" y="4014"/>
                  </a:cubicBezTo>
                  <a:cubicBezTo>
                    <a:pt x="4715" y="4086"/>
                    <a:pt x="4662" y="4145"/>
                    <a:pt x="4602" y="4210"/>
                  </a:cubicBezTo>
                  <a:cubicBezTo>
                    <a:pt x="4590" y="4222"/>
                    <a:pt x="4573" y="4246"/>
                    <a:pt x="4555" y="4264"/>
                  </a:cubicBezTo>
                  <a:cubicBezTo>
                    <a:pt x="4478" y="4341"/>
                    <a:pt x="4412" y="4424"/>
                    <a:pt x="4335" y="4507"/>
                  </a:cubicBezTo>
                  <a:cubicBezTo>
                    <a:pt x="4323" y="4531"/>
                    <a:pt x="4305" y="4543"/>
                    <a:pt x="4294" y="4567"/>
                  </a:cubicBezTo>
                  <a:cubicBezTo>
                    <a:pt x="4240" y="4632"/>
                    <a:pt x="4181" y="4697"/>
                    <a:pt x="4127" y="4769"/>
                  </a:cubicBezTo>
                  <a:cubicBezTo>
                    <a:pt x="4109" y="4798"/>
                    <a:pt x="4086" y="4816"/>
                    <a:pt x="4062" y="4846"/>
                  </a:cubicBezTo>
                  <a:lnTo>
                    <a:pt x="3908" y="5048"/>
                  </a:lnTo>
                  <a:cubicBezTo>
                    <a:pt x="3890" y="5071"/>
                    <a:pt x="3878" y="5083"/>
                    <a:pt x="3860" y="5107"/>
                  </a:cubicBezTo>
                  <a:cubicBezTo>
                    <a:pt x="3795" y="5196"/>
                    <a:pt x="3729" y="5279"/>
                    <a:pt x="3664" y="5368"/>
                  </a:cubicBezTo>
                  <a:cubicBezTo>
                    <a:pt x="3646" y="5392"/>
                    <a:pt x="3634" y="5404"/>
                    <a:pt x="3617" y="5428"/>
                  </a:cubicBezTo>
                  <a:cubicBezTo>
                    <a:pt x="3563" y="5493"/>
                    <a:pt x="3516" y="5570"/>
                    <a:pt x="3462" y="5636"/>
                  </a:cubicBezTo>
                  <a:cubicBezTo>
                    <a:pt x="3439" y="5665"/>
                    <a:pt x="3427" y="5695"/>
                    <a:pt x="3403" y="5719"/>
                  </a:cubicBezTo>
                  <a:cubicBezTo>
                    <a:pt x="3349" y="5784"/>
                    <a:pt x="3308" y="5855"/>
                    <a:pt x="3254" y="5926"/>
                  </a:cubicBezTo>
                  <a:lnTo>
                    <a:pt x="3207" y="5992"/>
                  </a:lnTo>
                  <a:cubicBezTo>
                    <a:pt x="3148" y="6081"/>
                    <a:pt x="3082" y="6176"/>
                    <a:pt x="3023" y="6265"/>
                  </a:cubicBezTo>
                  <a:lnTo>
                    <a:pt x="2981" y="6330"/>
                  </a:lnTo>
                  <a:cubicBezTo>
                    <a:pt x="2934" y="6407"/>
                    <a:pt x="2880" y="6479"/>
                    <a:pt x="2839" y="6550"/>
                  </a:cubicBezTo>
                  <a:cubicBezTo>
                    <a:pt x="2815" y="6580"/>
                    <a:pt x="2803" y="6609"/>
                    <a:pt x="2779" y="6639"/>
                  </a:cubicBezTo>
                  <a:cubicBezTo>
                    <a:pt x="2732" y="6710"/>
                    <a:pt x="2690" y="6776"/>
                    <a:pt x="2643" y="6853"/>
                  </a:cubicBezTo>
                  <a:lnTo>
                    <a:pt x="2601" y="6918"/>
                  </a:lnTo>
                  <a:cubicBezTo>
                    <a:pt x="2542" y="7013"/>
                    <a:pt x="2488" y="7102"/>
                    <a:pt x="2429" y="7203"/>
                  </a:cubicBezTo>
                  <a:cubicBezTo>
                    <a:pt x="2417" y="7221"/>
                    <a:pt x="2405" y="7245"/>
                    <a:pt x="2393" y="7268"/>
                  </a:cubicBezTo>
                  <a:cubicBezTo>
                    <a:pt x="2346" y="7340"/>
                    <a:pt x="2304" y="7417"/>
                    <a:pt x="2257" y="7500"/>
                  </a:cubicBezTo>
                  <a:cubicBezTo>
                    <a:pt x="2245" y="7530"/>
                    <a:pt x="2221" y="7559"/>
                    <a:pt x="2209" y="7589"/>
                  </a:cubicBezTo>
                  <a:cubicBezTo>
                    <a:pt x="2162" y="7660"/>
                    <a:pt x="2126" y="7738"/>
                    <a:pt x="2079" y="7809"/>
                  </a:cubicBezTo>
                  <a:cubicBezTo>
                    <a:pt x="2067" y="7833"/>
                    <a:pt x="2049" y="7856"/>
                    <a:pt x="2043" y="7886"/>
                  </a:cubicBezTo>
                  <a:cubicBezTo>
                    <a:pt x="1990" y="7981"/>
                    <a:pt x="1942" y="8076"/>
                    <a:pt x="1889" y="8183"/>
                  </a:cubicBezTo>
                  <a:cubicBezTo>
                    <a:pt x="1883" y="8201"/>
                    <a:pt x="1865" y="8224"/>
                    <a:pt x="1859" y="8248"/>
                  </a:cubicBezTo>
                  <a:cubicBezTo>
                    <a:pt x="1823" y="8331"/>
                    <a:pt x="1776" y="8403"/>
                    <a:pt x="1740" y="8486"/>
                  </a:cubicBezTo>
                  <a:lnTo>
                    <a:pt x="1693" y="8575"/>
                  </a:lnTo>
                  <a:cubicBezTo>
                    <a:pt x="1657" y="8646"/>
                    <a:pt x="1622" y="8729"/>
                    <a:pt x="1586" y="8806"/>
                  </a:cubicBezTo>
                  <a:cubicBezTo>
                    <a:pt x="1568" y="8824"/>
                    <a:pt x="1562" y="8848"/>
                    <a:pt x="1544" y="8878"/>
                  </a:cubicBezTo>
                  <a:cubicBezTo>
                    <a:pt x="1503" y="8973"/>
                    <a:pt x="1455" y="9080"/>
                    <a:pt x="1414" y="9180"/>
                  </a:cubicBezTo>
                  <a:cubicBezTo>
                    <a:pt x="1408" y="9204"/>
                    <a:pt x="1396" y="9222"/>
                    <a:pt x="1384" y="9240"/>
                  </a:cubicBezTo>
                  <a:cubicBezTo>
                    <a:pt x="1348" y="9323"/>
                    <a:pt x="1307" y="9406"/>
                    <a:pt x="1277" y="9489"/>
                  </a:cubicBezTo>
                  <a:cubicBezTo>
                    <a:pt x="1265" y="9519"/>
                    <a:pt x="1259" y="9549"/>
                    <a:pt x="1241" y="9578"/>
                  </a:cubicBezTo>
                  <a:cubicBezTo>
                    <a:pt x="1212" y="9655"/>
                    <a:pt x="1176" y="9733"/>
                    <a:pt x="1146" y="9816"/>
                  </a:cubicBezTo>
                  <a:cubicBezTo>
                    <a:pt x="1141" y="9834"/>
                    <a:pt x="1123" y="9857"/>
                    <a:pt x="1117" y="9881"/>
                  </a:cubicBezTo>
                  <a:cubicBezTo>
                    <a:pt x="1081" y="9982"/>
                    <a:pt x="1034" y="10089"/>
                    <a:pt x="998" y="10184"/>
                  </a:cubicBezTo>
                  <a:cubicBezTo>
                    <a:pt x="992" y="10202"/>
                    <a:pt x="980" y="10220"/>
                    <a:pt x="974" y="10237"/>
                  </a:cubicBezTo>
                  <a:cubicBezTo>
                    <a:pt x="945" y="10321"/>
                    <a:pt x="915" y="10410"/>
                    <a:pt x="885" y="10487"/>
                  </a:cubicBezTo>
                  <a:cubicBezTo>
                    <a:pt x="879" y="10516"/>
                    <a:pt x="861" y="10546"/>
                    <a:pt x="856" y="10576"/>
                  </a:cubicBezTo>
                  <a:cubicBezTo>
                    <a:pt x="826" y="10659"/>
                    <a:pt x="796" y="10742"/>
                    <a:pt x="772" y="10825"/>
                  </a:cubicBezTo>
                  <a:lnTo>
                    <a:pt x="755" y="10891"/>
                  </a:lnTo>
                  <a:cubicBezTo>
                    <a:pt x="713" y="10992"/>
                    <a:pt x="683" y="11098"/>
                    <a:pt x="654" y="11199"/>
                  </a:cubicBezTo>
                  <a:cubicBezTo>
                    <a:pt x="648" y="11217"/>
                    <a:pt x="648" y="11229"/>
                    <a:pt x="642" y="11253"/>
                  </a:cubicBezTo>
                  <a:cubicBezTo>
                    <a:pt x="612" y="11342"/>
                    <a:pt x="588" y="11431"/>
                    <a:pt x="565" y="11514"/>
                  </a:cubicBezTo>
                  <a:cubicBezTo>
                    <a:pt x="559" y="11532"/>
                    <a:pt x="559" y="11544"/>
                    <a:pt x="553" y="11550"/>
                  </a:cubicBezTo>
                  <a:cubicBezTo>
                    <a:pt x="547" y="11568"/>
                    <a:pt x="547" y="11579"/>
                    <a:pt x="535" y="11597"/>
                  </a:cubicBezTo>
                  <a:lnTo>
                    <a:pt x="470" y="11841"/>
                  </a:lnTo>
                  <a:cubicBezTo>
                    <a:pt x="464" y="11864"/>
                    <a:pt x="458" y="11888"/>
                    <a:pt x="458" y="11906"/>
                  </a:cubicBezTo>
                  <a:cubicBezTo>
                    <a:pt x="428" y="12013"/>
                    <a:pt x="404" y="12114"/>
                    <a:pt x="380" y="12221"/>
                  </a:cubicBezTo>
                  <a:cubicBezTo>
                    <a:pt x="375" y="12233"/>
                    <a:pt x="375" y="12250"/>
                    <a:pt x="375" y="12262"/>
                  </a:cubicBezTo>
                  <a:cubicBezTo>
                    <a:pt x="351" y="12351"/>
                    <a:pt x="339" y="12434"/>
                    <a:pt x="315" y="12524"/>
                  </a:cubicBezTo>
                  <a:lnTo>
                    <a:pt x="291" y="12613"/>
                  </a:lnTo>
                  <a:cubicBezTo>
                    <a:pt x="280" y="12696"/>
                    <a:pt x="262" y="12767"/>
                    <a:pt x="250" y="12850"/>
                  </a:cubicBezTo>
                  <a:cubicBezTo>
                    <a:pt x="238" y="12874"/>
                    <a:pt x="238" y="12904"/>
                    <a:pt x="232" y="12927"/>
                  </a:cubicBezTo>
                  <a:cubicBezTo>
                    <a:pt x="208" y="13028"/>
                    <a:pt x="196" y="13135"/>
                    <a:pt x="179" y="13230"/>
                  </a:cubicBezTo>
                  <a:cubicBezTo>
                    <a:pt x="179" y="13242"/>
                    <a:pt x="173" y="13260"/>
                    <a:pt x="173" y="13272"/>
                  </a:cubicBezTo>
                  <a:cubicBezTo>
                    <a:pt x="161" y="13361"/>
                    <a:pt x="143" y="13444"/>
                    <a:pt x="137" y="13533"/>
                  </a:cubicBezTo>
                  <a:cubicBezTo>
                    <a:pt x="131" y="13563"/>
                    <a:pt x="131" y="13592"/>
                    <a:pt x="119" y="13622"/>
                  </a:cubicBezTo>
                  <a:cubicBezTo>
                    <a:pt x="113" y="13699"/>
                    <a:pt x="101" y="13776"/>
                    <a:pt x="90" y="13854"/>
                  </a:cubicBezTo>
                  <a:cubicBezTo>
                    <a:pt x="90" y="13877"/>
                    <a:pt x="84" y="13907"/>
                    <a:pt x="84" y="13925"/>
                  </a:cubicBezTo>
                  <a:cubicBezTo>
                    <a:pt x="72" y="14032"/>
                    <a:pt x="60" y="14127"/>
                    <a:pt x="54" y="14234"/>
                  </a:cubicBezTo>
                  <a:lnTo>
                    <a:pt x="54" y="14240"/>
                  </a:lnTo>
                  <a:cubicBezTo>
                    <a:pt x="54" y="14275"/>
                    <a:pt x="48" y="14305"/>
                    <a:pt x="48" y="14341"/>
                  </a:cubicBezTo>
                  <a:cubicBezTo>
                    <a:pt x="48" y="14388"/>
                    <a:pt x="42" y="14430"/>
                    <a:pt x="42" y="14477"/>
                  </a:cubicBezTo>
                  <a:cubicBezTo>
                    <a:pt x="42" y="14513"/>
                    <a:pt x="30" y="14548"/>
                    <a:pt x="30" y="14590"/>
                  </a:cubicBezTo>
                  <a:cubicBezTo>
                    <a:pt x="30" y="14631"/>
                    <a:pt x="24" y="14679"/>
                    <a:pt x="24" y="14721"/>
                  </a:cubicBezTo>
                  <a:cubicBezTo>
                    <a:pt x="24" y="14756"/>
                    <a:pt x="24" y="14804"/>
                    <a:pt x="18" y="14839"/>
                  </a:cubicBezTo>
                  <a:cubicBezTo>
                    <a:pt x="18" y="14887"/>
                    <a:pt x="18" y="14922"/>
                    <a:pt x="12" y="14964"/>
                  </a:cubicBezTo>
                  <a:cubicBezTo>
                    <a:pt x="12" y="15047"/>
                    <a:pt x="12" y="15130"/>
                    <a:pt x="0" y="15213"/>
                  </a:cubicBezTo>
                  <a:lnTo>
                    <a:pt x="0" y="15433"/>
                  </a:lnTo>
                  <a:lnTo>
                    <a:pt x="0" y="15510"/>
                  </a:lnTo>
                  <a:cubicBezTo>
                    <a:pt x="0" y="15558"/>
                    <a:pt x="0" y="15605"/>
                    <a:pt x="12" y="15659"/>
                  </a:cubicBezTo>
                  <a:lnTo>
                    <a:pt x="12" y="15736"/>
                  </a:lnTo>
                  <a:cubicBezTo>
                    <a:pt x="12" y="15783"/>
                    <a:pt x="18" y="15825"/>
                    <a:pt x="18" y="15873"/>
                  </a:cubicBezTo>
                  <a:cubicBezTo>
                    <a:pt x="18" y="15902"/>
                    <a:pt x="18" y="15926"/>
                    <a:pt x="24" y="15956"/>
                  </a:cubicBezTo>
                  <a:cubicBezTo>
                    <a:pt x="24" y="16003"/>
                    <a:pt x="30" y="16057"/>
                    <a:pt x="42" y="16110"/>
                  </a:cubicBezTo>
                  <a:cubicBezTo>
                    <a:pt x="42" y="16134"/>
                    <a:pt x="42" y="16146"/>
                    <a:pt x="48" y="16169"/>
                  </a:cubicBezTo>
                  <a:lnTo>
                    <a:pt x="72" y="16371"/>
                  </a:lnTo>
                  <a:cubicBezTo>
                    <a:pt x="72" y="16383"/>
                    <a:pt x="78" y="16401"/>
                    <a:pt x="78" y="16419"/>
                  </a:cubicBezTo>
                  <a:cubicBezTo>
                    <a:pt x="84" y="16472"/>
                    <a:pt x="90" y="16526"/>
                    <a:pt x="101" y="16567"/>
                  </a:cubicBezTo>
                  <a:cubicBezTo>
                    <a:pt x="101" y="16591"/>
                    <a:pt x="107" y="16615"/>
                    <a:pt x="107" y="16644"/>
                  </a:cubicBezTo>
                  <a:cubicBezTo>
                    <a:pt x="107" y="16668"/>
                    <a:pt x="113" y="16698"/>
                    <a:pt x="113" y="16716"/>
                  </a:cubicBezTo>
                  <a:cubicBezTo>
                    <a:pt x="113" y="16739"/>
                    <a:pt x="119" y="16757"/>
                    <a:pt x="119" y="16775"/>
                  </a:cubicBezTo>
                  <a:cubicBezTo>
                    <a:pt x="131" y="16799"/>
                    <a:pt x="131" y="16823"/>
                    <a:pt x="137" y="16846"/>
                  </a:cubicBezTo>
                  <a:lnTo>
                    <a:pt x="161" y="16977"/>
                  </a:lnTo>
                  <a:cubicBezTo>
                    <a:pt x="161" y="16995"/>
                    <a:pt x="167" y="17013"/>
                    <a:pt x="167" y="17030"/>
                  </a:cubicBezTo>
                  <a:cubicBezTo>
                    <a:pt x="179" y="17090"/>
                    <a:pt x="190" y="17155"/>
                    <a:pt x="202" y="17214"/>
                  </a:cubicBezTo>
                  <a:cubicBezTo>
                    <a:pt x="202" y="17232"/>
                    <a:pt x="208" y="17238"/>
                    <a:pt x="208" y="17250"/>
                  </a:cubicBezTo>
                  <a:cubicBezTo>
                    <a:pt x="226" y="17304"/>
                    <a:pt x="232" y="17351"/>
                    <a:pt x="250" y="17399"/>
                  </a:cubicBezTo>
                  <a:cubicBezTo>
                    <a:pt x="256" y="17422"/>
                    <a:pt x="256" y="17440"/>
                    <a:pt x="262" y="17458"/>
                  </a:cubicBezTo>
                  <a:cubicBezTo>
                    <a:pt x="268" y="17500"/>
                    <a:pt x="285" y="17541"/>
                    <a:pt x="291" y="17577"/>
                  </a:cubicBezTo>
                  <a:cubicBezTo>
                    <a:pt x="297" y="17600"/>
                    <a:pt x="309" y="17618"/>
                    <a:pt x="309" y="17636"/>
                  </a:cubicBezTo>
                  <a:cubicBezTo>
                    <a:pt x="321" y="17684"/>
                    <a:pt x="327" y="17725"/>
                    <a:pt x="345" y="17767"/>
                  </a:cubicBezTo>
                  <a:cubicBezTo>
                    <a:pt x="351" y="17779"/>
                    <a:pt x="351" y="17796"/>
                    <a:pt x="357" y="17808"/>
                  </a:cubicBezTo>
                  <a:cubicBezTo>
                    <a:pt x="375" y="17868"/>
                    <a:pt x="398" y="17921"/>
                    <a:pt x="410" y="17980"/>
                  </a:cubicBezTo>
                  <a:cubicBezTo>
                    <a:pt x="416" y="17992"/>
                    <a:pt x="416" y="18004"/>
                    <a:pt x="428" y="18016"/>
                  </a:cubicBezTo>
                  <a:lnTo>
                    <a:pt x="470" y="18153"/>
                  </a:lnTo>
                  <a:cubicBezTo>
                    <a:pt x="475" y="18165"/>
                    <a:pt x="487" y="18188"/>
                    <a:pt x="493" y="18200"/>
                  </a:cubicBezTo>
                  <a:lnTo>
                    <a:pt x="535" y="18313"/>
                  </a:lnTo>
                  <a:cubicBezTo>
                    <a:pt x="547" y="18331"/>
                    <a:pt x="553" y="18349"/>
                    <a:pt x="559" y="18366"/>
                  </a:cubicBezTo>
                  <a:cubicBezTo>
                    <a:pt x="576" y="18408"/>
                    <a:pt x="594" y="18450"/>
                    <a:pt x="612" y="18491"/>
                  </a:cubicBezTo>
                  <a:cubicBezTo>
                    <a:pt x="618" y="18497"/>
                    <a:pt x="618" y="18515"/>
                    <a:pt x="624" y="18521"/>
                  </a:cubicBezTo>
                  <a:cubicBezTo>
                    <a:pt x="648" y="18574"/>
                    <a:pt x="671" y="18628"/>
                    <a:pt x="701" y="18669"/>
                  </a:cubicBezTo>
                  <a:cubicBezTo>
                    <a:pt x="707" y="18675"/>
                    <a:pt x="713" y="18693"/>
                    <a:pt x="713" y="18699"/>
                  </a:cubicBezTo>
                  <a:cubicBezTo>
                    <a:pt x="737" y="18735"/>
                    <a:pt x="755" y="18776"/>
                    <a:pt x="772" y="18812"/>
                  </a:cubicBezTo>
                  <a:lnTo>
                    <a:pt x="796" y="18853"/>
                  </a:lnTo>
                  <a:cubicBezTo>
                    <a:pt x="814" y="18895"/>
                    <a:pt x="832" y="18925"/>
                    <a:pt x="856" y="18954"/>
                  </a:cubicBezTo>
                  <a:lnTo>
                    <a:pt x="879" y="18996"/>
                  </a:lnTo>
                  <a:lnTo>
                    <a:pt x="945" y="19109"/>
                  </a:lnTo>
                  <a:cubicBezTo>
                    <a:pt x="951" y="19115"/>
                    <a:pt x="951" y="19121"/>
                    <a:pt x="962" y="19132"/>
                  </a:cubicBezTo>
                  <a:lnTo>
                    <a:pt x="1051" y="19263"/>
                  </a:lnTo>
                  <a:cubicBezTo>
                    <a:pt x="1057" y="19269"/>
                    <a:pt x="1063" y="19287"/>
                    <a:pt x="1069" y="19293"/>
                  </a:cubicBezTo>
                  <a:cubicBezTo>
                    <a:pt x="1093" y="19322"/>
                    <a:pt x="1117" y="19358"/>
                    <a:pt x="1141" y="19388"/>
                  </a:cubicBezTo>
                  <a:cubicBezTo>
                    <a:pt x="1146" y="19406"/>
                    <a:pt x="1158" y="19417"/>
                    <a:pt x="1170" y="19429"/>
                  </a:cubicBezTo>
                  <a:lnTo>
                    <a:pt x="1236" y="19518"/>
                  </a:lnTo>
                  <a:cubicBezTo>
                    <a:pt x="1241" y="19530"/>
                    <a:pt x="1259" y="19536"/>
                    <a:pt x="1265" y="19554"/>
                  </a:cubicBezTo>
                  <a:cubicBezTo>
                    <a:pt x="1295" y="19590"/>
                    <a:pt x="1325" y="19619"/>
                    <a:pt x="1354" y="19655"/>
                  </a:cubicBezTo>
                  <a:lnTo>
                    <a:pt x="1366" y="19673"/>
                  </a:lnTo>
                  <a:cubicBezTo>
                    <a:pt x="1408" y="19708"/>
                    <a:pt x="1437" y="19744"/>
                    <a:pt x="1473" y="19786"/>
                  </a:cubicBezTo>
                  <a:cubicBezTo>
                    <a:pt x="1479" y="19792"/>
                    <a:pt x="1485" y="19803"/>
                    <a:pt x="1503" y="19815"/>
                  </a:cubicBezTo>
                  <a:cubicBezTo>
                    <a:pt x="1527" y="19845"/>
                    <a:pt x="1556" y="19863"/>
                    <a:pt x="1586" y="19893"/>
                  </a:cubicBezTo>
                  <a:lnTo>
                    <a:pt x="1622" y="19934"/>
                  </a:lnTo>
                  <a:lnTo>
                    <a:pt x="1693" y="20005"/>
                  </a:lnTo>
                  <a:lnTo>
                    <a:pt x="1722" y="20035"/>
                  </a:lnTo>
                  <a:cubicBezTo>
                    <a:pt x="1764" y="20065"/>
                    <a:pt x="1794" y="20094"/>
                    <a:pt x="1829" y="20124"/>
                  </a:cubicBezTo>
                  <a:lnTo>
                    <a:pt x="1835" y="20130"/>
                  </a:lnTo>
                  <a:cubicBezTo>
                    <a:pt x="1871" y="20160"/>
                    <a:pt x="1912" y="20189"/>
                    <a:pt x="1954" y="20219"/>
                  </a:cubicBezTo>
                  <a:cubicBezTo>
                    <a:pt x="1972" y="20231"/>
                    <a:pt x="1978" y="20237"/>
                    <a:pt x="1990" y="20243"/>
                  </a:cubicBezTo>
                  <a:cubicBezTo>
                    <a:pt x="2019" y="20267"/>
                    <a:pt x="2049" y="20290"/>
                    <a:pt x="2073" y="20302"/>
                  </a:cubicBezTo>
                  <a:cubicBezTo>
                    <a:pt x="2091" y="20308"/>
                    <a:pt x="2102" y="20326"/>
                    <a:pt x="2108" y="20332"/>
                  </a:cubicBezTo>
                  <a:cubicBezTo>
                    <a:pt x="2138" y="20356"/>
                    <a:pt x="2168" y="20368"/>
                    <a:pt x="2197" y="20391"/>
                  </a:cubicBezTo>
                  <a:cubicBezTo>
                    <a:pt x="2215" y="20397"/>
                    <a:pt x="2221" y="20409"/>
                    <a:pt x="2239" y="20415"/>
                  </a:cubicBezTo>
                  <a:cubicBezTo>
                    <a:pt x="2281" y="20445"/>
                    <a:pt x="2316" y="20468"/>
                    <a:pt x="2364" y="20486"/>
                  </a:cubicBezTo>
                  <a:lnTo>
                    <a:pt x="5507" y="22372"/>
                  </a:lnTo>
                  <a:lnTo>
                    <a:pt x="5446" y="22321"/>
                  </a:lnTo>
                  <a:cubicBezTo>
                    <a:pt x="5434" y="22315"/>
                    <a:pt x="5428" y="22315"/>
                    <a:pt x="5428" y="22309"/>
                  </a:cubicBezTo>
                  <a:cubicBezTo>
                    <a:pt x="5398" y="22280"/>
                    <a:pt x="5368" y="22256"/>
                    <a:pt x="5333" y="22226"/>
                  </a:cubicBezTo>
                  <a:cubicBezTo>
                    <a:pt x="5315" y="22208"/>
                    <a:pt x="5303" y="22202"/>
                    <a:pt x="5297" y="22190"/>
                  </a:cubicBezTo>
                  <a:lnTo>
                    <a:pt x="5226" y="22119"/>
                  </a:lnTo>
                  <a:lnTo>
                    <a:pt x="5190" y="22084"/>
                  </a:lnTo>
                  <a:cubicBezTo>
                    <a:pt x="5166" y="22060"/>
                    <a:pt x="5149" y="22042"/>
                    <a:pt x="5125" y="22012"/>
                  </a:cubicBezTo>
                  <a:lnTo>
                    <a:pt x="5089" y="21971"/>
                  </a:lnTo>
                  <a:cubicBezTo>
                    <a:pt x="5060" y="21935"/>
                    <a:pt x="5018" y="21900"/>
                    <a:pt x="4988" y="21864"/>
                  </a:cubicBezTo>
                  <a:cubicBezTo>
                    <a:pt x="4982" y="21852"/>
                    <a:pt x="4976" y="21846"/>
                    <a:pt x="4965" y="21834"/>
                  </a:cubicBezTo>
                  <a:cubicBezTo>
                    <a:pt x="4947" y="21805"/>
                    <a:pt x="4917" y="21775"/>
                    <a:pt x="4893" y="21745"/>
                  </a:cubicBezTo>
                  <a:cubicBezTo>
                    <a:pt x="4881" y="21727"/>
                    <a:pt x="4870" y="21715"/>
                    <a:pt x="4858" y="21698"/>
                  </a:cubicBezTo>
                  <a:cubicBezTo>
                    <a:pt x="4834" y="21674"/>
                    <a:pt x="4816" y="21644"/>
                    <a:pt x="4798" y="21615"/>
                  </a:cubicBezTo>
                  <a:cubicBezTo>
                    <a:pt x="4780" y="21603"/>
                    <a:pt x="4775" y="21585"/>
                    <a:pt x="4757" y="21573"/>
                  </a:cubicBezTo>
                  <a:cubicBezTo>
                    <a:pt x="4739" y="21543"/>
                    <a:pt x="4715" y="21514"/>
                    <a:pt x="4697" y="21484"/>
                  </a:cubicBezTo>
                  <a:cubicBezTo>
                    <a:pt x="4691" y="21466"/>
                    <a:pt x="4680" y="21454"/>
                    <a:pt x="4668" y="21442"/>
                  </a:cubicBezTo>
                  <a:cubicBezTo>
                    <a:pt x="4638" y="21401"/>
                    <a:pt x="4608" y="21365"/>
                    <a:pt x="4590" y="21318"/>
                  </a:cubicBezTo>
                  <a:cubicBezTo>
                    <a:pt x="4579" y="21306"/>
                    <a:pt x="4573" y="21294"/>
                    <a:pt x="4567" y="21282"/>
                  </a:cubicBezTo>
                  <a:cubicBezTo>
                    <a:pt x="4543" y="21252"/>
                    <a:pt x="4519" y="21217"/>
                    <a:pt x="4507" y="21175"/>
                  </a:cubicBezTo>
                  <a:cubicBezTo>
                    <a:pt x="4501" y="21163"/>
                    <a:pt x="4484" y="21139"/>
                    <a:pt x="4478" y="21128"/>
                  </a:cubicBezTo>
                  <a:cubicBezTo>
                    <a:pt x="4460" y="21098"/>
                    <a:pt x="4442" y="21068"/>
                    <a:pt x="4424" y="21039"/>
                  </a:cubicBezTo>
                  <a:cubicBezTo>
                    <a:pt x="4418" y="21021"/>
                    <a:pt x="4400" y="20997"/>
                    <a:pt x="4395" y="20985"/>
                  </a:cubicBezTo>
                  <a:cubicBezTo>
                    <a:pt x="4383" y="20949"/>
                    <a:pt x="4359" y="20920"/>
                    <a:pt x="4341" y="20878"/>
                  </a:cubicBezTo>
                  <a:lnTo>
                    <a:pt x="4323" y="20837"/>
                  </a:lnTo>
                  <a:cubicBezTo>
                    <a:pt x="4300" y="20783"/>
                    <a:pt x="4276" y="20742"/>
                    <a:pt x="4246" y="20688"/>
                  </a:cubicBezTo>
                  <a:cubicBezTo>
                    <a:pt x="4240" y="20670"/>
                    <a:pt x="4234" y="20659"/>
                    <a:pt x="4234" y="20653"/>
                  </a:cubicBezTo>
                  <a:cubicBezTo>
                    <a:pt x="4216" y="20611"/>
                    <a:pt x="4193" y="20575"/>
                    <a:pt x="4181" y="20540"/>
                  </a:cubicBezTo>
                  <a:cubicBezTo>
                    <a:pt x="4175" y="20522"/>
                    <a:pt x="4163" y="20504"/>
                    <a:pt x="4157" y="20480"/>
                  </a:cubicBezTo>
                  <a:cubicBezTo>
                    <a:pt x="4145" y="20445"/>
                    <a:pt x="4127" y="20403"/>
                    <a:pt x="4115" y="20373"/>
                  </a:cubicBezTo>
                  <a:cubicBezTo>
                    <a:pt x="4104" y="20356"/>
                    <a:pt x="4098" y="20338"/>
                    <a:pt x="4092" y="20314"/>
                  </a:cubicBezTo>
                  <a:cubicBezTo>
                    <a:pt x="4074" y="20273"/>
                    <a:pt x="4062" y="20237"/>
                    <a:pt x="4044" y="20189"/>
                  </a:cubicBezTo>
                  <a:cubicBezTo>
                    <a:pt x="4038" y="20178"/>
                    <a:pt x="4038" y="20166"/>
                    <a:pt x="4032" y="20154"/>
                  </a:cubicBezTo>
                  <a:cubicBezTo>
                    <a:pt x="4009" y="20100"/>
                    <a:pt x="3997" y="20041"/>
                    <a:pt x="3979" y="19982"/>
                  </a:cubicBezTo>
                  <a:cubicBezTo>
                    <a:pt x="3973" y="19970"/>
                    <a:pt x="3973" y="19952"/>
                    <a:pt x="3967" y="19940"/>
                  </a:cubicBezTo>
                  <a:cubicBezTo>
                    <a:pt x="3949" y="19893"/>
                    <a:pt x="3943" y="19857"/>
                    <a:pt x="3925" y="19809"/>
                  </a:cubicBezTo>
                  <a:cubicBezTo>
                    <a:pt x="3919" y="19792"/>
                    <a:pt x="3914" y="19774"/>
                    <a:pt x="3914" y="19750"/>
                  </a:cubicBezTo>
                  <a:cubicBezTo>
                    <a:pt x="3902" y="19714"/>
                    <a:pt x="3890" y="19673"/>
                    <a:pt x="3884" y="19625"/>
                  </a:cubicBezTo>
                  <a:cubicBezTo>
                    <a:pt x="3878" y="19602"/>
                    <a:pt x="3878" y="19590"/>
                    <a:pt x="3872" y="19566"/>
                  </a:cubicBezTo>
                  <a:cubicBezTo>
                    <a:pt x="3854" y="19512"/>
                    <a:pt x="3848" y="19465"/>
                    <a:pt x="3830" y="19412"/>
                  </a:cubicBezTo>
                  <a:cubicBezTo>
                    <a:pt x="3830" y="19406"/>
                    <a:pt x="3824" y="19388"/>
                    <a:pt x="3824" y="19382"/>
                  </a:cubicBezTo>
                  <a:cubicBezTo>
                    <a:pt x="3813" y="19322"/>
                    <a:pt x="3795" y="19257"/>
                    <a:pt x="3789" y="19198"/>
                  </a:cubicBezTo>
                  <a:cubicBezTo>
                    <a:pt x="3789" y="19180"/>
                    <a:pt x="3783" y="19168"/>
                    <a:pt x="3783" y="19144"/>
                  </a:cubicBezTo>
                  <a:cubicBezTo>
                    <a:pt x="3771" y="19097"/>
                    <a:pt x="3765" y="19049"/>
                    <a:pt x="3759" y="19002"/>
                  </a:cubicBezTo>
                  <a:cubicBezTo>
                    <a:pt x="3759" y="18978"/>
                    <a:pt x="3753" y="18960"/>
                    <a:pt x="3753" y="18942"/>
                  </a:cubicBezTo>
                  <a:lnTo>
                    <a:pt x="3729" y="18812"/>
                  </a:lnTo>
                  <a:cubicBezTo>
                    <a:pt x="3729" y="18788"/>
                    <a:pt x="3724" y="18764"/>
                    <a:pt x="3724" y="18741"/>
                  </a:cubicBezTo>
                  <a:lnTo>
                    <a:pt x="3700" y="18586"/>
                  </a:lnTo>
                  <a:cubicBezTo>
                    <a:pt x="3700" y="18574"/>
                    <a:pt x="3694" y="18556"/>
                    <a:pt x="3694" y="18545"/>
                  </a:cubicBezTo>
                  <a:cubicBezTo>
                    <a:pt x="3682" y="18473"/>
                    <a:pt x="3676" y="18408"/>
                    <a:pt x="3670" y="18337"/>
                  </a:cubicBezTo>
                  <a:cubicBezTo>
                    <a:pt x="3670" y="18319"/>
                    <a:pt x="3670" y="18295"/>
                    <a:pt x="3658" y="18283"/>
                  </a:cubicBezTo>
                  <a:cubicBezTo>
                    <a:pt x="3652" y="18230"/>
                    <a:pt x="3652" y="18176"/>
                    <a:pt x="3646" y="18129"/>
                  </a:cubicBezTo>
                  <a:cubicBezTo>
                    <a:pt x="3646" y="18105"/>
                    <a:pt x="3646" y="18075"/>
                    <a:pt x="3640" y="18052"/>
                  </a:cubicBezTo>
                  <a:cubicBezTo>
                    <a:pt x="3640" y="18010"/>
                    <a:pt x="3634" y="17957"/>
                    <a:pt x="3634" y="17909"/>
                  </a:cubicBezTo>
                  <a:lnTo>
                    <a:pt x="3634" y="17838"/>
                  </a:lnTo>
                  <a:cubicBezTo>
                    <a:pt x="3634" y="17785"/>
                    <a:pt x="3634" y="17731"/>
                    <a:pt x="3623" y="17684"/>
                  </a:cubicBezTo>
                  <a:lnTo>
                    <a:pt x="3623" y="17612"/>
                  </a:lnTo>
                  <a:lnTo>
                    <a:pt x="3623" y="17393"/>
                  </a:lnTo>
                  <a:cubicBezTo>
                    <a:pt x="3623" y="17310"/>
                    <a:pt x="3623" y="17226"/>
                    <a:pt x="3634" y="17149"/>
                  </a:cubicBezTo>
                  <a:lnTo>
                    <a:pt x="3634" y="17137"/>
                  </a:lnTo>
                  <a:cubicBezTo>
                    <a:pt x="3634" y="17060"/>
                    <a:pt x="3640" y="16983"/>
                    <a:pt x="3640" y="16900"/>
                  </a:cubicBezTo>
                  <a:lnTo>
                    <a:pt x="3640" y="16864"/>
                  </a:lnTo>
                  <a:cubicBezTo>
                    <a:pt x="3640" y="16799"/>
                    <a:pt x="3646" y="16722"/>
                    <a:pt x="3652" y="16656"/>
                  </a:cubicBezTo>
                  <a:cubicBezTo>
                    <a:pt x="3652" y="16639"/>
                    <a:pt x="3652" y="16621"/>
                    <a:pt x="3658" y="16597"/>
                  </a:cubicBezTo>
                  <a:cubicBezTo>
                    <a:pt x="3670" y="16538"/>
                    <a:pt x="3670" y="16472"/>
                    <a:pt x="3676" y="16413"/>
                  </a:cubicBezTo>
                  <a:cubicBezTo>
                    <a:pt x="3682" y="16318"/>
                    <a:pt x="3688" y="16217"/>
                    <a:pt x="3706" y="16122"/>
                  </a:cubicBezTo>
                  <a:cubicBezTo>
                    <a:pt x="3706" y="16092"/>
                    <a:pt x="3712" y="16063"/>
                    <a:pt x="3718" y="16027"/>
                  </a:cubicBezTo>
                  <a:cubicBezTo>
                    <a:pt x="3729" y="15962"/>
                    <a:pt x="3735" y="15884"/>
                    <a:pt x="3747" y="15819"/>
                  </a:cubicBezTo>
                  <a:cubicBezTo>
                    <a:pt x="3759" y="15783"/>
                    <a:pt x="3759" y="15754"/>
                    <a:pt x="3765" y="15718"/>
                  </a:cubicBezTo>
                  <a:cubicBezTo>
                    <a:pt x="3777" y="15635"/>
                    <a:pt x="3789" y="15558"/>
                    <a:pt x="3801" y="15481"/>
                  </a:cubicBezTo>
                  <a:cubicBezTo>
                    <a:pt x="3801" y="15457"/>
                    <a:pt x="3807" y="15433"/>
                    <a:pt x="3807" y="15409"/>
                  </a:cubicBezTo>
                  <a:cubicBezTo>
                    <a:pt x="3824" y="15314"/>
                    <a:pt x="3848" y="15213"/>
                    <a:pt x="3860" y="15112"/>
                  </a:cubicBezTo>
                  <a:cubicBezTo>
                    <a:pt x="3866" y="15083"/>
                    <a:pt x="3878" y="15053"/>
                    <a:pt x="3878" y="15023"/>
                  </a:cubicBezTo>
                  <a:lnTo>
                    <a:pt x="3919" y="14804"/>
                  </a:lnTo>
                  <a:cubicBezTo>
                    <a:pt x="3925" y="14768"/>
                    <a:pt x="3937" y="14738"/>
                    <a:pt x="3943" y="14697"/>
                  </a:cubicBezTo>
                  <a:cubicBezTo>
                    <a:pt x="3955" y="14620"/>
                    <a:pt x="3979" y="14536"/>
                    <a:pt x="3997" y="14459"/>
                  </a:cubicBezTo>
                  <a:cubicBezTo>
                    <a:pt x="4003" y="14441"/>
                    <a:pt x="4003" y="14418"/>
                    <a:pt x="4009" y="14394"/>
                  </a:cubicBezTo>
                  <a:cubicBezTo>
                    <a:pt x="4032" y="14293"/>
                    <a:pt x="4062" y="14192"/>
                    <a:pt x="4086" y="14091"/>
                  </a:cubicBezTo>
                  <a:cubicBezTo>
                    <a:pt x="4092" y="14061"/>
                    <a:pt x="4098" y="14038"/>
                    <a:pt x="4104" y="14008"/>
                  </a:cubicBezTo>
                  <a:cubicBezTo>
                    <a:pt x="4127" y="13937"/>
                    <a:pt x="4151" y="13854"/>
                    <a:pt x="4175" y="13776"/>
                  </a:cubicBezTo>
                  <a:cubicBezTo>
                    <a:pt x="4181" y="13747"/>
                    <a:pt x="4187" y="13711"/>
                    <a:pt x="4205" y="13681"/>
                  </a:cubicBezTo>
                  <a:cubicBezTo>
                    <a:pt x="4222" y="13598"/>
                    <a:pt x="4252" y="13521"/>
                    <a:pt x="4276" y="13432"/>
                  </a:cubicBezTo>
                  <a:cubicBezTo>
                    <a:pt x="4282" y="13408"/>
                    <a:pt x="4294" y="13390"/>
                    <a:pt x="4294" y="13373"/>
                  </a:cubicBezTo>
                  <a:cubicBezTo>
                    <a:pt x="4323" y="13266"/>
                    <a:pt x="4359" y="13165"/>
                    <a:pt x="4389" y="13064"/>
                  </a:cubicBezTo>
                  <a:cubicBezTo>
                    <a:pt x="4395" y="13046"/>
                    <a:pt x="4400" y="13016"/>
                    <a:pt x="4412" y="12993"/>
                  </a:cubicBezTo>
                  <a:cubicBezTo>
                    <a:pt x="4442" y="12909"/>
                    <a:pt x="4460" y="12826"/>
                    <a:pt x="4490" y="12755"/>
                  </a:cubicBezTo>
                  <a:cubicBezTo>
                    <a:pt x="4501" y="12725"/>
                    <a:pt x="4513" y="12696"/>
                    <a:pt x="4519" y="12666"/>
                  </a:cubicBezTo>
                  <a:cubicBezTo>
                    <a:pt x="4549" y="12583"/>
                    <a:pt x="4579" y="12494"/>
                    <a:pt x="4608" y="12411"/>
                  </a:cubicBezTo>
                  <a:cubicBezTo>
                    <a:pt x="4620" y="12393"/>
                    <a:pt x="4626" y="12375"/>
                    <a:pt x="4632" y="12351"/>
                  </a:cubicBezTo>
                  <a:cubicBezTo>
                    <a:pt x="4668" y="12250"/>
                    <a:pt x="4715" y="12143"/>
                    <a:pt x="4751" y="12048"/>
                  </a:cubicBezTo>
                  <a:cubicBezTo>
                    <a:pt x="4757" y="12025"/>
                    <a:pt x="4769" y="12007"/>
                    <a:pt x="4780" y="11983"/>
                  </a:cubicBezTo>
                  <a:cubicBezTo>
                    <a:pt x="4810" y="11900"/>
                    <a:pt x="4846" y="11817"/>
                    <a:pt x="4875" y="11740"/>
                  </a:cubicBezTo>
                  <a:cubicBezTo>
                    <a:pt x="4893" y="11710"/>
                    <a:pt x="4899" y="11680"/>
                    <a:pt x="4917" y="11651"/>
                  </a:cubicBezTo>
                  <a:cubicBezTo>
                    <a:pt x="4953" y="11568"/>
                    <a:pt x="4988" y="11478"/>
                    <a:pt x="5024" y="11395"/>
                  </a:cubicBezTo>
                  <a:cubicBezTo>
                    <a:pt x="5036" y="11383"/>
                    <a:pt x="5042" y="11360"/>
                    <a:pt x="5048" y="11342"/>
                  </a:cubicBezTo>
                  <a:cubicBezTo>
                    <a:pt x="5095" y="11241"/>
                    <a:pt x="5137" y="11146"/>
                    <a:pt x="5190" y="11039"/>
                  </a:cubicBezTo>
                  <a:cubicBezTo>
                    <a:pt x="5196" y="11015"/>
                    <a:pt x="5214" y="10997"/>
                    <a:pt x="5220" y="10980"/>
                  </a:cubicBezTo>
                  <a:cubicBezTo>
                    <a:pt x="5256" y="10897"/>
                    <a:pt x="5291" y="10819"/>
                    <a:pt x="5339" y="10736"/>
                  </a:cubicBezTo>
                  <a:cubicBezTo>
                    <a:pt x="5351" y="10707"/>
                    <a:pt x="5368" y="10683"/>
                    <a:pt x="5374" y="10653"/>
                  </a:cubicBezTo>
                  <a:cubicBezTo>
                    <a:pt x="5422" y="10570"/>
                    <a:pt x="5457" y="10481"/>
                    <a:pt x="5499" y="10404"/>
                  </a:cubicBezTo>
                  <a:cubicBezTo>
                    <a:pt x="5511" y="10386"/>
                    <a:pt x="5517" y="10374"/>
                    <a:pt x="5523" y="10350"/>
                  </a:cubicBezTo>
                  <a:cubicBezTo>
                    <a:pt x="5576" y="10243"/>
                    <a:pt x="5630" y="10148"/>
                    <a:pt x="5677" y="10053"/>
                  </a:cubicBezTo>
                  <a:cubicBezTo>
                    <a:pt x="5689" y="10030"/>
                    <a:pt x="5701" y="10018"/>
                    <a:pt x="5707" y="9994"/>
                  </a:cubicBezTo>
                  <a:cubicBezTo>
                    <a:pt x="5754" y="9911"/>
                    <a:pt x="5796" y="9828"/>
                    <a:pt x="5843" y="9756"/>
                  </a:cubicBezTo>
                  <a:cubicBezTo>
                    <a:pt x="5855" y="9727"/>
                    <a:pt x="5873" y="9703"/>
                    <a:pt x="5885" y="9673"/>
                  </a:cubicBezTo>
                  <a:cubicBezTo>
                    <a:pt x="5932" y="9590"/>
                    <a:pt x="5986" y="9513"/>
                    <a:pt x="6027" y="9430"/>
                  </a:cubicBezTo>
                  <a:cubicBezTo>
                    <a:pt x="6033" y="9412"/>
                    <a:pt x="6045" y="9400"/>
                    <a:pt x="6057" y="9382"/>
                  </a:cubicBezTo>
                  <a:lnTo>
                    <a:pt x="6235" y="9097"/>
                  </a:lnTo>
                  <a:cubicBezTo>
                    <a:pt x="6247" y="9080"/>
                    <a:pt x="6259" y="9056"/>
                    <a:pt x="6265" y="9044"/>
                  </a:cubicBezTo>
                  <a:cubicBezTo>
                    <a:pt x="6318" y="8961"/>
                    <a:pt x="6366" y="8889"/>
                    <a:pt x="6413" y="8806"/>
                  </a:cubicBezTo>
                  <a:cubicBezTo>
                    <a:pt x="6431" y="8783"/>
                    <a:pt x="6443" y="8753"/>
                    <a:pt x="6467" y="8729"/>
                  </a:cubicBezTo>
                  <a:cubicBezTo>
                    <a:pt x="6520" y="8646"/>
                    <a:pt x="6574" y="8575"/>
                    <a:pt x="6621" y="8492"/>
                  </a:cubicBezTo>
                  <a:cubicBezTo>
                    <a:pt x="6627" y="8480"/>
                    <a:pt x="6645" y="8462"/>
                    <a:pt x="6651" y="8450"/>
                  </a:cubicBezTo>
                  <a:cubicBezTo>
                    <a:pt x="6710" y="8349"/>
                    <a:pt x="6776" y="8260"/>
                    <a:pt x="6847" y="8165"/>
                  </a:cubicBezTo>
                  <a:cubicBezTo>
                    <a:pt x="6859" y="8153"/>
                    <a:pt x="6871" y="8135"/>
                    <a:pt x="6883" y="8112"/>
                  </a:cubicBezTo>
                  <a:cubicBezTo>
                    <a:pt x="6936" y="8040"/>
                    <a:pt x="6989" y="7963"/>
                    <a:pt x="7043" y="7886"/>
                  </a:cubicBezTo>
                  <a:cubicBezTo>
                    <a:pt x="7061" y="7862"/>
                    <a:pt x="7084" y="7833"/>
                    <a:pt x="7096" y="7809"/>
                  </a:cubicBezTo>
                  <a:cubicBezTo>
                    <a:pt x="7150" y="7738"/>
                    <a:pt x="7209" y="7654"/>
                    <a:pt x="7263" y="7577"/>
                  </a:cubicBezTo>
                  <a:cubicBezTo>
                    <a:pt x="7268" y="7565"/>
                    <a:pt x="7280" y="7548"/>
                    <a:pt x="7292" y="7536"/>
                  </a:cubicBezTo>
                  <a:cubicBezTo>
                    <a:pt x="7358" y="7447"/>
                    <a:pt x="7423" y="7358"/>
                    <a:pt x="7500" y="7268"/>
                  </a:cubicBezTo>
                  <a:cubicBezTo>
                    <a:pt x="7512" y="7251"/>
                    <a:pt x="7518" y="7239"/>
                    <a:pt x="7536" y="7221"/>
                  </a:cubicBezTo>
                  <a:cubicBezTo>
                    <a:pt x="7595" y="7150"/>
                    <a:pt x="7649" y="7072"/>
                    <a:pt x="7708" y="7007"/>
                  </a:cubicBezTo>
                  <a:cubicBezTo>
                    <a:pt x="7732" y="6983"/>
                    <a:pt x="7744" y="6966"/>
                    <a:pt x="7767" y="6942"/>
                  </a:cubicBezTo>
                  <a:cubicBezTo>
                    <a:pt x="7827" y="6865"/>
                    <a:pt x="7886" y="6799"/>
                    <a:pt x="7945" y="6728"/>
                  </a:cubicBezTo>
                  <a:cubicBezTo>
                    <a:pt x="7957" y="6710"/>
                    <a:pt x="7969" y="6698"/>
                    <a:pt x="7981" y="6681"/>
                  </a:cubicBezTo>
                  <a:cubicBezTo>
                    <a:pt x="8058" y="6597"/>
                    <a:pt x="8124" y="6508"/>
                    <a:pt x="8195" y="6431"/>
                  </a:cubicBezTo>
                  <a:cubicBezTo>
                    <a:pt x="8213" y="6413"/>
                    <a:pt x="8219" y="6402"/>
                    <a:pt x="8236" y="6384"/>
                  </a:cubicBezTo>
                  <a:lnTo>
                    <a:pt x="8414" y="6182"/>
                  </a:lnTo>
                  <a:cubicBezTo>
                    <a:pt x="8432" y="6164"/>
                    <a:pt x="8450" y="6140"/>
                    <a:pt x="8474" y="6116"/>
                  </a:cubicBezTo>
                  <a:cubicBezTo>
                    <a:pt x="8533" y="6051"/>
                    <a:pt x="8593" y="5986"/>
                    <a:pt x="8658" y="5915"/>
                  </a:cubicBezTo>
                  <a:cubicBezTo>
                    <a:pt x="8670" y="5903"/>
                    <a:pt x="8688" y="5885"/>
                    <a:pt x="8694" y="5873"/>
                  </a:cubicBezTo>
                  <a:cubicBezTo>
                    <a:pt x="8771" y="5790"/>
                    <a:pt x="8842" y="5719"/>
                    <a:pt x="8925" y="5636"/>
                  </a:cubicBezTo>
                  <a:lnTo>
                    <a:pt x="8967" y="5588"/>
                  </a:lnTo>
                  <a:cubicBezTo>
                    <a:pt x="9026" y="5523"/>
                    <a:pt x="9097" y="5463"/>
                    <a:pt x="9163" y="5404"/>
                  </a:cubicBezTo>
                  <a:cubicBezTo>
                    <a:pt x="9186" y="5380"/>
                    <a:pt x="9204" y="5362"/>
                    <a:pt x="9228" y="5345"/>
                  </a:cubicBezTo>
                  <a:cubicBezTo>
                    <a:pt x="9293" y="5285"/>
                    <a:pt x="9353" y="5226"/>
                    <a:pt x="9424" y="5166"/>
                  </a:cubicBezTo>
                  <a:lnTo>
                    <a:pt x="9466" y="5125"/>
                  </a:lnTo>
                  <a:cubicBezTo>
                    <a:pt x="9549" y="5048"/>
                    <a:pt x="9620" y="4982"/>
                    <a:pt x="9703" y="4905"/>
                  </a:cubicBezTo>
                  <a:cubicBezTo>
                    <a:pt x="9715" y="4893"/>
                    <a:pt x="9733" y="4887"/>
                    <a:pt x="9745" y="4870"/>
                  </a:cubicBezTo>
                  <a:cubicBezTo>
                    <a:pt x="9816" y="4810"/>
                    <a:pt x="9881" y="4757"/>
                    <a:pt x="9941" y="4697"/>
                  </a:cubicBezTo>
                  <a:cubicBezTo>
                    <a:pt x="9964" y="4679"/>
                    <a:pt x="9982" y="4662"/>
                    <a:pt x="10006" y="4638"/>
                  </a:cubicBezTo>
                  <a:cubicBezTo>
                    <a:pt x="10077" y="4590"/>
                    <a:pt x="10131" y="4531"/>
                    <a:pt x="10202" y="4478"/>
                  </a:cubicBezTo>
                  <a:cubicBezTo>
                    <a:pt x="10214" y="4460"/>
                    <a:pt x="10232" y="4448"/>
                    <a:pt x="10249" y="4442"/>
                  </a:cubicBezTo>
                  <a:cubicBezTo>
                    <a:pt x="10332" y="4371"/>
                    <a:pt x="10416" y="4311"/>
                    <a:pt x="10499" y="4246"/>
                  </a:cubicBezTo>
                  <a:cubicBezTo>
                    <a:pt x="10546" y="4210"/>
                    <a:pt x="10600" y="4163"/>
                    <a:pt x="10653" y="4127"/>
                  </a:cubicBezTo>
                  <a:cubicBezTo>
                    <a:pt x="10659" y="4121"/>
                    <a:pt x="10677" y="4115"/>
                    <a:pt x="10683" y="4104"/>
                  </a:cubicBezTo>
                  <a:cubicBezTo>
                    <a:pt x="10742" y="4062"/>
                    <a:pt x="10807" y="4014"/>
                    <a:pt x="10873" y="3967"/>
                  </a:cubicBezTo>
                  <a:cubicBezTo>
                    <a:pt x="10897" y="3949"/>
                    <a:pt x="10914" y="3937"/>
                    <a:pt x="10932" y="3919"/>
                  </a:cubicBezTo>
                  <a:cubicBezTo>
                    <a:pt x="10980" y="3890"/>
                    <a:pt x="11021" y="3854"/>
                    <a:pt x="11069" y="3824"/>
                  </a:cubicBezTo>
                  <a:lnTo>
                    <a:pt x="11134" y="3777"/>
                  </a:lnTo>
                  <a:cubicBezTo>
                    <a:pt x="11182" y="3747"/>
                    <a:pt x="11223" y="3718"/>
                    <a:pt x="11265" y="3688"/>
                  </a:cubicBezTo>
                  <a:cubicBezTo>
                    <a:pt x="11283" y="3676"/>
                    <a:pt x="11306" y="3658"/>
                    <a:pt x="11336" y="3646"/>
                  </a:cubicBezTo>
                  <a:cubicBezTo>
                    <a:pt x="11378" y="3617"/>
                    <a:pt x="11425" y="3587"/>
                    <a:pt x="11473" y="3563"/>
                  </a:cubicBezTo>
                  <a:lnTo>
                    <a:pt x="11538" y="3522"/>
                  </a:lnTo>
                  <a:cubicBezTo>
                    <a:pt x="11579" y="3492"/>
                    <a:pt x="11633" y="3462"/>
                    <a:pt x="11680" y="3433"/>
                  </a:cubicBezTo>
                  <a:cubicBezTo>
                    <a:pt x="11698" y="3415"/>
                    <a:pt x="11716" y="3409"/>
                    <a:pt x="11740" y="3391"/>
                  </a:cubicBezTo>
                  <a:cubicBezTo>
                    <a:pt x="11805" y="3355"/>
                    <a:pt x="11870" y="3314"/>
                    <a:pt x="11936" y="3272"/>
                  </a:cubicBezTo>
                  <a:cubicBezTo>
                    <a:pt x="12007" y="3237"/>
                    <a:pt x="12078" y="3201"/>
                    <a:pt x="12144" y="3165"/>
                  </a:cubicBezTo>
                  <a:cubicBezTo>
                    <a:pt x="12161" y="3153"/>
                    <a:pt x="12185" y="3148"/>
                    <a:pt x="12197" y="3136"/>
                  </a:cubicBezTo>
                  <a:cubicBezTo>
                    <a:pt x="12250" y="3106"/>
                    <a:pt x="12304" y="3082"/>
                    <a:pt x="12351" y="3053"/>
                  </a:cubicBezTo>
                  <a:cubicBezTo>
                    <a:pt x="12375" y="3035"/>
                    <a:pt x="12399" y="3029"/>
                    <a:pt x="12423" y="3017"/>
                  </a:cubicBezTo>
                  <a:lnTo>
                    <a:pt x="12553" y="2946"/>
                  </a:lnTo>
                  <a:cubicBezTo>
                    <a:pt x="12577" y="2934"/>
                    <a:pt x="12607" y="2928"/>
                    <a:pt x="12630" y="2910"/>
                  </a:cubicBezTo>
                  <a:cubicBezTo>
                    <a:pt x="12672" y="2886"/>
                    <a:pt x="12725" y="2868"/>
                    <a:pt x="12767" y="2845"/>
                  </a:cubicBezTo>
                  <a:cubicBezTo>
                    <a:pt x="12785" y="2839"/>
                    <a:pt x="12791" y="2839"/>
                    <a:pt x="12809" y="2827"/>
                  </a:cubicBezTo>
                  <a:cubicBezTo>
                    <a:pt x="12868" y="2797"/>
                    <a:pt x="12933" y="2779"/>
                    <a:pt x="12993" y="2750"/>
                  </a:cubicBezTo>
                  <a:cubicBezTo>
                    <a:pt x="12999" y="2750"/>
                    <a:pt x="13005" y="2738"/>
                    <a:pt x="13016" y="2738"/>
                  </a:cubicBezTo>
                  <a:cubicBezTo>
                    <a:pt x="13076" y="2720"/>
                    <a:pt x="13123" y="2696"/>
                    <a:pt x="13183" y="2672"/>
                  </a:cubicBezTo>
                  <a:cubicBezTo>
                    <a:pt x="13200" y="2667"/>
                    <a:pt x="13212" y="2667"/>
                    <a:pt x="13230" y="2661"/>
                  </a:cubicBezTo>
                  <a:lnTo>
                    <a:pt x="13408" y="2589"/>
                  </a:lnTo>
                  <a:cubicBezTo>
                    <a:pt x="13414" y="2589"/>
                    <a:pt x="13432" y="2583"/>
                    <a:pt x="13438" y="2583"/>
                  </a:cubicBezTo>
                  <a:cubicBezTo>
                    <a:pt x="13491" y="2560"/>
                    <a:pt x="13539" y="2548"/>
                    <a:pt x="13592" y="2530"/>
                  </a:cubicBezTo>
                  <a:cubicBezTo>
                    <a:pt x="13610" y="2524"/>
                    <a:pt x="13622" y="2524"/>
                    <a:pt x="13640" y="2518"/>
                  </a:cubicBezTo>
                  <a:cubicBezTo>
                    <a:pt x="13699" y="2494"/>
                    <a:pt x="13759" y="2482"/>
                    <a:pt x="13818" y="2459"/>
                  </a:cubicBezTo>
                  <a:cubicBezTo>
                    <a:pt x="13824" y="2459"/>
                    <a:pt x="13836" y="2453"/>
                    <a:pt x="13848" y="2453"/>
                  </a:cubicBezTo>
                  <a:lnTo>
                    <a:pt x="14002" y="2405"/>
                  </a:lnTo>
                  <a:cubicBezTo>
                    <a:pt x="14014" y="2405"/>
                    <a:pt x="14026" y="2399"/>
                    <a:pt x="14038" y="2399"/>
                  </a:cubicBezTo>
                  <a:cubicBezTo>
                    <a:pt x="14097" y="2382"/>
                    <a:pt x="14156" y="2370"/>
                    <a:pt x="14210" y="2352"/>
                  </a:cubicBezTo>
                  <a:cubicBezTo>
                    <a:pt x="14222" y="2352"/>
                    <a:pt x="14234" y="2346"/>
                    <a:pt x="14246" y="2346"/>
                  </a:cubicBezTo>
                  <a:cubicBezTo>
                    <a:pt x="14299" y="2334"/>
                    <a:pt x="14352" y="2322"/>
                    <a:pt x="14394" y="2310"/>
                  </a:cubicBezTo>
                  <a:cubicBezTo>
                    <a:pt x="14400" y="2310"/>
                    <a:pt x="14418" y="2304"/>
                    <a:pt x="14424" y="2304"/>
                  </a:cubicBezTo>
                  <a:cubicBezTo>
                    <a:pt x="14483" y="2287"/>
                    <a:pt x="14537" y="2281"/>
                    <a:pt x="14596" y="2275"/>
                  </a:cubicBezTo>
                  <a:cubicBezTo>
                    <a:pt x="14608" y="2275"/>
                    <a:pt x="14620" y="2263"/>
                    <a:pt x="14632" y="2263"/>
                  </a:cubicBezTo>
                  <a:cubicBezTo>
                    <a:pt x="14685" y="2257"/>
                    <a:pt x="14727" y="2251"/>
                    <a:pt x="14780" y="2245"/>
                  </a:cubicBezTo>
                  <a:cubicBezTo>
                    <a:pt x="14786" y="2245"/>
                    <a:pt x="14798" y="2245"/>
                    <a:pt x="14810" y="2233"/>
                  </a:cubicBezTo>
                  <a:cubicBezTo>
                    <a:pt x="14833" y="2233"/>
                    <a:pt x="14863" y="2227"/>
                    <a:pt x="14887" y="2227"/>
                  </a:cubicBezTo>
                  <a:cubicBezTo>
                    <a:pt x="14928" y="2221"/>
                    <a:pt x="14976" y="2215"/>
                    <a:pt x="15017" y="2215"/>
                  </a:cubicBezTo>
                  <a:cubicBezTo>
                    <a:pt x="15047" y="2215"/>
                    <a:pt x="15071" y="2203"/>
                    <a:pt x="15095" y="2203"/>
                  </a:cubicBezTo>
                  <a:cubicBezTo>
                    <a:pt x="15130" y="2197"/>
                    <a:pt x="15172" y="2197"/>
                    <a:pt x="15213" y="2197"/>
                  </a:cubicBezTo>
                  <a:cubicBezTo>
                    <a:pt x="15243" y="2197"/>
                    <a:pt x="15261" y="2197"/>
                    <a:pt x="15291" y="2192"/>
                  </a:cubicBezTo>
                  <a:cubicBezTo>
                    <a:pt x="15332" y="2192"/>
                    <a:pt x="15374" y="2186"/>
                    <a:pt x="15409" y="2186"/>
                  </a:cubicBezTo>
                  <a:lnTo>
                    <a:pt x="15878" y="2186"/>
                  </a:lnTo>
                  <a:cubicBezTo>
                    <a:pt x="15926" y="2186"/>
                    <a:pt x="15962" y="2192"/>
                    <a:pt x="16003" y="2192"/>
                  </a:cubicBezTo>
                  <a:cubicBezTo>
                    <a:pt x="16027" y="2192"/>
                    <a:pt x="16045" y="2192"/>
                    <a:pt x="16063" y="2197"/>
                  </a:cubicBezTo>
                  <a:cubicBezTo>
                    <a:pt x="16116" y="2203"/>
                    <a:pt x="16169" y="2203"/>
                    <a:pt x="16223" y="2215"/>
                  </a:cubicBezTo>
                  <a:lnTo>
                    <a:pt x="16253" y="2215"/>
                  </a:lnTo>
                  <a:cubicBezTo>
                    <a:pt x="16312" y="2221"/>
                    <a:pt x="16371" y="2227"/>
                    <a:pt x="16437" y="2245"/>
                  </a:cubicBezTo>
                  <a:cubicBezTo>
                    <a:pt x="16443" y="2245"/>
                    <a:pt x="16460" y="2251"/>
                    <a:pt x="16466" y="2251"/>
                  </a:cubicBezTo>
                  <a:cubicBezTo>
                    <a:pt x="16520" y="2257"/>
                    <a:pt x="16561" y="2263"/>
                    <a:pt x="16615" y="2281"/>
                  </a:cubicBezTo>
                  <a:cubicBezTo>
                    <a:pt x="16639" y="2287"/>
                    <a:pt x="16650" y="2287"/>
                    <a:pt x="16668" y="2292"/>
                  </a:cubicBezTo>
                  <a:cubicBezTo>
                    <a:pt x="16704" y="2304"/>
                    <a:pt x="16745" y="2310"/>
                    <a:pt x="16787" y="2322"/>
                  </a:cubicBezTo>
                  <a:cubicBezTo>
                    <a:pt x="16805" y="2334"/>
                    <a:pt x="16829" y="2340"/>
                    <a:pt x="16846" y="2340"/>
                  </a:cubicBezTo>
                  <a:cubicBezTo>
                    <a:pt x="16882" y="2346"/>
                    <a:pt x="16918" y="2364"/>
                    <a:pt x="16947" y="2370"/>
                  </a:cubicBezTo>
                  <a:lnTo>
                    <a:pt x="17013" y="2393"/>
                  </a:lnTo>
                  <a:cubicBezTo>
                    <a:pt x="17054" y="2405"/>
                    <a:pt x="17084" y="2411"/>
                    <a:pt x="17119" y="2429"/>
                  </a:cubicBezTo>
                  <a:lnTo>
                    <a:pt x="17185" y="2453"/>
                  </a:lnTo>
                  <a:cubicBezTo>
                    <a:pt x="17220" y="2465"/>
                    <a:pt x="17250" y="2471"/>
                    <a:pt x="17280" y="2488"/>
                  </a:cubicBezTo>
                  <a:cubicBezTo>
                    <a:pt x="17304" y="2494"/>
                    <a:pt x="17327" y="2500"/>
                    <a:pt x="17339" y="2512"/>
                  </a:cubicBezTo>
                  <a:cubicBezTo>
                    <a:pt x="17381" y="2524"/>
                    <a:pt x="17410" y="2542"/>
                    <a:pt x="17440" y="2554"/>
                  </a:cubicBezTo>
                  <a:cubicBezTo>
                    <a:pt x="17458" y="2560"/>
                    <a:pt x="17476" y="2572"/>
                    <a:pt x="17500" y="2583"/>
                  </a:cubicBezTo>
                  <a:cubicBezTo>
                    <a:pt x="17535" y="2601"/>
                    <a:pt x="17571" y="2619"/>
                    <a:pt x="17600" y="2637"/>
                  </a:cubicBezTo>
                  <a:lnTo>
                    <a:pt x="17648" y="2661"/>
                  </a:lnTo>
                  <a:cubicBezTo>
                    <a:pt x="17692" y="2688"/>
                    <a:pt x="17740" y="2705"/>
                    <a:pt x="17785" y="2731"/>
                  </a:cubicBezTo>
                  <a:lnTo>
                    <a:pt x="17785" y="2731"/>
                  </a:lnTo>
                  <a:lnTo>
                    <a:pt x="14174" y="565"/>
                  </a:lnTo>
                  <a:cubicBezTo>
                    <a:pt x="14121" y="535"/>
                    <a:pt x="14073" y="505"/>
                    <a:pt x="14026" y="481"/>
                  </a:cubicBezTo>
                  <a:lnTo>
                    <a:pt x="13978" y="464"/>
                  </a:lnTo>
                  <a:cubicBezTo>
                    <a:pt x="13943" y="446"/>
                    <a:pt x="13913" y="422"/>
                    <a:pt x="13877" y="410"/>
                  </a:cubicBezTo>
                  <a:cubicBezTo>
                    <a:pt x="13854" y="404"/>
                    <a:pt x="13836" y="392"/>
                    <a:pt x="13818" y="380"/>
                  </a:cubicBezTo>
                  <a:cubicBezTo>
                    <a:pt x="13788" y="363"/>
                    <a:pt x="13747" y="351"/>
                    <a:pt x="13717" y="333"/>
                  </a:cubicBezTo>
                  <a:lnTo>
                    <a:pt x="13652" y="315"/>
                  </a:lnTo>
                  <a:cubicBezTo>
                    <a:pt x="13622" y="297"/>
                    <a:pt x="13586" y="285"/>
                    <a:pt x="13557" y="274"/>
                  </a:cubicBezTo>
                  <a:lnTo>
                    <a:pt x="13491" y="256"/>
                  </a:lnTo>
                  <a:cubicBezTo>
                    <a:pt x="13450" y="238"/>
                    <a:pt x="13420" y="232"/>
                    <a:pt x="13385" y="214"/>
                  </a:cubicBezTo>
                  <a:lnTo>
                    <a:pt x="13319" y="196"/>
                  </a:lnTo>
                  <a:cubicBezTo>
                    <a:pt x="13284" y="184"/>
                    <a:pt x="13242" y="173"/>
                    <a:pt x="13212" y="167"/>
                  </a:cubicBezTo>
                  <a:cubicBezTo>
                    <a:pt x="13195" y="155"/>
                    <a:pt x="13171" y="149"/>
                    <a:pt x="13147" y="149"/>
                  </a:cubicBezTo>
                  <a:cubicBezTo>
                    <a:pt x="13111" y="143"/>
                    <a:pt x="13076" y="125"/>
                    <a:pt x="13028" y="119"/>
                  </a:cubicBezTo>
                  <a:cubicBezTo>
                    <a:pt x="13005" y="113"/>
                    <a:pt x="12993" y="113"/>
                    <a:pt x="12969" y="107"/>
                  </a:cubicBezTo>
                  <a:cubicBezTo>
                    <a:pt x="12927" y="95"/>
                    <a:pt x="12874" y="84"/>
                    <a:pt x="12826" y="78"/>
                  </a:cubicBezTo>
                  <a:cubicBezTo>
                    <a:pt x="12815" y="78"/>
                    <a:pt x="12809" y="66"/>
                    <a:pt x="12791" y="66"/>
                  </a:cubicBezTo>
                  <a:cubicBezTo>
                    <a:pt x="12731" y="60"/>
                    <a:pt x="12672" y="48"/>
                    <a:pt x="12613" y="36"/>
                  </a:cubicBezTo>
                  <a:cubicBezTo>
                    <a:pt x="12601" y="36"/>
                    <a:pt x="12589" y="36"/>
                    <a:pt x="12577" y="30"/>
                  </a:cubicBezTo>
                  <a:cubicBezTo>
                    <a:pt x="12524" y="24"/>
                    <a:pt x="12482" y="18"/>
                    <a:pt x="12429" y="18"/>
                  </a:cubicBezTo>
                  <a:cubicBezTo>
                    <a:pt x="12405" y="18"/>
                    <a:pt x="12381" y="18"/>
                    <a:pt x="12363" y="6"/>
                  </a:cubicBezTo>
                  <a:cubicBezTo>
                    <a:pt x="12322" y="6"/>
                    <a:pt x="12280" y="0"/>
                    <a:pt x="12244" y="0"/>
                  </a:cubicBezTo>
                  <a:close/>
                  <a:moveTo>
                    <a:pt x="5507" y="22372"/>
                  </a:moveTo>
                  <a:lnTo>
                    <a:pt x="5552" y="22410"/>
                  </a:lnTo>
                  <a:cubicBezTo>
                    <a:pt x="5570" y="22416"/>
                    <a:pt x="5576" y="22434"/>
                    <a:pt x="5594" y="22440"/>
                  </a:cubicBezTo>
                  <a:cubicBezTo>
                    <a:pt x="5624" y="22464"/>
                    <a:pt x="5641" y="22476"/>
                    <a:pt x="5671" y="22499"/>
                  </a:cubicBezTo>
                  <a:cubicBezTo>
                    <a:pt x="5689" y="22505"/>
                    <a:pt x="5701" y="22523"/>
                    <a:pt x="5719" y="22529"/>
                  </a:cubicBezTo>
                  <a:cubicBezTo>
                    <a:pt x="5736" y="22553"/>
                    <a:pt x="5772" y="22565"/>
                    <a:pt x="5820" y="22565"/>
                  </a:cubicBezTo>
                  <a:cubicBezTo>
                    <a:pt x="5831" y="22571"/>
                    <a:pt x="5843" y="22582"/>
                    <a:pt x="5861" y="22588"/>
                  </a:cubicBezTo>
                  <a:cubicBezTo>
                    <a:pt x="5903" y="22612"/>
                    <a:pt x="5938" y="22642"/>
                    <a:pt x="5986" y="22660"/>
                  </a:cubicBezTo>
                  <a:lnTo>
                    <a:pt x="5507" y="2237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109867" y="-1614901"/>
              <a:ext cx="1595145" cy="2033130"/>
            </a:xfrm>
            <a:custGeom>
              <a:avLst/>
              <a:gdLst/>
              <a:ahLst/>
              <a:cxnLst/>
              <a:rect l="l" t="t" r="r" b="b"/>
              <a:pathLst>
                <a:path w="16542" h="21084" extrusionOk="0">
                  <a:moveTo>
                    <a:pt x="11974" y="0"/>
                  </a:moveTo>
                  <a:cubicBezTo>
                    <a:pt x="10873" y="0"/>
                    <a:pt x="9630" y="354"/>
                    <a:pt x="8314" y="1099"/>
                  </a:cubicBezTo>
                  <a:cubicBezTo>
                    <a:pt x="3754" y="3682"/>
                    <a:pt x="37" y="10006"/>
                    <a:pt x="13" y="15220"/>
                  </a:cubicBezTo>
                  <a:cubicBezTo>
                    <a:pt x="0" y="18933"/>
                    <a:pt x="1854" y="21083"/>
                    <a:pt x="4566" y="21083"/>
                  </a:cubicBezTo>
                  <a:cubicBezTo>
                    <a:pt x="5667" y="21083"/>
                    <a:pt x="6909" y="20729"/>
                    <a:pt x="8225" y="19982"/>
                  </a:cubicBezTo>
                  <a:cubicBezTo>
                    <a:pt x="12779" y="17399"/>
                    <a:pt x="16502" y="11075"/>
                    <a:pt x="16520" y="5855"/>
                  </a:cubicBezTo>
                  <a:cubicBezTo>
                    <a:pt x="16541" y="2147"/>
                    <a:pt x="14687" y="0"/>
                    <a:pt x="11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96300" y="-1421945"/>
              <a:ext cx="3624032" cy="3101671"/>
            </a:xfrm>
            <a:custGeom>
              <a:avLst/>
              <a:gdLst/>
              <a:ahLst/>
              <a:cxnLst/>
              <a:rect l="l" t="t" r="r" b="b"/>
              <a:pathLst>
                <a:path w="37582" h="32165" extrusionOk="0">
                  <a:moveTo>
                    <a:pt x="33099" y="13616"/>
                  </a:moveTo>
                  <a:cubicBezTo>
                    <a:pt x="33075" y="13622"/>
                    <a:pt x="33063" y="13622"/>
                    <a:pt x="33045" y="13622"/>
                  </a:cubicBezTo>
                  <a:cubicBezTo>
                    <a:pt x="33057" y="13622"/>
                    <a:pt x="33075" y="13622"/>
                    <a:pt x="33099" y="13616"/>
                  </a:cubicBezTo>
                  <a:close/>
                  <a:moveTo>
                    <a:pt x="34132" y="13628"/>
                  </a:moveTo>
                  <a:cubicBezTo>
                    <a:pt x="34144" y="13628"/>
                    <a:pt x="34150" y="13628"/>
                    <a:pt x="34167" y="13634"/>
                  </a:cubicBezTo>
                  <a:cubicBezTo>
                    <a:pt x="34150" y="13634"/>
                    <a:pt x="34138" y="13628"/>
                    <a:pt x="34132" y="13628"/>
                  </a:cubicBezTo>
                  <a:close/>
                  <a:moveTo>
                    <a:pt x="34286" y="13652"/>
                  </a:moveTo>
                  <a:cubicBezTo>
                    <a:pt x="34294" y="13652"/>
                    <a:pt x="34302" y="13655"/>
                    <a:pt x="34310" y="13657"/>
                  </a:cubicBezTo>
                  <a:lnTo>
                    <a:pt x="34310" y="13657"/>
                  </a:lnTo>
                  <a:cubicBezTo>
                    <a:pt x="34298" y="13655"/>
                    <a:pt x="34284" y="13652"/>
                    <a:pt x="34268" y="13652"/>
                  </a:cubicBezTo>
                  <a:close/>
                  <a:moveTo>
                    <a:pt x="34743" y="13765"/>
                  </a:moveTo>
                  <a:cubicBezTo>
                    <a:pt x="34755" y="13765"/>
                    <a:pt x="34761" y="13771"/>
                    <a:pt x="34773" y="13771"/>
                  </a:cubicBezTo>
                  <a:cubicBezTo>
                    <a:pt x="34761" y="13771"/>
                    <a:pt x="34755" y="13765"/>
                    <a:pt x="34737" y="13765"/>
                  </a:cubicBezTo>
                  <a:close/>
                  <a:moveTo>
                    <a:pt x="32249" y="13771"/>
                  </a:moveTo>
                  <a:lnTo>
                    <a:pt x="32249" y="13771"/>
                  </a:lnTo>
                  <a:cubicBezTo>
                    <a:pt x="32232" y="13777"/>
                    <a:pt x="32208" y="13783"/>
                    <a:pt x="32190" y="13783"/>
                  </a:cubicBezTo>
                  <a:cubicBezTo>
                    <a:pt x="32214" y="13777"/>
                    <a:pt x="32232" y="13777"/>
                    <a:pt x="32249" y="13771"/>
                  </a:cubicBezTo>
                  <a:close/>
                  <a:moveTo>
                    <a:pt x="32190" y="13783"/>
                  </a:moveTo>
                  <a:lnTo>
                    <a:pt x="32190" y="13783"/>
                  </a:lnTo>
                  <a:cubicBezTo>
                    <a:pt x="32188" y="13787"/>
                    <a:pt x="32187" y="13788"/>
                    <a:pt x="32186" y="13788"/>
                  </a:cubicBezTo>
                  <a:cubicBezTo>
                    <a:pt x="32185" y="13788"/>
                    <a:pt x="32186" y="13783"/>
                    <a:pt x="32190" y="13783"/>
                  </a:cubicBezTo>
                  <a:close/>
                  <a:moveTo>
                    <a:pt x="34884" y="13810"/>
                  </a:moveTo>
                  <a:cubicBezTo>
                    <a:pt x="34886" y="13810"/>
                    <a:pt x="34886" y="13812"/>
                    <a:pt x="34886" y="13812"/>
                  </a:cubicBezTo>
                  <a:cubicBezTo>
                    <a:pt x="34892" y="13812"/>
                    <a:pt x="34892" y="13824"/>
                    <a:pt x="34904" y="13824"/>
                  </a:cubicBezTo>
                  <a:cubicBezTo>
                    <a:pt x="34892" y="13824"/>
                    <a:pt x="34886" y="13812"/>
                    <a:pt x="34880" y="13812"/>
                  </a:cubicBezTo>
                  <a:cubicBezTo>
                    <a:pt x="34882" y="13810"/>
                    <a:pt x="34883" y="13810"/>
                    <a:pt x="34884" y="13810"/>
                  </a:cubicBezTo>
                  <a:close/>
                  <a:moveTo>
                    <a:pt x="32022" y="13836"/>
                  </a:moveTo>
                  <a:lnTo>
                    <a:pt x="32006" y="13842"/>
                  </a:lnTo>
                  <a:cubicBezTo>
                    <a:pt x="32011" y="13837"/>
                    <a:pt x="32019" y="13836"/>
                    <a:pt x="32022" y="13836"/>
                  </a:cubicBezTo>
                  <a:close/>
                  <a:moveTo>
                    <a:pt x="31893" y="13872"/>
                  </a:moveTo>
                  <a:cubicBezTo>
                    <a:pt x="31875" y="13884"/>
                    <a:pt x="31858" y="13890"/>
                    <a:pt x="31834" y="13890"/>
                  </a:cubicBezTo>
                  <a:cubicBezTo>
                    <a:pt x="31858" y="13884"/>
                    <a:pt x="31875" y="13872"/>
                    <a:pt x="31893" y="13872"/>
                  </a:cubicBezTo>
                  <a:close/>
                  <a:moveTo>
                    <a:pt x="31715" y="13931"/>
                  </a:moveTo>
                  <a:cubicBezTo>
                    <a:pt x="31696" y="13941"/>
                    <a:pt x="31681" y="13946"/>
                    <a:pt x="31667" y="13951"/>
                  </a:cubicBezTo>
                  <a:lnTo>
                    <a:pt x="31667" y="13951"/>
                  </a:lnTo>
                  <a:cubicBezTo>
                    <a:pt x="31667" y="13950"/>
                    <a:pt x="31668" y="13950"/>
                    <a:pt x="31668" y="13949"/>
                  </a:cubicBezTo>
                  <a:cubicBezTo>
                    <a:pt x="31679" y="13943"/>
                    <a:pt x="31703" y="13931"/>
                    <a:pt x="31715" y="13931"/>
                  </a:cubicBezTo>
                  <a:close/>
                  <a:moveTo>
                    <a:pt x="31531" y="14002"/>
                  </a:moveTo>
                  <a:cubicBezTo>
                    <a:pt x="31519" y="14008"/>
                    <a:pt x="31501" y="14014"/>
                    <a:pt x="31478" y="14020"/>
                  </a:cubicBezTo>
                  <a:cubicBezTo>
                    <a:pt x="31495" y="14014"/>
                    <a:pt x="31519" y="14008"/>
                    <a:pt x="31531" y="14002"/>
                  </a:cubicBezTo>
                  <a:close/>
                  <a:moveTo>
                    <a:pt x="30991" y="14228"/>
                  </a:moveTo>
                  <a:lnTo>
                    <a:pt x="30991" y="14228"/>
                  </a:lnTo>
                  <a:cubicBezTo>
                    <a:pt x="30987" y="14235"/>
                    <a:pt x="30982" y="14238"/>
                    <a:pt x="30978" y="14239"/>
                  </a:cubicBezTo>
                  <a:lnTo>
                    <a:pt x="30978" y="14239"/>
                  </a:lnTo>
                  <a:cubicBezTo>
                    <a:pt x="30985" y="14236"/>
                    <a:pt x="30986" y="14228"/>
                    <a:pt x="30991" y="14228"/>
                  </a:cubicBezTo>
                  <a:close/>
                  <a:moveTo>
                    <a:pt x="23117" y="28058"/>
                  </a:moveTo>
                  <a:cubicBezTo>
                    <a:pt x="23123" y="28093"/>
                    <a:pt x="23129" y="28135"/>
                    <a:pt x="23129" y="28164"/>
                  </a:cubicBezTo>
                  <a:cubicBezTo>
                    <a:pt x="23123" y="28123"/>
                    <a:pt x="23123" y="28093"/>
                    <a:pt x="23117" y="28058"/>
                  </a:cubicBezTo>
                  <a:close/>
                  <a:moveTo>
                    <a:pt x="23248" y="28806"/>
                  </a:moveTo>
                  <a:lnTo>
                    <a:pt x="23255" y="28834"/>
                  </a:lnTo>
                  <a:lnTo>
                    <a:pt x="23255" y="28834"/>
                  </a:lnTo>
                  <a:cubicBezTo>
                    <a:pt x="23252" y="28825"/>
                    <a:pt x="23250" y="28816"/>
                    <a:pt x="23248" y="28806"/>
                  </a:cubicBezTo>
                  <a:close/>
                  <a:moveTo>
                    <a:pt x="23295" y="28978"/>
                  </a:moveTo>
                  <a:cubicBezTo>
                    <a:pt x="23300" y="29004"/>
                    <a:pt x="23306" y="29026"/>
                    <a:pt x="23311" y="29051"/>
                  </a:cubicBezTo>
                  <a:lnTo>
                    <a:pt x="23311" y="29051"/>
                  </a:lnTo>
                  <a:cubicBezTo>
                    <a:pt x="23310" y="29049"/>
                    <a:pt x="23309" y="29047"/>
                    <a:pt x="23307" y="29043"/>
                  </a:cubicBezTo>
                  <a:cubicBezTo>
                    <a:pt x="23301" y="29025"/>
                    <a:pt x="23295" y="29002"/>
                    <a:pt x="23295" y="28978"/>
                  </a:cubicBezTo>
                  <a:close/>
                  <a:moveTo>
                    <a:pt x="23343" y="29150"/>
                  </a:moveTo>
                  <a:lnTo>
                    <a:pt x="23353" y="29187"/>
                  </a:lnTo>
                  <a:lnTo>
                    <a:pt x="23353" y="29187"/>
                  </a:lnTo>
                  <a:cubicBezTo>
                    <a:pt x="23347" y="29176"/>
                    <a:pt x="23343" y="29165"/>
                    <a:pt x="23343" y="29150"/>
                  </a:cubicBezTo>
                  <a:close/>
                  <a:moveTo>
                    <a:pt x="23461" y="29523"/>
                  </a:moveTo>
                  <a:lnTo>
                    <a:pt x="23461" y="29523"/>
                  </a:lnTo>
                  <a:cubicBezTo>
                    <a:pt x="23465" y="29536"/>
                    <a:pt x="23471" y="29549"/>
                    <a:pt x="23479" y="29560"/>
                  </a:cubicBezTo>
                  <a:lnTo>
                    <a:pt x="23467" y="29548"/>
                  </a:lnTo>
                  <a:lnTo>
                    <a:pt x="23461" y="29523"/>
                  </a:lnTo>
                  <a:close/>
                  <a:moveTo>
                    <a:pt x="23534" y="29697"/>
                  </a:moveTo>
                  <a:cubicBezTo>
                    <a:pt x="23535" y="29699"/>
                    <a:pt x="23537" y="29701"/>
                    <a:pt x="23539" y="29702"/>
                  </a:cubicBezTo>
                  <a:cubicBezTo>
                    <a:pt x="23536" y="29700"/>
                    <a:pt x="23535" y="29698"/>
                    <a:pt x="23534" y="29697"/>
                  </a:cubicBezTo>
                  <a:close/>
                  <a:moveTo>
                    <a:pt x="23600" y="29853"/>
                  </a:moveTo>
                  <a:lnTo>
                    <a:pt x="23600" y="29853"/>
                  </a:lnTo>
                  <a:cubicBezTo>
                    <a:pt x="23603" y="29860"/>
                    <a:pt x="23607" y="29867"/>
                    <a:pt x="23610" y="29875"/>
                  </a:cubicBezTo>
                  <a:cubicBezTo>
                    <a:pt x="23606" y="29867"/>
                    <a:pt x="23602" y="29861"/>
                    <a:pt x="23600" y="29853"/>
                  </a:cubicBezTo>
                  <a:close/>
                  <a:moveTo>
                    <a:pt x="23640" y="29946"/>
                  </a:moveTo>
                  <a:cubicBezTo>
                    <a:pt x="23656" y="29963"/>
                    <a:pt x="23663" y="29990"/>
                    <a:pt x="23678" y="30013"/>
                  </a:cubicBezTo>
                  <a:lnTo>
                    <a:pt x="23678" y="30013"/>
                  </a:lnTo>
                  <a:cubicBezTo>
                    <a:pt x="23675" y="30011"/>
                    <a:pt x="23669" y="30011"/>
                    <a:pt x="23669" y="30011"/>
                  </a:cubicBezTo>
                  <a:cubicBezTo>
                    <a:pt x="23663" y="29987"/>
                    <a:pt x="23651" y="29964"/>
                    <a:pt x="23640" y="29946"/>
                  </a:cubicBezTo>
                  <a:close/>
                  <a:moveTo>
                    <a:pt x="23814" y="30272"/>
                  </a:moveTo>
                  <a:lnTo>
                    <a:pt x="23814" y="30272"/>
                  </a:lnTo>
                  <a:cubicBezTo>
                    <a:pt x="23814" y="30273"/>
                    <a:pt x="23815" y="30274"/>
                    <a:pt x="23815" y="30275"/>
                  </a:cubicBezTo>
                  <a:lnTo>
                    <a:pt x="23815" y="30275"/>
                  </a:lnTo>
                  <a:cubicBezTo>
                    <a:pt x="23814" y="30274"/>
                    <a:pt x="23814" y="30273"/>
                    <a:pt x="23814" y="30272"/>
                  </a:cubicBezTo>
                  <a:close/>
                  <a:moveTo>
                    <a:pt x="23898" y="30411"/>
                  </a:moveTo>
                  <a:lnTo>
                    <a:pt x="23898" y="30411"/>
                  </a:lnTo>
                  <a:cubicBezTo>
                    <a:pt x="23901" y="30416"/>
                    <a:pt x="23904" y="30422"/>
                    <a:pt x="23907" y="30427"/>
                  </a:cubicBezTo>
                  <a:cubicBezTo>
                    <a:pt x="23904" y="30424"/>
                    <a:pt x="23901" y="30418"/>
                    <a:pt x="23898" y="30411"/>
                  </a:cubicBezTo>
                  <a:close/>
                  <a:moveTo>
                    <a:pt x="23964" y="30511"/>
                  </a:moveTo>
                  <a:lnTo>
                    <a:pt x="23978" y="30533"/>
                  </a:lnTo>
                  <a:lnTo>
                    <a:pt x="23978" y="30533"/>
                  </a:lnTo>
                  <a:cubicBezTo>
                    <a:pt x="23972" y="30526"/>
                    <a:pt x="23968" y="30518"/>
                    <a:pt x="23964" y="30511"/>
                  </a:cubicBezTo>
                  <a:close/>
                  <a:moveTo>
                    <a:pt x="24062" y="30651"/>
                  </a:moveTo>
                  <a:lnTo>
                    <a:pt x="24062" y="30651"/>
                  </a:lnTo>
                  <a:cubicBezTo>
                    <a:pt x="24065" y="30656"/>
                    <a:pt x="24069" y="30660"/>
                    <a:pt x="24073" y="30664"/>
                  </a:cubicBezTo>
                  <a:cubicBezTo>
                    <a:pt x="24073" y="30664"/>
                    <a:pt x="24064" y="30660"/>
                    <a:pt x="24062" y="30651"/>
                  </a:cubicBezTo>
                  <a:close/>
                  <a:moveTo>
                    <a:pt x="24131" y="30736"/>
                  </a:moveTo>
                  <a:cubicBezTo>
                    <a:pt x="24138" y="30746"/>
                    <a:pt x="24147" y="30756"/>
                    <a:pt x="24153" y="30766"/>
                  </a:cubicBezTo>
                  <a:lnTo>
                    <a:pt x="24153" y="30766"/>
                  </a:lnTo>
                  <a:cubicBezTo>
                    <a:pt x="24151" y="30763"/>
                    <a:pt x="24148" y="30761"/>
                    <a:pt x="24144" y="30759"/>
                  </a:cubicBezTo>
                  <a:cubicBezTo>
                    <a:pt x="24140" y="30755"/>
                    <a:pt x="24135" y="30744"/>
                    <a:pt x="24131" y="30736"/>
                  </a:cubicBezTo>
                  <a:close/>
                  <a:moveTo>
                    <a:pt x="24221" y="30848"/>
                  </a:moveTo>
                  <a:cubicBezTo>
                    <a:pt x="24224" y="30853"/>
                    <a:pt x="24227" y="30858"/>
                    <a:pt x="24230" y="30862"/>
                  </a:cubicBezTo>
                  <a:lnTo>
                    <a:pt x="24230" y="30862"/>
                  </a:lnTo>
                  <a:cubicBezTo>
                    <a:pt x="24226" y="30858"/>
                    <a:pt x="24223" y="30854"/>
                    <a:pt x="24221" y="30848"/>
                  </a:cubicBezTo>
                  <a:close/>
                  <a:moveTo>
                    <a:pt x="24260" y="30898"/>
                  </a:moveTo>
                  <a:lnTo>
                    <a:pt x="24260" y="30898"/>
                  </a:lnTo>
                  <a:cubicBezTo>
                    <a:pt x="24261" y="30899"/>
                    <a:pt x="24262" y="30900"/>
                    <a:pt x="24263" y="30902"/>
                  </a:cubicBezTo>
                  <a:cubicBezTo>
                    <a:pt x="24262" y="30901"/>
                    <a:pt x="24261" y="30899"/>
                    <a:pt x="24260" y="30898"/>
                  </a:cubicBezTo>
                  <a:close/>
                  <a:moveTo>
                    <a:pt x="24317" y="30956"/>
                  </a:moveTo>
                  <a:cubicBezTo>
                    <a:pt x="24329" y="30968"/>
                    <a:pt x="24346" y="30991"/>
                    <a:pt x="24358" y="31003"/>
                  </a:cubicBezTo>
                  <a:cubicBezTo>
                    <a:pt x="24358" y="31003"/>
                    <a:pt x="24352" y="31003"/>
                    <a:pt x="24352" y="30997"/>
                  </a:cubicBezTo>
                  <a:cubicBezTo>
                    <a:pt x="24340" y="30985"/>
                    <a:pt x="24329" y="30967"/>
                    <a:pt x="24317" y="30956"/>
                  </a:cubicBezTo>
                  <a:close/>
                  <a:moveTo>
                    <a:pt x="24631" y="31258"/>
                  </a:moveTo>
                  <a:lnTo>
                    <a:pt x="24631" y="31258"/>
                  </a:lnTo>
                  <a:cubicBezTo>
                    <a:pt x="24649" y="31270"/>
                    <a:pt x="24667" y="31288"/>
                    <a:pt x="24691" y="31306"/>
                  </a:cubicBezTo>
                  <a:cubicBezTo>
                    <a:pt x="24686" y="31308"/>
                    <a:pt x="24682" y="31309"/>
                    <a:pt x="24679" y="31309"/>
                  </a:cubicBezTo>
                  <a:cubicBezTo>
                    <a:pt x="24675" y="31309"/>
                    <a:pt x="24673" y="31307"/>
                    <a:pt x="24673" y="31300"/>
                  </a:cubicBezTo>
                  <a:lnTo>
                    <a:pt x="24667" y="31294"/>
                  </a:lnTo>
                  <a:cubicBezTo>
                    <a:pt x="24649" y="31288"/>
                    <a:pt x="24643" y="31270"/>
                    <a:pt x="24631" y="31258"/>
                  </a:cubicBezTo>
                  <a:close/>
                  <a:moveTo>
                    <a:pt x="24878" y="31464"/>
                  </a:moveTo>
                  <a:lnTo>
                    <a:pt x="24878" y="31464"/>
                  </a:lnTo>
                  <a:cubicBezTo>
                    <a:pt x="24887" y="31468"/>
                    <a:pt x="24896" y="31472"/>
                    <a:pt x="24904" y="31478"/>
                  </a:cubicBezTo>
                  <a:cubicBezTo>
                    <a:pt x="24886" y="31472"/>
                    <a:pt x="24881" y="31466"/>
                    <a:pt x="24881" y="31466"/>
                  </a:cubicBezTo>
                  <a:cubicBezTo>
                    <a:pt x="24880" y="31465"/>
                    <a:pt x="24879" y="31464"/>
                    <a:pt x="24878" y="31464"/>
                  </a:cubicBezTo>
                  <a:close/>
                  <a:moveTo>
                    <a:pt x="24952" y="31519"/>
                  </a:moveTo>
                  <a:cubicBezTo>
                    <a:pt x="24968" y="31525"/>
                    <a:pt x="24979" y="31531"/>
                    <a:pt x="24988" y="31538"/>
                  </a:cubicBezTo>
                  <a:lnTo>
                    <a:pt x="24988" y="31538"/>
                  </a:lnTo>
                  <a:cubicBezTo>
                    <a:pt x="24988" y="31537"/>
                    <a:pt x="24988" y="31537"/>
                    <a:pt x="24987" y="31537"/>
                  </a:cubicBezTo>
                  <a:cubicBezTo>
                    <a:pt x="24976" y="31531"/>
                    <a:pt x="24970" y="31525"/>
                    <a:pt x="24952" y="31519"/>
                  </a:cubicBezTo>
                  <a:close/>
                  <a:moveTo>
                    <a:pt x="24998" y="31544"/>
                  </a:moveTo>
                  <a:cubicBezTo>
                    <a:pt x="25006" y="31550"/>
                    <a:pt x="25013" y="31556"/>
                    <a:pt x="25023" y="31561"/>
                  </a:cubicBezTo>
                  <a:cubicBezTo>
                    <a:pt x="25011" y="31557"/>
                    <a:pt x="25004" y="31550"/>
                    <a:pt x="24998" y="31544"/>
                  </a:cubicBezTo>
                  <a:close/>
                  <a:moveTo>
                    <a:pt x="25035" y="31626"/>
                  </a:moveTo>
                  <a:cubicBezTo>
                    <a:pt x="25048" y="31635"/>
                    <a:pt x="25060" y="31643"/>
                    <a:pt x="25073" y="31649"/>
                  </a:cubicBezTo>
                  <a:lnTo>
                    <a:pt x="25073" y="31649"/>
                  </a:lnTo>
                  <a:cubicBezTo>
                    <a:pt x="25060" y="31642"/>
                    <a:pt x="25047" y="31634"/>
                    <a:pt x="25035" y="31626"/>
                  </a:cubicBezTo>
                  <a:close/>
                  <a:moveTo>
                    <a:pt x="10362" y="1"/>
                  </a:moveTo>
                  <a:cubicBezTo>
                    <a:pt x="10327" y="1"/>
                    <a:pt x="10297" y="1"/>
                    <a:pt x="10255" y="7"/>
                  </a:cubicBezTo>
                  <a:cubicBezTo>
                    <a:pt x="10238" y="7"/>
                    <a:pt x="10214" y="7"/>
                    <a:pt x="10190" y="19"/>
                  </a:cubicBezTo>
                  <a:cubicBezTo>
                    <a:pt x="10154" y="19"/>
                    <a:pt x="10119" y="24"/>
                    <a:pt x="10077" y="24"/>
                  </a:cubicBezTo>
                  <a:cubicBezTo>
                    <a:pt x="10059" y="24"/>
                    <a:pt x="10042" y="24"/>
                    <a:pt x="10018" y="30"/>
                  </a:cubicBezTo>
                  <a:cubicBezTo>
                    <a:pt x="9976" y="36"/>
                    <a:pt x="9929" y="36"/>
                    <a:pt x="9887" y="48"/>
                  </a:cubicBezTo>
                  <a:cubicBezTo>
                    <a:pt x="9869" y="48"/>
                    <a:pt x="9864" y="48"/>
                    <a:pt x="9852" y="54"/>
                  </a:cubicBezTo>
                  <a:lnTo>
                    <a:pt x="9840" y="54"/>
                  </a:lnTo>
                  <a:cubicBezTo>
                    <a:pt x="9828" y="54"/>
                    <a:pt x="9822" y="60"/>
                    <a:pt x="9804" y="60"/>
                  </a:cubicBezTo>
                  <a:cubicBezTo>
                    <a:pt x="9769" y="66"/>
                    <a:pt x="9733" y="78"/>
                    <a:pt x="9685" y="84"/>
                  </a:cubicBezTo>
                  <a:cubicBezTo>
                    <a:pt x="9674" y="84"/>
                    <a:pt x="9656" y="90"/>
                    <a:pt x="9644" y="90"/>
                  </a:cubicBezTo>
                  <a:cubicBezTo>
                    <a:pt x="9596" y="96"/>
                    <a:pt x="9543" y="108"/>
                    <a:pt x="9501" y="119"/>
                  </a:cubicBezTo>
                  <a:cubicBezTo>
                    <a:pt x="9483" y="119"/>
                    <a:pt x="9478" y="125"/>
                    <a:pt x="9466" y="125"/>
                  </a:cubicBezTo>
                  <a:cubicBezTo>
                    <a:pt x="9424" y="137"/>
                    <a:pt x="9383" y="143"/>
                    <a:pt x="9347" y="155"/>
                  </a:cubicBezTo>
                  <a:cubicBezTo>
                    <a:pt x="9329" y="155"/>
                    <a:pt x="9323" y="167"/>
                    <a:pt x="9305" y="167"/>
                  </a:cubicBezTo>
                  <a:cubicBezTo>
                    <a:pt x="9258" y="179"/>
                    <a:pt x="9210" y="185"/>
                    <a:pt x="9157" y="203"/>
                  </a:cubicBezTo>
                  <a:cubicBezTo>
                    <a:pt x="9145" y="203"/>
                    <a:pt x="9139" y="209"/>
                    <a:pt x="9121" y="209"/>
                  </a:cubicBezTo>
                  <a:cubicBezTo>
                    <a:pt x="9080" y="226"/>
                    <a:pt x="9032" y="232"/>
                    <a:pt x="8991" y="244"/>
                  </a:cubicBezTo>
                  <a:cubicBezTo>
                    <a:pt x="8979" y="244"/>
                    <a:pt x="8967" y="256"/>
                    <a:pt x="8961" y="256"/>
                  </a:cubicBezTo>
                  <a:cubicBezTo>
                    <a:pt x="8908" y="268"/>
                    <a:pt x="8854" y="286"/>
                    <a:pt x="8801" y="304"/>
                  </a:cubicBezTo>
                  <a:cubicBezTo>
                    <a:pt x="8795" y="304"/>
                    <a:pt x="8783" y="315"/>
                    <a:pt x="8771" y="315"/>
                  </a:cubicBezTo>
                  <a:cubicBezTo>
                    <a:pt x="8729" y="327"/>
                    <a:pt x="8676" y="345"/>
                    <a:pt x="8622" y="363"/>
                  </a:cubicBezTo>
                  <a:cubicBezTo>
                    <a:pt x="8617" y="363"/>
                    <a:pt x="8611" y="375"/>
                    <a:pt x="8605" y="375"/>
                  </a:cubicBezTo>
                  <a:cubicBezTo>
                    <a:pt x="8551" y="393"/>
                    <a:pt x="8492" y="410"/>
                    <a:pt x="8438" y="434"/>
                  </a:cubicBezTo>
                  <a:cubicBezTo>
                    <a:pt x="8432" y="440"/>
                    <a:pt x="8415" y="440"/>
                    <a:pt x="8409" y="446"/>
                  </a:cubicBezTo>
                  <a:lnTo>
                    <a:pt x="8254" y="511"/>
                  </a:lnTo>
                  <a:cubicBezTo>
                    <a:pt x="8254" y="511"/>
                    <a:pt x="8248" y="511"/>
                    <a:pt x="8248" y="523"/>
                  </a:cubicBezTo>
                  <a:cubicBezTo>
                    <a:pt x="8195" y="541"/>
                    <a:pt x="8136" y="565"/>
                    <a:pt x="8076" y="595"/>
                  </a:cubicBezTo>
                  <a:cubicBezTo>
                    <a:pt x="8070" y="600"/>
                    <a:pt x="8052" y="600"/>
                    <a:pt x="8047" y="612"/>
                  </a:cubicBezTo>
                  <a:cubicBezTo>
                    <a:pt x="8029" y="618"/>
                    <a:pt x="8011" y="624"/>
                    <a:pt x="7993" y="630"/>
                  </a:cubicBezTo>
                  <a:cubicBezTo>
                    <a:pt x="7969" y="642"/>
                    <a:pt x="7952" y="654"/>
                    <a:pt x="7928" y="660"/>
                  </a:cubicBezTo>
                  <a:cubicBezTo>
                    <a:pt x="7904" y="672"/>
                    <a:pt x="7880" y="684"/>
                    <a:pt x="7862" y="690"/>
                  </a:cubicBezTo>
                  <a:cubicBezTo>
                    <a:pt x="7821" y="707"/>
                    <a:pt x="7785" y="731"/>
                    <a:pt x="7750" y="749"/>
                  </a:cubicBezTo>
                  <a:cubicBezTo>
                    <a:pt x="7726" y="761"/>
                    <a:pt x="7702" y="773"/>
                    <a:pt x="7684" y="779"/>
                  </a:cubicBezTo>
                  <a:cubicBezTo>
                    <a:pt x="7637" y="802"/>
                    <a:pt x="7601" y="826"/>
                    <a:pt x="7554" y="850"/>
                  </a:cubicBezTo>
                  <a:cubicBezTo>
                    <a:pt x="7542" y="856"/>
                    <a:pt x="7518" y="862"/>
                    <a:pt x="7506" y="880"/>
                  </a:cubicBezTo>
                  <a:cubicBezTo>
                    <a:pt x="7447" y="909"/>
                    <a:pt x="7387" y="945"/>
                    <a:pt x="7328" y="975"/>
                  </a:cubicBezTo>
                  <a:cubicBezTo>
                    <a:pt x="7269" y="1004"/>
                    <a:pt x="7209" y="1040"/>
                    <a:pt x="7150" y="1075"/>
                  </a:cubicBezTo>
                  <a:cubicBezTo>
                    <a:pt x="7132" y="1087"/>
                    <a:pt x="7108" y="1099"/>
                    <a:pt x="7096" y="1105"/>
                  </a:cubicBezTo>
                  <a:cubicBezTo>
                    <a:pt x="7049" y="1129"/>
                    <a:pt x="7013" y="1159"/>
                    <a:pt x="6972" y="1182"/>
                  </a:cubicBezTo>
                  <a:cubicBezTo>
                    <a:pt x="6948" y="1194"/>
                    <a:pt x="6930" y="1206"/>
                    <a:pt x="6912" y="1218"/>
                  </a:cubicBezTo>
                  <a:cubicBezTo>
                    <a:pt x="6871" y="1242"/>
                    <a:pt x="6835" y="1271"/>
                    <a:pt x="6794" y="1295"/>
                  </a:cubicBezTo>
                  <a:cubicBezTo>
                    <a:pt x="6770" y="1307"/>
                    <a:pt x="6752" y="1325"/>
                    <a:pt x="6734" y="1331"/>
                  </a:cubicBezTo>
                  <a:cubicBezTo>
                    <a:pt x="6693" y="1355"/>
                    <a:pt x="6651" y="1384"/>
                    <a:pt x="6615" y="1414"/>
                  </a:cubicBezTo>
                  <a:cubicBezTo>
                    <a:pt x="6592" y="1426"/>
                    <a:pt x="6574" y="1432"/>
                    <a:pt x="6556" y="1450"/>
                  </a:cubicBezTo>
                  <a:lnTo>
                    <a:pt x="6420" y="1539"/>
                  </a:lnTo>
                  <a:cubicBezTo>
                    <a:pt x="6408" y="1545"/>
                    <a:pt x="6390" y="1562"/>
                    <a:pt x="6378" y="1568"/>
                  </a:cubicBezTo>
                  <a:cubicBezTo>
                    <a:pt x="6265" y="1640"/>
                    <a:pt x="6158" y="1723"/>
                    <a:pt x="6051" y="1806"/>
                  </a:cubicBezTo>
                  <a:cubicBezTo>
                    <a:pt x="6039" y="1806"/>
                    <a:pt x="6039" y="1812"/>
                    <a:pt x="6034" y="1812"/>
                  </a:cubicBezTo>
                  <a:cubicBezTo>
                    <a:pt x="5968" y="1865"/>
                    <a:pt x="5891" y="1925"/>
                    <a:pt x="5826" y="1978"/>
                  </a:cubicBezTo>
                  <a:cubicBezTo>
                    <a:pt x="5814" y="1990"/>
                    <a:pt x="5790" y="2008"/>
                    <a:pt x="5772" y="2020"/>
                  </a:cubicBezTo>
                  <a:lnTo>
                    <a:pt x="5618" y="2156"/>
                  </a:lnTo>
                  <a:cubicBezTo>
                    <a:pt x="5594" y="2174"/>
                    <a:pt x="5576" y="2192"/>
                    <a:pt x="5553" y="2216"/>
                  </a:cubicBezTo>
                  <a:cubicBezTo>
                    <a:pt x="5499" y="2257"/>
                    <a:pt x="5440" y="2311"/>
                    <a:pt x="5386" y="2352"/>
                  </a:cubicBezTo>
                  <a:lnTo>
                    <a:pt x="5345" y="2400"/>
                  </a:lnTo>
                  <a:cubicBezTo>
                    <a:pt x="5279" y="2459"/>
                    <a:pt x="5208" y="2524"/>
                    <a:pt x="5137" y="2584"/>
                  </a:cubicBezTo>
                  <a:lnTo>
                    <a:pt x="5089" y="2631"/>
                  </a:lnTo>
                  <a:cubicBezTo>
                    <a:pt x="5042" y="2679"/>
                    <a:pt x="4988" y="2732"/>
                    <a:pt x="4929" y="2780"/>
                  </a:cubicBezTo>
                  <a:cubicBezTo>
                    <a:pt x="4905" y="2797"/>
                    <a:pt x="4882" y="2815"/>
                    <a:pt x="4870" y="2839"/>
                  </a:cubicBezTo>
                  <a:cubicBezTo>
                    <a:pt x="4816" y="2887"/>
                    <a:pt x="4763" y="2940"/>
                    <a:pt x="4703" y="2993"/>
                  </a:cubicBezTo>
                  <a:lnTo>
                    <a:pt x="4662" y="3035"/>
                  </a:lnTo>
                  <a:cubicBezTo>
                    <a:pt x="4597" y="3106"/>
                    <a:pt x="4525" y="3172"/>
                    <a:pt x="4460" y="3243"/>
                  </a:cubicBezTo>
                  <a:lnTo>
                    <a:pt x="4418" y="3290"/>
                  </a:lnTo>
                  <a:cubicBezTo>
                    <a:pt x="4365" y="3344"/>
                    <a:pt x="4312" y="3403"/>
                    <a:pt x="4258" y="3463"/>
                  </a:cubicBezTo>
                  <a:cubicBezTo>
                    <a:pt x="4240" y="3480"/>
                    <a:pt x="4222" y="3504"/>
                    <a:pt x="4199" y="3522"/>
                  </a:cubicBezTo>
                  <a:cubicBezTo>
                    <a:pt x="4151" y="3581"/>
                    <a:pt x="4098" y="3629"/>
                    <a:pt x="4044" y="3688"/>
                  </a:cubicBezTo>
                  <a:cubicBezTo>
                    <a:pt x="4032" y="3706"/>
                    <a:pt x="4015" y="3718"/>
                    <a:pt x="4009" y="3736"/>
                  </a:cubicBezTo>
                  <a:cubicBezTo>
                    <a:pt x="3943" y="3807"/>
                    <a:pt x="3884" y="3884"/>
                    <a:pt x="3825" y="3955"/>
                  </a:cubicBezTo>
                  <a:cubicBezTo>
                    <a:pt x="3807" y="3973"/>
                    <a:pt x="3801" y="3985"/>
                    <a:pt x="3783" y="4003"/>
                  </a:cubicBezTo>
                  <a:cubicBezTo>
                    <a:pt x="3736" y="4062"/>
                    <a:pt x="3688" y="4122"/>
                    <a:pt x="3635" y="4181"/>
                  </a:cubicBezTo>
                  <a:cubicBezTo>
                    <a:pt x="3623" y="4205"/>
                    <a:pt x="3599" y="4223"/>
                    <a:pt x="3587" y="4246"/>
                  </a:cubicBezTo>
                  <a:cubicBezTo>
                    <a:pt x="3534" y="4306"/>
                    <a:pt x="3486" y="4365"/>
                    <a:pt x="3439" y="4430"/>
                  </a:cubicBezTo>
                  <a:cubicBezTo>
                    <a:pt x="3421" y="4448"/>
                    <a:pt x="3415" y="4460"/>
                    <a:pt x="3397" y="4478"/>
                  </a:cubicBezTo>
                  <a:cubicBezTo>
                    <a:pt x="3338" y="4549"/>
                    <a:pt x="3278" y="4632"/>
                    <a:pt x="3219" y="4709"/>
                  </a:cubicBezTo>
                  <a:cubicBezTo>
                    <a:pt x="3207" y="4721"/>
                    <a:pt x="3201" y="4739"/>
                    <a:pt x="3183" y="4751"/>
                  </a:cubicBezTo>
                  <a:cubicBezTo>
                    <a:pt x="3142" y="4816"/>
                    <a:pt x="3088" y="4876"/>
                    <a:pt x="3041" y="4947"/>
                  </a:cubicBezTo>
                  <a:cubicBezTo>
                    <a:pt x="3029" y="4965"/>
                    <a:pt x="3011" y="4989"/>
                    <a:pt x="2993" y="5012"/>
                  </a:cubicBezTo>
                  <a:cubicBezTo>
                    <a:pt x="2946" y="5078"/>
                    <a:pt x="2904" y="5137"/>
                    <a:pt x="2857" y="5202"/>
                  </a:cubicBezTo>
                  <a:cubicBezTo>
                    <a:pt x="2845" y="5220"/>
                    <a:pt x="2833" y="5244"/>
                    <a:pt x="2821" y="5256"/>
                  </a:cubicBezTo>
                  <a:cubicBezTo>
                    <a:pt x="2768" y="5339"/>
                    <a:pt x="2708" y="5422"/>
                    <a:pt x="2655" y="5499"/>
                  </a:cubicBezTo>
                  <a:cubicBezTo>
                    <a:pt x="2649" y="5517"/>
                    <a:pt x="2637" y="5529"/>
                    <a:pt x="2625" y="5553"/>
                  </a:cubicBezTo>
                  <a:cubicBezTo>
                    <a:pt x="2584" y="5618"/>
                    <a:pt x="2536" y="5689"/>
                    <a:pt x="2500" y="5755"/>
                  </a:cubicBezTo>
                  <a:cubicBezTo>
                    <a:pt x="2489" y="5778"/>
                    <a:pt x="2471" y="5808"/>
                    <a:pt x="2459" y="5826"/>
                  </a:cubicBezTo>
                  <a:cubicBezTo>
                    <a:pt x="2411" y="5897"/>
                    <a:pt x="2376" y="5962"/>
                    <a:pt x="2340" y="6022"/>
                  </a:cubicBezTo>
                  <a:cubicBezTo>
                    <a:pt x="2322" y="6046"/>
                    <a:pt x="2316" y="6057"/>
                    <a:pt x="2305" y="6081"/>
                  </a:cubicBezTo>
                  <a:cubicBezTo>
                    <a:pt x="2251" y="6164"/>
                    <a:pt x="2198" y="6253"/>
                    <a:pt x="2156" y="6331"/>
                  </a:cubicBezTo>
                  <a:cubicBezTo>
                    <a:pt x="2144" y="6348"/>
                    <a:pt x="2132" y="6372"/>
                    <a:pt x="2126" y="6384"/>
                  </a:cubicBezTo>
                  <a:cubicBezTo>
                    <a:pt x="2085" y="6449"/>
                    <a:pt x="2043" y="6521"/>
                    <a:pt x="2008" y="6586"/>
                  </a:cubicBezTo>
                  <a:cubicBezTo>
                    <a:pt x="1990" y="6616"/>
                    <a:pt x="1978" y="6639"/>
                    <a:pt x="1960" y="6669"/>
                  </a:cubicBezTo>
                  <a:lnTo>
                    <a:pt x="1847" y="6865"/>
                  </a:lnTo>
                  <a:cubicBezTo>
                    <a:pt x="1835" y="6889"/>
                    <a:pt x="1829" y="6912"/>
                    <a:pt x="1812" y="6936"/>
                  </a:cubicBezTo>
                  <a:cubicBezTo>
                    <a:pt x="1770" y="7025"/>
                    <a:pt x="1723" y="7102"/>
                    <a:pt x="1681" y="7192"/>
                  </a:cubicBezTo>
                  <a:cubicBezTo>
                    <a:pt x="1669" y="7215"/>
                    <a:pt x="1657" y="7233"/>
                    <a:pt x="1645" y="7251"/>
                  </a:cubicBezTo>
                  <a:cubicBezTo>
                    <a:pt x="1610" y="7322"/>
                    <a:pt x="1580" y="7388"/>
                    <a:pt x="1544" y="7459"/>
                  </a:cubicBezTo>
                  <a:cubicBezTo>
                    <a:pt x="1533" y="7488"/>
                    <a:pt x="1515" y="7518"/>
                    <a:pt x="1497" y="7542"/>
                  </a:cubicBezTo>
                  <a:cubicBezTo>
                    <a:pt x="1467" y="7607"/>
                    <a:pt x="1432" y="7678"/>
                    <a:pt x="1402" y="7744"/>
                  </a:cubicBezTo>
                  <a:cubicBezTo>
                    <a:pt x="1396" y="7768"/>
                    <a:pt x="1378" y="7785"/>
                    <a:pt x="1372" y="7809"/>
                  </a:cubicBezTo>
                  <a:cubicBezTo>
                    <a:pt x="1337" y="7898"/>
                    <a:pt x="1289" y="7981"/>
                    <a:pt x="1254" y="8070"/>
                  </a:cubicBezTo>
                  <a:cubicBezTo>
                    <a:pt x="1248" y="8094"/>
                    <a:pt x="1242" y="8112"/>
                    <a:pt x="1224" y="8130"/>
                  </a:cubicBezTo>
                  <a:cubicBezTo>
                    <a:pt x="1194" y="8195"/>
                    <a:pt x="1164" y="8260"/>
                    <a:pt x="1135" y="8338"/>
                  </a:cubicBezTo>
                  <a:cubicBezTo>
                    <a:pt x="1123" y="8367"/>
                    <a:pt x="1111" y="8397"/>
                    <a:pt x="1099" y="8427"/>
                  </a:cubicBezTo>
                  <a:cubicBezTo>
                    <a:pt x="1069" y="8492"/>
                    <a:pt x="1046" y="8557"/>
                    <a:pt x="1016" y="8629"/>
                  </a:cubicBezTo>
                  <a:cubicBezTo>
                    <a:pt x="1010" y="8646"/>
                    <a:pt x="992" y="8676"/>
                    <a:pt x="986" y="8700"/>
                  </a:cubicBezTo>
                  <a:cubicBezTo>
                    <a:pt x="951" y="8789"/>
                    <a:pt x="921" y="8878"/>
                    <a:pt x="885" y="8961"/>
                  </a:cubicBezTo>
                  <a:lnTo>
                    <a:pt x="862" y="9026"/>
                  </a:lnTo>
                  <a:cubicBezTo>
                    <a:pt x="838" y="9092"/>
                    <a:pt x="808" y="9163"/>
                    <a:pt x="784" y="9234"/>
                  </a:cubicBezTo>
                  <a:cubicBezTo>
                    <a:pt x="778" y="9264"/>
                    <a:pt x="767" y="9294"/>
                    <a:pt x="755" y="9323"/>
                  </a:cubicBezTo>
                  <a:lnTo>
                    <a:pt x="689" y="9525"/>
                  </a:lnTo>
                  <a:cubicBezTo>
                    <a:pt x="683" y="9549"/>
                    <a:pt x="678" y="9579"/>
                    <a:pt x="666" y="9596"/>
                  </a:cubicBezTo>
                  <a:cubicBezTo>
                    <a:pt x="636" y="9685"/>
                    <a:pt x="606" y="9775"/>
                    <a:pt x="588" y="9864"/>
                  </a:cubicBezTo>
                  <a:lnTo>
                    <a:pt x="565" y="9935"/>
                  </a:lnTo>
                  <a:cubicBezTo>
                    <a:pt x="541" y="10000"/>
                    <a:pt x="517" y="10071"/>
                    <a:pt x="505" y="10143"/>
                  </a:cubicBezTo>
                  <a:cubicBezTo>
                    <a:pt x="499" y="10155"/>
                    <a:pt x="499" y="10172"/>
                    <a:pt x="488" y="10184"/>
                  </a:cubicBezTo>
                  <a:cubicBezTo>
                    <a:pt x="482" y="10202"/>
                    <a:pt x="482" y="10214"/>
                    <a:pt x="476" y="10232"/>
                  </a:cubicBezTo>
                  <a:cubicBezTo>
                    <a:pt x="458" y="10297"/>
                    <a:pt x="440" y="10362"/>
                    <a:pt x="422" y="10422"/>
                  </a:cubicBezTo>
                  <a:cubicBezTo>
                    <a:pt x="416" y="10446"/>
                    <a:pt x="410" y="10475"/>
                    <a:pt x="398" y="10499"/>
                  </a:cubicBezTo>
                  <a:lnTo>
                    <a:pt x="333" y="10766"/>
                  </a:lnTo>
                  <a:cubicBezTo>
                    <a:pt x="327" y="10784"/>
                    <a:pt x="327" y="10802"/>
                    <a:pt x="321" y="10826"/>
                  </a:cubicBezTo>
                  <a:cubicBezTo>
                    <a:pt x="303" y="10891"/>
                    <a:pt x="292" y="10962"/>
                    <a:pt x="274" y="11033"/>
                  </a:cubicBezTo>
                  <a:lnTo>
                    <a:pt x="250" y="11122"/>
                  </a:lnTo>
                  <a:cubicBezTo>
                    <a:pt x="238" y="11188"/>
                    <a:pt x="220" y="11253"/>
                    <a:pt x="214" y="11318"/>
                  </a:cubicBezTo>
                  <a:cubicBezTo>
                    <a:pt x="208" y="11342"/>
                    <a:pt x="208" y="11372"/>
                    <a:pt x="203" y="11396"/>
                  </a:cubicBezTo>
                  <a:lnTo>
                    <a:pt x="155" y="11663"/>
                  </a:lnTo>
                  <a:cubicBezTo>
                    <a:pt x="155" y="11675"/>
                    <a:pt x="149" y="11693"/>
                    <a:pt x="149" y="11716"/>
                  </a:cubicBezTo>
                  <a:cubicBezTo>
                    <a:pt x="131" y="11788"/>
                    <a:pt x="125" y="11865"/>
                    <a:pt x="113" y="11936"/>
                  </a:cubicBezTo>
                  <a:cubicBezTo>
                    <a:pt x="102" y="11966"/>
                    <a:pt x="102" y="11989"/>
                    <a:pt x="96" y="12019"/>
                  </a:cubicBezTo>
                  <a:lnTo>
                    <a:pt x="72" y="12221"/>
                  </a:lnTo>
                  <a:cubicBezTo>
                    <a:pt x="72" y="12239"/>
                    <a:pt x="66" y="12263"/>
                    <a:pt x="66" y="12286"/>
                  </a:cubicBezTo>
                  <a:cubicBezTo>
                    <a:pt x="60" y="12375"/>
                    <a:pt x="42" y="12464"/>
                    <a:pt x="36" y="12554"/>
                  </a:cubicBezTo>
                  <a:lnTo>
                    <a:pt x="36" y="12559"/>
                  </a:lnTo>
                  <a:cubicBezTo>
                    <a:pt x="36" y="12589"/>
                    <a:pt x="30" y="12625"/>
                    <a:pt x="30" y="12654"/>
                  </a:cubicBezTo>
                  <a:cubicBezTo>
                    <a:pt x="30" y="12696"/>
                    <a:pt x="24" y="12732"/>
                    <a:pt x="24" y="12767"/>
                  </a:cubicBezTo>
                  <a:cubicBezTo>
                    <a:pt x="24" y="12815"/>
                    <a:pt x="12" y="12856"/>
                    <a:pt x="12" y="12904"/>
                  </a:cubicBezTo>
                  <a:cubicBezTo>
                    <a:pt x="12" y="12934"/>
                    <a:pt x="12" y="12951"/>
                    <a:pt x="7" y="12981"/>
                  </a:cubicBezTo>
                  <a:cubicBezTo>
                    <a:pt x="7" y="13040"/>
                    <a:pt x="1" y="13094"/>
                    <a:pt x="1" y="13153"/>
                  </a:cubicBezTo>
                  <a:lnTo>
                    <a:pt x="1" y="13201"/>
                  </a:lnTo>
                  <a:lnTo>
                    <a:pt x="1" y="13415"/>
                  </a:lnTo>
                  <a:lnTo>
                    <a:pt x="1" y="13605"/>
                  </a:lnTo>
                  <a:lnTo>
                    <a:pt x="1" y="13664"/>
                  </a:lnTo>
                  <a:cubicBezTo>
                    <a:pt x="1" y="13711"/>
                    <a:pt x="1" y="13753"/>
                    <a:pt x="7" y="13800"/>
                  </a:cubicBezTo>
                  <a:lnTo>
                    <a:pt x="7" y="13866"/>
                  </a:lnTo>
                  <a:cubicBezTo>
                    <a:pt x="7" y="13913"/>
                    <a:pt x="12" y="13949"/>
                    <a:pt x="12" y="13991"/>
                  </a:cubicBezTo>
                  <a:cubicBezTo>
                    <a:pt x="12" y="14014"/>
                    <a:pt x="12" y="14038"/>
                    <a:pt x="24" y="14062"/>
                  </a:cubicBezTo>
                  <a:cubicBezTo>
                    <a:pt x="24" y="14103"/>
                    <a:pt x="30" y="14157"/>
                    <a:pt x="30" y="14198"/>
                  </a:cubicBezTo>
                  <a:lnTo>
                    <a:pt x="30" y="14246"/>
                  </a:lnTo>
                  <a:cubicBezTo>
                    <a:pt x="36" y="14305"/>
                    <a:pt x="42" y="14365"/>
                    <a:pt x="42" y="14424"/>
                  </a:cubicBezTo>
                  <a:cubicBezTo>
                    <a:pt x="42" y="14436"/>
                    <a:pt x="42" y="14454"/>
                    <a:pt x="54" y="14466"/>
                  </a:cubicBezTo>
                  <a:cubicBezTo>
                    <a:pt x="60" y="14513"/>
                    <a:pt x="60" y="14555"/>
                    <a:pt x="66" y="14602"/>
                  </a:cubicBezTo>
                  <a:cubicBezTo>
                    <a:pt x="66" y="14626"/>
                    <a:pt x="72" y="14644"/>
                    <a:pt x="72" y="14667"/>
                  </a:cubicBezTo>
                  <a:cubicBezTo>
                    <a:pt x="72" y="14691"/>
                    <a:pt x="84" y="14715"/>
                    <a:pt x="84" y="14733"/>
                  </a:cubicBezTo>
                  <a:cubicBezTo>
                    <a:pt x="84" y="14751"/>
                    <a:pt x="90" y="14762"/>
                    <a:pt x="90" y="14786"/>
                  </a:cubicBezTo>
                  <a:cubicBezTo>
                    <a:pt x="90" y="14810"/>
                    <a:pt x="96" y="14834"/>
                    <a:pt x="96" y="14846"/>
                  </a:cubicBezTo>
                  <a:cubicBezTo>
                    <a:pt x="102" y="14881"/>
                    <a:pt x="113" y="14929"/>
                    <a:pt x="119" y="14964"/>
                  </a:cubicBezTo>
                  <a:cubicBezTo>
                    <a:pt x="119" y="14982"/>
                    <a:pt x="125" y="15000"/>
                    <a:pt x="125" y="15018"/>
                  </a:cubicBezTo>
                  <a:cubicBezTo>
                    <a:pt x="131" y="15071"/>
                    <a:pt x="149" y="15131"/>
                    <a:pt x="155" y="15178"/>
                  </a:cubicBezTo>
                  <a:cubicBezTo>
                    <a:pt x="155" y="15190"/>
                    <a:pt x="161" y="15202"/>
                    <a:pt x="161" y="15208"/>
                  </a:cubicBezTo>
                  <a:cubicBezTo>
                    <a:pt x="173" y="15255"/>
                    <a:pt x="185" y="15297"/>
                    <a:pt x="191" y="15338"/>
                  </a:cubicBezTo>
                  <a:cubicBezTo>
                    <a:pt x="203" y="15350"/>
                    <a:pt x="203" y="15374"/>
                    <a:pt x="208" y="15386"/>
                  </a:cubicBezTo>
                  <a:cubicBezTo>
                    <a:pt x="214" y="15427"/>
                    <a:pt x="220" y="15463"/>
                    <a:pt x="238" y="15493"/>
                  </a:cubicBezTo>
                  <a:cubicBezTo>
                    <a:pt x="244" y="15505"/>
                    <a:pt x="244" y="15528"/>
                    <a:pt x="250" y="15546"/>
                  </a:cubicBezTo>
                  <a:cubicBezTo>
                    <a:pt x="262" y="15582"/>
                    <a:pt x="274" y="15618"/>
                    <a:pt x="292" y="15653"/>
                  </a:cubicBezTo>
                  <a:cubicBezTo>
                    <a:pt x="298" y="15671"/>
                    <a:pt x="298" y="15683"/>
                    <a:pt x="303" y="15695"/>
                  </a:cubicBezTo>
                  <a:cubicBezTo>
                    <a:pt x="321" y="15742"/>
                    <a:pt x="333" y="15790"/>
                    <a:pt x="357" y="15843"/>
                  </a:cubicBezTo>
                  <a:cubicBezTo>
                    <a:pt x="357" y="15849"/>
                    <a:pt x="363" y="15861"/>
                    <a:pt x="363" y="15873"/>
                  </a:cubicBezTo>
                  <a:lnTo>
                    <a:pt x="410" y="15980"/>
                  </a:lnTo>
                  <a:cubicBezTo>
                    <a:pt x="416" y="15998"/>
                    <a:pt x="422" y="16009"/>
                    <a:pt x="422" y="16027"/>
                  </a:cubicBezTo>
                  <a:cubicBezTo>
                    <a:pt x="440" y="16057"/>
                    <a:pt x="446" y="16093"/>
                    <a:pt x="458" y="16122"/>
                  </a:cubicBezTo>
                  <a:lnTo>
                    <a:pt x="482" y="16170"/>
                  </a:lnTo>
                  <a:lnTo>
                    <a:pt x="529" y="16277"/>
                  </a:lnTo>
                  <a:cubicBezTo>
                    <a:pt x="535" y="16288"/>
                    <a:pt x="535" y="16300"/>
                    <a:pt x="541" y="16306"/>
                  </a:cubicBezTo>
                  <a:lnTo>
                    <a:pt x="606" y="16443"/>
                  </a:lnTo>
                  <a:cubicBezTo>
                    <a:pt x="618" y="16449"/>
                    <a:pt x="618" y="16467"/>
                    <a:pt x="624" y="16473"/>
                  </a:cubicBezTo>
                  <a:cubicBezTo>
                    <a:pt x="636" y="16508"/>
                    <a:pt x="660" y="16538"/>
                    <a:pt x="678" y="16574"/>
                  </a:cubicBezTo>
                  <a:cubicBezTo>
                    <a:pt x="683" y="16591"/>
                    <a:pt x="689" y="16603"/>
                    <a:pt x="695" y="16615"/>
                  </a:cubicBezTo>
                  <a:cubicBezTo>
                    <a:pt x="713" y="16645"/>
                    <a:pt x="725" y="16674"/>
                    <a:pt x="749" y="16704"/>
                  </a:cubicBezTo>
                  <a:cubicBezTo>
                    <a:pt x="755" y="16716"/>
                    <a:pt x="767" y="16722"/>
                    <a:pt x="773" y="16740"/>
                  </a:cubicBezTo>
                  <a:cubicBezTo>
                    <a:pt x="796" y="16775"/>
                    <a:pt x="808" y="16805"/>
                    <a:pt x="832" y="16835"/>
                  </a:cubicBezTo>
                  <a:cubicBezTo>
                    <a:pt x="838" y="16841"/>
                    <a:pt x="838" y="16853"/>
                    <a:pt x="844" y="16859"/>
                  </a:cubicBezTo>
                  <a:cubicBezTo>
                    <a:pt x="868" y="16894"/>
                    <a:pt x="897" y="16942"/>
                    <a:pt x="921" y="16977"/>
                  </a:cubicBezTo>
                  <a:cubicBezTo>
                    <a:pt x="927" y="16983"/>
                    <a:pt x="933" y="16989"/>
                    <a:pt x="945" y="17007"/>
                  </a:cubicBezTo>
                  <a:cubicBezTo>
                    <a:pt x="963" y="17037"/>
                    <a:pt x="980" y="17066"/>
                    <a:pt x="1004" y="17090"/>
                  </a:cubicBezTo>
                  <a:cubicBezTo>
                    <a:pt x="1010" y="17102"/>
                    <a:pt x="1016" y="17108"/>
                    <a:pt x="1034" y="17126"/>
                  </a:cubicBezTo>
                  <a:cubicBezTo>
                    <a:pt x="1052" y="17149"/>
                    <a:pt x="1069" y="17179"/>
                    <a:pt x="1093" y="17197"/>
                  </a:cubicBezTo>
                  <a:cubicBezTo>
                    <a:pt x="1099" y="17209"/>
                    <a:pt x="1105" y="17221"/>
                    <a:pt x="1111" y="17227"/>
                  </a:cubicBezTo>
                  <a:cubicBezTo>
                    <a:pt x="1135" y="17256"/>
                    <a:pt x="1164" y="17286"/>
                    <a:pt x="1188" y="17316"/>
                  </a:cubicBezTo>
                  <a:cubicBezTo>
                    <a:pt x="1188" y="17328"/>
                    <a:pt x="1194" y="17328"/>
                    <a:pt x="1194" y="17334"/>
                  </a:cubicBezTo>
                  <a:cubicBezTo>
                    <a:pt x="1224" y="17369"/>
                    <a:pt x="1254" y="17399"/>
                    <a:pt x="1283" y="17429"/>
                  </a:cubicBezTo>
                  <a:lnTo>
                    <a:pt x="1307" y="17452"/>
                  </a:lnTo>
                  <a:lnTo>
                    <a:pt x="1372" y="17518"/>
                  </a:lnTo>
                  <a:lnTo>
                    <a:pt x="1402" y="17547"/>
                  </a:lnTo>
                  <a:lnTo>
                    <a:pt x="1467" y="17613"/>
                  </a:lnTo>
                  <a:cubicBezTo>
                    <a:pt x="1479" y="17625"/>
                    <a:pt x="1491" y="17630"/>
                    <a:pt x="1497" y="17642"/>
                  </a:cubicBezTo>
                  <a:cubicBezTo>
                    <a:pt x="1527" y="17672"/>
                    <a:pt x="1556" y="17696"/>
                    <a:pt x="1586" y="17725"/>
                  </a:cubicBezTo>
                  <a:lnTo>
                    <a:pt x="1598" y="17731"/>
                  </a:lnTo>
                  <a:cubicBezTo>
                    <a:pt x="1628" y="17761"/>
                    <a:pt x="1663" y="17785"/>
                    <a:pt x="1699" y="17815"/>
                  </a:cubicBezTo>
                  <a:cubicBezTo>
                    <a:pt x="1705" y="17820"/>
                    <a:pt x="1723" y="17832"/>
                    <a:pt x="1729" y="17838"/>
                  </a:cubicBezTo>
                  <a:cubicBezTo>
                    <a:pt x="1752" y="17862"/>
                    <a:pt x="1782" y="17874"/>
                    <a:pt x="1806" y="17892"/>
                  </a:cubicBezTo>
                  <a:cubicBezTo>
                    <a:pt x="1818" y="17898"/>
                    <a:pt x="1824" y="17904"/>
                    <a:pt x="1841" y="17910"/>
                  </a:cubicBezTo>
                  <a:cubicBezTo>
                    <a:pt x="1865" y="17927"/>
                    <a:pt x="1895" y="17951"/>
                    <a:pt x="1913" y="17963"/>
                  </a:cubicBezTo>
                  <a:cubicBezTo>
                    <a:pt x="1925" y="17969"/>
                    <a:pt x="1936" y="17981"/>
                    <a:pt x="1942" y="17987"/>
                  </a:cubicBezTo>
                  <a:lnTo>
                    <a:pt x="2055" y="18052"/>
                  </a:lnTo>
                  <a:lnTo>
                    <a:pt x="25088" y="31656"/>
                  </a:lnTo>
                  <a:cubicBezTo>
                    <a:pt x="25083" y="31654"/>
                    <a:pt x="25078" y="31652"/>
                    <a:pt x="25073" y="31649"/>
                  </a:cubicBezTo>
                  <a:lnTo>
                    <a:pt x="25073" y="31649"/>
                  </a:lnTo>
                  <a:cubicBezTo>
                    <a:pt x="25635" y="31988"/>
                    <a:pt x="26293" y="32164"/>
                    <a:pt x="27020" y="32164"/>
                  </a:cubicBezTo>
                  <a:cubicBezTo>
                    <a:pt x="27986" y="32164"/>
                    <a:pt x="29076" y="31853"/>
                    <a:pt x="30231" y="31199"/>
                  </a:cubicBezTo>
                  <a:cubicBezTo>
                    <a:pt x="34239" y="28924"/>
                    <a:pt x="37505" y="23367"/>
                    <a:pt x="37528" y="18782"/>
                  </a:cubicBezTo>
                  <a:cubicBezTo>
                    <a:pt x="37582" y="16467"/>
                    <a:pt x="36786" y="14846"/>
                    <a:pt x="35486" y="14091"/>
                  </a:cubicBezTo>
                  <a:cubicBezTo>
                    <a:pt x="35498" y="14091"/>
                    <a:pt x="35498" y="14097"/>
                    <a:pt x="35503" y="14097"/>
                  </a:cubicBezTo>
                  <a:lnTo>
                    <a:pt x="12464" y="494"/>
                  </a:lnTo>
                  <a:cubicBezTo>
                    <a:pt x="12417" y="470"/>
                    <a:pt x="12375" y="440"/>
                    <a:pt x="12328" y="416"/>
                  </a:cubicBezTo>
                  <a:lnTo>
                    <a:pt x="12286" y="393"/>
                  </a:lnTo>
                  <a:lnTo>
                    <a:pt x="12197" y="351"/>
                  </a:lnTo>
                  <a:cubicBezTo>
                    <a:pt x="12179" y="345"/>
                    <a:pt x="12161" y="333"/>
                    <a:pt x="12144" y="327"/>
                  </a:cubicBezTo>
                  <a:cubicBezTo>
                    <a:pt x="12114" y="315"/>
                    <a:pt x="12090" y="304"/>
                    <a:pt x="12061" y="292"/>
                  </a:cubicBezTo>
                  <a:cubicBezTo>
                    <a:pt x="12043" y="286"/>
                    <a:pt x="12025" y="274"/>
                    <a:pt x="12001" y="268"/>
                  </a:cubicBezTo>
                  <a:cubicBezTo>
                    <a:pt x="11971" y="262"/>
                    <a:pt x="11954" y="244"/>
                    <a:pt x="11924" y="238"/>
                  </a:cubicBezTo>
                  <a:cubicBezTo>
                    <a:pt x="11900" y="232"/>
                    <a:pt x="11876" y="226"/>
                    <a:pt x="11865" y="214"/>
                  </a:cubicBezTo>
                  <a:cubicBezTo>
                    <a:pt x="11835" y="209"/>
                    <a:pt x="11805" y="197"/>
                    <a:pt x="11781" y="185"/>
                  </a:cubicBezTo>
                  <a:lnTo>
                    <a:pt x="11716" y="167"/>
                  </a:lnTo>
                  <a:lnTo>
                    <a:pt x="11627" y="143"/>
                  </a:lnTo>
                  <a:cubicBezTo>
                    <a:pt x="11603" y="137"/>
                    <a:pt x="11580" y="125"/>
                    <a:pt x="11568" y="125"/>
                  </a:cubicBezTo>
                  <a:cubicBezTo>
                    <a:pt x="11538" y="119"/>
                    <a:pt x="11508" y="114"/>
                    <a:pt x="11467" y="108"/>
                  </a:cubicBezTo>
                  <a:cubicBezTo>
                    <a:pt x="11443" y="96"/>
                    <a:pt x="11431" y="96"/>
                    <a:pt x="11407" y="90"/>
                  </a:cubicBezTo>
                  <a:lnTo>
                    <a:pt x="11295" y="66"/>
                  </a:lnTo>
                  <a:cubicBezTo>
                    <a:pt x="11283" y="66"/>
                    <a:pt x="11265" y="60"/>
                    <a:pt x="11253" y="60"/>
                  </a:cubicBezTo>
                  <a:lnTo>
                    <a:pt x="11099" y="36"/>
                  </a:lnTo>
                  <a:cubicBezTo>
                    <a:pt x="11081" y="36"/>
                    <a:pt x="11069" y="36"/>
                    <a:pt x="11051" y="30"/>
                  </a:cubicBezTo>
                  <a:cubicBezTo>
                    <a:pt x="11015" y="24"/>
                    <a:pt x="10974" y="24"/>
                    <a:pt x="10932" y="19"/>
                  </a:cubicBezTo>
                  <a:cubicBezTo>
                    <a:pt x="10915" y="19"/>
                    <a:pt x="10897" y="19"/>
                    <a:pt x="10873" y="7"/>
                  </a:cubicBezTo>
                  <a:cubicBezTo>
                    <a:pt x="10837" y="7"/>
                    <a:pt x="10808" y="1"/>
                    <a:pt x="10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147311" y="-1250108"/>
              <a:ext cx="2756548" cy="2118085"/>
            </a:xfrm>
            <a:custGeom>
              <a:avLst/>
              <a:gdLst/>
              <a:ahLst/>
              <a:cxnLst/>
              <a:rect l="l" t="t" r="r" b="b"/>
              <a:pathLst>
                <a:path w="28586" h="21965" extrusionOk="0">
                  <a:moveTo>
                    <a:pt x="5552" y="0"/>
                  </a:moveTo>
                  <a:cubicBezTo>
                    <a:pt x="3005" y="1954"/>
                    <a:pt x="909" y="5154"/>
                    <a:pt x="0" y="8361"/>
                  </a:cubicBezTo>
                  <a:lnTo>
                    <a:pt x="23027" y="21965"/>
                  </a:lnTo>
                  <a:cubicBezTo>
                    <a:pt x="23942" y="18758"/>
                    <a:pt x="26038" y="15558"/>
                    <a:pt x="28585" y="13604"/>
                  </a:cubicBezTo>
                  <a:lnTo>
                    <a:pt x="5552" y="0"/>
                  </a:lnTo>
                  <a:close/>
                </a:path>
              </a:pathLst>
            </a:custGeom>
            <a:solidFill>
              <a:srgbClr val="979797">
                <a:alpha val="4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8"/>
            <p:cNvSpPr/>
            <p:nvPr/>
          </p:nvSpPr>
          <p:spPr>
            <a:xfrm>
              <a:off x="7806809" y="642224"/>
              <a:ext cx="1787716" cy="1159667"/>
            </a:xfrm>
            <a:custGeom>
              <a:avLst/>
              <a:gdLst/>
              <a:ahLst/>
              <a:cxnLst/>
              <a:rect l="l" t="t" r="r" b="b"/>
              <a:pathLst>
                <a:path w="18539" h="12026" extrusionOk="0">
                  <a:moveTo>
                    <a:pt x="18539" y="1"/>
                  </a:moveTo>
                  <a:lnTo>
                    <a:pt x="13" y="10772"/>
                  </a:lnTo>
                  <a:lnTo>
                    <a:pt x="1" y="12025"/>
                  </a:lnTo>
                  <a:lnTo>
                    <a:pt x="18539" y="1254"/>
                  </a:lnTo>
                  <a:lnTo>
                    <a:pt x="185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8"/>
            <p:cNvSpPr/>
            <p:nvPr/>
          </p:nvSpPr>
          <p:spPr>
            <a:xfrm>
              <a:off x="4403906" y="-283017"/>
              <a:ext cx="3404172" cy="2084913"/>
            </a:xfrm>
            <a:custGeom>
              <a:avLst/>
              <a:gdLst/>
              <a:ahLst/>
              <a:cxnLst/>
              <a:rect l="l" t="t" r="r" b="b"/>
              <a:pathLst>
                <a:path w="35302" h="21621" extrusionOk="0">
                  <a:moveTo>
                    <a:pt x="7" y="0"/>
                  </a:moveTo>
                  <a:lnTo>
                    <a:pt x="1" y="1247"/>
                  </a:lnTo>
                  <a:lnTo>
                    <a:pt x="35290" y="21620"/>
                  </a:lnTo>
                  <a:lnTo>
                    <a:pt x="35302" y="20367"/>
                  </a:lnTo>
                  <a:lnTo>
                    <a:pt x="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4404484" y="-1321755"/>
              <a:ext cx="5190055" cy="3002830"/>
            </a:xfrm>
            <a:custGeom>
              <a:avLst/>
              <a:gdLst/>
              <a:ahLst/>
              <a:cxnLst/>
              <a:rect l="l" t="t" r="r" b="b"/>
              <a:pathLst>
                <a:path w="53822" h="31140" extrusionOk="0">
                  <a:moveTo>
                    <a:pt x="18527" y="1"/>
                  </a:moveTo>
                  <a:lnTo>
                    <a:pt x="1" y="10772"/>
                  </a:lnTo>
                  <a:lnTo>
                    <a:pt x="35296" y="31139"/>
                  </a:lnTo>
                  <a:lnTo>
                    <a:pt x="53822" y="20368"/>
                  </a:lnTo>
                  <a:lnTo>
                    <a:pt x="18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4528203" y="-1259847"/>
              <a:ext cx="4976463" cy="2873325"/>
            </a:xfrm>
            <a:custGeom>
              <a:avLst/>
              <a:gdLst/>
              <a:ahLst/>
              <a:cxnLst/>
              <a:rect l="l" t="t" r="r" b="b"/>
              <a:pathLst>
                <a:path w="51607" h="29797" extrusionOk="0">
                  <a:moveTo>
                    <a:pt x="17327" y="0"/>
                  </a:moveTo>
                  <a:lnTo>
                    <a:pt x="11852" y="3159"/>
                  </a:lnTo>
                  <a:lnTo>
                    <a:pt x="3094" y="8212"/>
                  </a:lnTo>
                  <a:lnTo>
                    <a:pt x="0" y="10006"/>
                  </a:lnTo>
                  <a:lnTo>
                    <a:pt x="3830" y="12214"/>
                  </a:lnTo>
                  <a:lnTo>
                    <a:pt x="19595" y="21317"/>
                  </a:lnTo>
                  <a:lnTo>
                    <a:pt x="34286" y="29797"/>
                  </a:lnTo>
                  <a:lnTo>
                    <a:pt x="48976" y="21317"/>
                  </a:lnTo>
                  <a:lnTo>
                    <a:pt x="51607" y="19791"/>
                  </a:lnTo>
                  <a:lnTo>
                    <a:pt x="38478" y="12214"/>
                  </a:lnTo>
                  <a:lnTo>
                    <a:pt x="31548" y="8212"/>
                  </a:lnTo>
                  <a:lnTo>
                    <a:pt x="22790" y="3159"/>
                  </a:lnTo>
                  <a:lnTo>
                    <a:pt x="173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4923275" y="-1031984"/>
              <a:ext cx="4188051" cy="2418175"/>
            </a:xfrm>
            <a:custGeom>
              <a:avLst/>
              <a:gdLst/>
              <a:ahLst/>
              <a:cxnLst/>
              <a:rect l="l" t="t" r="r" b="b"/>
              <a:pathLst>
                <a:path w="43431" h="25077" extrusionOk="0">
                  <a:moveTo>
                    <a:pt x="14376" y="3266"/>
                  </a:moveTo>
                  <a:lnTo>
                    <a:pt x="20071" y="6556"/>
                  </a:lnTo>
                  <a:lnTo>
                    <a:pt x="15819" y="9014"/>
                  </a:lnTo>
                  <a:lnTo>
                    <a:pt x="10125" y="5725"/>
                  </a:lnTo>
                  <a:lnTo>
                    <a:pt x="14376" y="3266"/>
                  </a:lnTo>
                  <a:close/>
                  <a:moveTo>
                    <a:pt x="9911" y="5843"/>
                  </a:moveTo>
                  <a:lnTo>
                    <a:pt x="15605" y="9133"/>
                  </a:lnTo>
                  <a:lnTo>
                    <a:pt x="11348" y="11591"/>
                  </a:lnTo>
                  <a:lnTo>
                    <a:pt x="5659" y="8302"/>
                  </a:lnTo>
                  <a:lnTo>
                    <a:pt x="9911" y="5843"/>
                  </a:lnTo>
                  <a:close/>
                  <a:moveTo>
                    <a:pt x="20272" y="6675"/>
                  </a:moveTo>
                  <a:lnTo>
                    <a:pt x="25955" y="9964"/>
                  </a:lnTo>
                  <a:lnTo>
                    <a:pt x="21703" y="12423"/>
                  </a:lnTo>
                  <a:lnTo>
                    <a:pt x="16021" y="9133"/>
                  </a:lnTo>
                  <a:lnTo>
                    <a:pt x="20272" y="6675"/>
                  </a:lnTo>
                  <a:close/>
                  <a:moveTo>
                    <a:pt x="15813" y="9252"/>
                  </a:moveTo>
                  <a:lnTo>
                    <a:pt x="21496" y="12541"/>
                  </a:lnTo>
                  <a:lnTo>
                    <a:pt x="17244" y="14994"/>
                  </a:lnTo>
                  <a:lnTo>
                    <a:pt x="11556" y="11710"/>
                  </a:lnTo>
                  <a:lnTo>
                    <a:pt x="15813" y="9252"/>
                  </a:lnTo>
                  <a:close/>
                  <a:moveTo>
                    <a:pt x="26175" y="10083"/>
                  </a:moveTo>
                  <a:lnTo>
                    <a:pt x="31863" y="13373"/>
                  </a:lnTo>
                  <a:lnTo>
                    <a:pt x="27612" y="15825"/>
                  </a:lnTo>
                  <a:lnTo>
                    <a:pt x="21917" y="12541"/>
                  </a:lnTo>
                  <a:lnTo>
                    <a:pt x="26175" y="10083"/>
                  </a:lnTo>
                  <a:close/>
                  <a:moveTo>
                    <a:pt x="21703" y="12660"/>
                  </a:moveTo>
                  <a:lnTo>
                    <a:pt x="27398" y="15944"/>
                  </a:lnTo>
                  <a:lnTo>
                    <a:pt x="23146" y="18402"/>
                  </a:lnTo>
                  <a:lnTo>
                    <a:pt x="17452" y="15113"/>
                  </a:lnTo>
                  <a:lnTo>
                    <a:pt x="21703" y="12660"/>
                  </a:lnTo>
                  <a:close/>
                  <a:moveTo>
                    <a:pt x="32065" y="13480"/>
                  </a:moveTo>
                  <a:lnTo>
                    <a:pt x="37760" y="16769"/>
                  </a:lnTo>
                  <a:lnTo>
                    <a:pt x="33508" y="19228"/>
                  </a:lnTo>
                  <a:lnTo>
                    <a:pt x="27814" y="15938"/>
                  </a:lnTo>
                  <a:lnTo>
                    <a:pt x="32065" y="13480"/>
                  </a:lnTo>
                  <a:close/>
                  <a:moveTo>
                    <a:pt x="27606" y="16057"/>
                  </a:moveTo>
                  <a:lnTo>
                    <a:pt x="33300" y="19346"/>
                  </a:lnTo>
                  <a:lnTo>
                    <a:pt x="29043" y="21805"/>
                  </a:lnTo>
                  <a:lnTo>
                    <a:pt x="23354" y="18515"/>
                  </a:lnTo>
                  <a:lnTo>
                    <a:pt x="27606" y="16057"/>
                  </a:lnTo>
                  <a:close/>
                  <a:moveTo>
                    <a:pt x="9133" y="0"/>
                  </a:moveTo>
                  <a:lnTo>
                    <a:pt x="8925" y="119"/>
                  </a:lnTo>
                  <a:lnTo>
                    <a:pt x="14168" y="3148"/>
                  </a:lnTo>
                  <a:lnTo>
                    <a:pt x="9917" y="5606"/>
                  </a:lnTo>
                  <a:lnTo>
                    <a:pt x="4668" y="2578"/>
                  </a:lnTo>
                  <a:lnTo>
                    <a:pt x="4460" y="2696"/>
                  </a:lnTo>
                  <a:lnTo>
                    <a:pt x="9709" y="5725"/>
                  </a:lnTo>
                  <a:lnTo>
                    <a:pt x="5457" y="8183"/>
                  </a:lnTo>
                  <a:lnTo>
                    <a:pt x="208" y="5155"/>
                  </a:lnTo>
                  <a:lnTo>
                    <a:pt x="0" y="5273"/>
                  </a:lnTo>
                  <a:lnTo>
                    <a:pt x="5249" y="8302"/>
                  </a:lnTo>
                  <a:lnTo>
                    <a:pt x="1152" y="10671"/>
                  </a:lnTo>
                  <a:lnTo>
                    <a:pt x="1360" y="10790"/>
                  </a:lnTo>
                  <a:lnTo>
                    <a:pt x="5457" y="8420"/>
                  </a:lnTo>
                  <a:lnTo>
                    <a:pt x="11146" y="11710"/>
                  </a:lnTo>
                  <a:lnTo>
                    <a:pt x="7049" y="14073"/>
                  </a:lnTo>
                  <a:lnTo>
                    <a:pt x="7262" y="14192"/>
                  </a:lnTo>
                  <a:lnTo>
                    <a:pt x="11354" y="11829"/>
                  </a:lnTo>
                  <a:lnTo>
                    <a:pt x="17042" y="15113"/>
                  </a:lnTo>
                  <a:lnTo>
                    <a:pt x="12945" y="17482"/>
                  </a:lnTo>
                  <a:lnTo>
                    <a:pt x="13153" y="17601"/>
                  </a:lnTo>
                  <a:lnTo>
                    <a:pt x="17250" y="15231"/>
                  </a:lnTo>
                  <a:lnTo>
                    <a:pt x="22945" y="18521"/>
                  </a:lnTo>
                  <a:lnTo>
                    <a:pt x="18847" y="20890"/>
                  </a:lnTo>
                  <a:lnTo>
                    <a:pt x="19055" y="21009"/>
                  </a:lnTo>
                  <a:lnTo>
                    <a:pt x="23152" y="18640"/>
                  </a:lnTo>
                  <a:lnTo>
                    <a:pt x="28841" y="21929"/>
                  </a:lnTo>
                  <a:lnTo>
                    <a:pt x="24750" y="24299"/>
                  </a:lnTo>
                  <a:lnTo>
                    <a:pt x="24957" y="24417"/>
                  </a:lnTo>
                  <a:lnTo>
                    <a:pt x="29055" y="22048"/>
                  </a:lnTo>
                  <a:lnTo>
                    <a:pt x="34298" y="25076"/>
                  </a:lnTo>
                  <a:lnTo>
                    <a:pt x="34506" y="24958"/>
                  </a:lnTo>
                  <a:lnTo>
                    <a:pt x="29262" y="21929"/>
                  </a:lnTo>
                  <a:lnTo>
                    <a:pt x="33514" y="19471"/>
                  </a:lnTo>
                  <a:lnTo>
                    <a:pt x="38763" y="22499"/>
                  </a:lnTo>
                  <a:lnTo>
                    <a:pt x="38971" y="22381"/>
                  </a:lnTo>
                  <a:lnTo>
                    <a:pt x="33722" y="19352"/>
                  </a:lnTo>
                  <a:lnTo>
                    <a:pt x="37973" y="16894"/>
                  </a:lnTo>
                  <a:lnTo>
                    <a:pt x="43223" y="19922"/>
                  </a:lnTo>
                  <a:lnTo>
                    <a:pt x="43430" y="19803"/>
                  </a:lnTo>
                  <a:lnTo>
                    <a:pt x="38181" y="16775"/>
                  </a:lnTo>
                  <a:lnTo>
                    <a:pt x="42278" y="14406"/>
                  </a:lnTo>
                  <a:lnTo>
                    <a:pt x="42071" y="14287"/>
                  </a:lnTo>
                  <a:lnTo>
                    <a:pt x="37973" y="16656"/>
                  </a:lnTo>
                  <a:lnTo>
                    <a:pt x="32279" y="13367"/>
                  </a:lnTo>
                  <a:lnTo>
                    <a:pt x="36376" y="11003"/>
                  </a:lnTo>
                  <a:lnTo>
                    <a:pt x="36168" y="10885"/>
                  </a:lnTo>
                  <a:lnTo>
                    <a:pt x="32071" y="13248"/>
                  </a:lnTo>
                  <a:lnTo>
                    <a:pt x="26383" y="9964"/>
                  </a:lnTo>
                  <a:lnTo>
                    <a:pt x="30480" y="7595"/>
                  </a:lnTo>
                  <a:lnTo>
                    <a:pt x="30272" y="7476"/>
                  </a:lnTo>
                  <a:lnTo>
                    <a:pt x="26175" y="9846"/>
                  </a:lnTo>
                  <a:lnTo>
                    <a:pt x="20486" y="6556"/>
                  </a:lnTo>
                  <a:lnTo>
                    <a:pt x="24583" y="4187"/>
                  </a:lnTo>
                  <a:lnTo>
                    <a:pt x="24376" y="4068"/>
                  </a:lnTo>
                  <a:lnTo>
                    <a:pt x="20278" y="6437"/>
                  </a:lnTo>
                  <a:lnTo>
                    <a:pt x="14584" y="3148"/>
                  </a:lnTo>
                  <a:lnTo>
                    <a:pt x="18681" y="784"/>
                  </a:lnTo>
                  <a:lnTo>
                    <a:pt x="18473" y="665"/>
                  </a:lnTo>
                  <a:lnTo>
                    <a:pt x="14376" y="3029"/>
                  </a:lnTo>
                  <a:lnTo>
                    <a:pt x="9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6440595" y="1353392"/>
              <a:ext cx="816087" cy="550615"/>
            </a:xfrm>
            <a:custGeom>
              <a:avLst/>
              <a:gdLst/>
              <a:ahLst/>
              <a:cxnLst/>
              <a:rect l="l" t="t" r="r" b="b"/>
              <a:pathLst>
                <a:path w="8463" h="5710" extrusionOk="0">
                  <a:moveTo>
                    <a:pt x="274" y="4092"/>
                  </a:moveTo>
                  <a:cubicBezTo>
                    <a:pt x="268" y="4092"/>
                    <a:pt x="262" y="4092"/>
                    <a:pt x="256" y="4098"/>
                  </a:cubicBezTo>
                  <a:cubicBezTo>
                    <a:pt x="262" y="4098"/>
                    <a:pt x="268" y="4092"/>
                    <a:pt x="274" y="4092"/>
                  </a:cubicBezTo>
                  <a:close/>
                  <a:moveTo>
                    <a:pt x="227" y="4110"/>
                  </a:moveTo>
                  <a:cubicBezTo>
                    <a:pt x="215" y="4110"/>
                    <a:pt x="209" y="4110"/>
                    <a:pt x="209" y="4116"/>
                  </a:cubicBezTo>
                  <a:cubicBezTo>
                    <a:pt x="209" y="4116"/>
                    <a:pt x="215" y="4110"/>
                    <a:pt x="227" y="4110"/>
                  </a:cubicBezTo>
                  <a:close/>
                  <a:moveTo>
                    <a:pt x="1224" y="5363"/>
                  </a:moveTo>
                  <a:cubicBezTo>
                    <a:pt x="1224" y="5369"/>
                    <a:pt x="1224" y="5387"/>
                    <a:pt x="1218" y="5393"/>
                  </a:cubicBezTo>
                  <a:cubicBezTo>
                    <a:pt x="1218" y="5387"/>
                    <a:pt x="1218" y="5369"/>
                    <a:pt x="1224" y="5363"/>
                  </a:cubicBezTo>
                  <a:close/>
                  <a:moveTo>
                    <a:pt x="1212" y="5422"/>
                  </a:moveTo>
                  <a:cubicBezTo>
                    <a:pt x="1212" y="5440"/>
                    <a:pt x="1206" y="5446"/>
                    <a:pt x="1206" y="5452"/>
                  </a:cubicBezTo>
                  <a:cubicBezTo>
                    <a:pt x="1206" y="5446"/>
                    <a:pt x="1212" y="5434"/>
                    <a:pt x="1212" y="5422"/>
                  </a:cubicBezTo>
                  <a:close/>
                  <a:moveTo>
                    <a:pt x="1188" y="5489"/>
                  </a:moveTo>
                  <a:cubicBezTo>
                    <a:pt x="1188" y="5494"/>
                    <a:pt x="1187" y="5506"/>
                    <a:pt x="1183" y="5511"/>
                  </a:cubicBezTo>
                  <a:cubicBezTo>
                    <a:pt x="1183" y="5506"/>
                    <a:pt x="1188" y="5500"/>
                    <a:pt x="1188" y="5489"/>
                  </a:cubicBezTo>
                  <a:close/>
                  <a:moveTo>
                    <a:pt x="1135" y="5571"/>
                  </a:moveTo>
                  <a:cubicBezTo>
                    <a:pt x="1135" y="5589"/>
                    <a:pt x="1129" y="5594"/>
                    <a:pt x="1123" y="5594"/>
                  </a:cubicBezTo>
                  <a:cubicBezTo>
                    <a:pt x="1129" y="5589"/>
                    <a:pt x="1129" y="5577"/>
                    <a:pt x="1135" y="5571"/>
                  </a:cubicBezTo>
                  <a:close/>
                  <a:moveTo>
                    <a:pt x="7548" y="1"/>
                  </a:moveTo>
                  <a:cubicBezTo>
                    <a:pt x="7536" y="1"/>
                    <a:pt x="7518" y="1"/>
                    <a:pt x="7506" y="13"/>
                  </a:cubicBezTo>
                  <a:cubicBezTo>
                    <a:pt x="7489" y="13"/>
                    <a:pt x="7477" y="19"/>
                    <a:pt x="7459" y="25"/>
                  </a:cubicBezTo>
                  <a:lnTo>
                    <a:pt x="7453" y="25"/>
                  </a:lnTo>
                  <a:cubicBezTo>
                    <a:pt x="7447" y="31"/>
                    <a:pt x="7429" y="31"/>
                    <a:pt x="7423" y="42"/>
                  </a:cubicBezTo>
                  <a:cubicBezTo>
                    <a:pt x="7417" y="42"/>
                    <a:pt x="7417" y="48"/>
                    <a:pt x="7411" y="48"/>
                  </a:cubicBezTo>
                  <a:lnTo>
                    <a:pt x="197" y="4140"/>
                  </a:lnTo>
                  <a:cubicBezTo>
                    <a:pt x="84" y="4205"/>
                    <a:pt x="7" y="4336"/>
                    <a:pt x="7" y="4538"/>
                  </a:cubicBezTo>
                  <a:cubicBezTo>
                    <a:pt x="1" y="4929"/>
                    <a:pt x="274" y="5422"/>
                    <a:pt x="618" y="5624"/>
                  </a:cubicBezTo>
                  <a:cubicBezTo>
                    <a:pt x="720" y="5683"/>
                    <a:pt x="816" y="5709"/>
                    <a:pt x="899" y="5709"/>
                  </a:cubicBezTo>
                  <a:cubicBezTo>
                    <a:pt x="968" y="5709"/>
                    <a:pt x="1028" y="5692"/>
                    <a:pt x="1076" y="5660"/>
                  </a:cubicBezTo>
                  <a:lnTo>
                    <a:pt x="1076" y="5660"/>
                  </a:lnTo>
                  <a:cubicBezTo>
                    <a:pt x="1070" y="5666"/>
                    <a:pt x="1064" y="5666"/>
                    <a:pt x="1064" y="5672"/>
                  </a:cubicBezTo>
                  <a:lnTo>
                    <a:pt x="8278" y="1586"/>
                  </a:lnTo>
                  <a:cubicBezTo>
                    <a:pt x="8391" y="1515"/>
                    <a:pt x="8462" y="1384"/>
                    <a:pt x="8462" y="1183"/>
                  </a:cubicBezTo>
                  <a:cubicBezTo>
                    <a:pt x="8456" y="1147"/>
                    <a:pt x="8456" y="1123"/>
                    <a:pt x="8451" y="1105"/>
                  </a:cubicBezTo>
                  <a:lnTo>
                    <a:pt x="8451" y="1082"/>
                  </a:lnTo>
                  <a:cubicBezTo>
                    <a:pt x="8451" y="1064"/>
                    <a:pt x="8451" y="1046"/>
                    <a:pt x="8439" y="1028"/>
                  </a:cubicBezTo>
                  <a:lnTo>
                    <a:pt x="8439" y="1004"/>
                  </a:lnTo>
                  <a:cubicBezTo>
                    <a:pt x="8439" y="987"/>
                    <a:pt x="8433" y="963"/>
                    <a:pt x="8427" y="939"/>
                  </a:cubicBezTo>
                  <a:lnTo>
                    <a:pt x="8427" y="933"/>
                  </a:lnTo>
                  <a:cubicBezTo>
                    <a:pt x="8421" y="909"/>
                    <a:pt x="8409" y="886"/>
                    <a:pt x="8409" y="856"/>
                  </a:cubicBezTo>
                  <a:cubicBezTo>
                    <a:pt x="8409" y="850"/>
                    <a:pt x="8409" y="844"/>
                    <a:pt x="8403" y="844"/>
                  </a:cubicBezTo>
                  <a:cubicBezTo>
                    <a:pt x="8397" y="826"/>
                    <a:pt x="8391" y="808"/>
                    <a:pt x="8391" y="791"/>
                  </a:cubicBezTo>
                  <a:cubicBezTo>
                    <a:pt x="8391" y="785"/>
                    <a:pt x="8379" y="773"/>
                    <a:pt x="8379" y="767"/>
                  </a:cubicBezTo>
                  <a:cubicBezTo>
                    <a:pt x="8373" y="755"/>
                    <a:pt x="8367" y="731"/>
                    <a:pt x="8361" y="719"/>
                  </a:cubicBezTo>
                  <a:cubicBezTo>
                    <a:pt x="8361" y="708"/>
                    <a:pt x="8350" y="702"/>
                    <a:pt x="8350" y="702"/>
                  </a:cubicBezTo>
                  <a:lnTo>
                    <a:pt x="8350" y="696"/>
                  </a:lnTo>
                  <a:cubicBezTo>
                    <a:pt x="8350" y="684"/>
                    <a:pt x="8344" y="678"/>
                    <a:pt x="8344" y="678"/>
                  </a:cubicBezTo>
                  <a:cubicBezTo>
                    <a:pt x="8338" y="654"/>
                    <a:pt x="8320" y="636"/>
                    <a:pt x="8314" y="618"/>
                  </a:cubicBezTo>
                  <a:cubicBezTo>
                    <a:pt x="8308" y="613"/>
                    <a:pt x="8308" y="601"/>
                    <a:pt x="8302" y="589"/>
                  </a:cubicBezTo>
                  <a:cubicBezTo>
                    <a:pt x="8290" y="571"/>
                    <a:pt x="8278" y="553"/>
                    <a:pt x="8272" y="535"/>
                  </a:cubicBezTo>
                  <a:cubicBezTo>
                    <a:pt x="8261" y="529"/>
                    <a:pt x="8261" y="518"/>
                    <a:pt x="8255" y="506"/>
                  </a:cubicBezTo>
                  <a:cubicBezTo>
                    <a:pt x="8243" y="494"/>
                    <a:pt x="8231" y="470"/>
                    <a:pt x="8219" y="458"/>
                  </a:cubicBezTo>
                  <a:cubicBezTo>
                    <a:pt x="8213" y="446"/>
                    <a:pt x="8201" y="440"/>
                    <a:pt x="8201" y="434"/>
                  </a:cubicBezTo>
                  <a:cubicBezTo>
                    <a:pt x="8189" y="411"/>
                    <a:pt x="8171" y="399"/>
                    <a:pt x="8160" y="375"/>
                  </a:cubicBezTo>
                  <a:cubicBezTo>
                    <a:pt x="8160" y="369"/>
                    <a:pt x="8154" y="369"/>
                    <a:pt x="8154" y="357"/>
                  </a:cubicBezTo>
                  <a:lnTo>
                    <a:pt x="8154" y="351"/>
                  </a:lnTo>
                  <a:lnTo>
                    <a:pt x="8142" y="345"/>
                  </a:lnTo>
                  <a:cubicBezTo>
                    <a:pt x="8130" y="328"/>
                    <a:pt x="8112" y="310"/>
                    <a:pt x="8100" y="292"/>
                  </a:cubicBezTo>
                  <a:lnTo>
                    <a:pt x="8094" y="286"/>
                  </a:lnTo>
                  <a:cubicBezTo>
                    <a:pt x="8076" y="268"/>
                    <a:pt x="8065" y="250"/>
                    <a:pt x="8041" y="233"/>
                  </a:cubicBezTo>
                  <a:lnTo>
                    <a:pt x="8035" y="227"/>
                  </a:lnTo>
                  <a:cubicBezTo>
                    <a:pt x="8017" y="209"/>
                    <a:pt x="8005" y="197"/>
                    <a:pt x="7981" y="179"/>
                  </a:cubicBezTo>
                  <a:lnTo>
                    <a:pt x="7975" y="173"/>
                  </a:lnTo>
                  <a:cubicBezTo>
                    <a:pt x="7958" y="161"/>
                    <a:pt x="7934" y="143"/>
                    <a:pt x="7922" y="132"/>
                  </a:cubicBezTo>
                  <a:cubicBezTo>
                    <a:pt x="7916" y="132"/>
                    <a:pt x="7916" y="120"/>
                    <a:pt x="7904" y="120"/>
                  </a:cubicBezTo>
                  <a:cubicBezTo>
                    <a:pt x="7886" y="108"/>
                    <a:pt x="7869" y="102"/>
                    <a:pt x="7845" y="84"/>
                  </a:cubicBezTo>
                  <a:cubicBezTo>
                    <a:pt x="7827" y="72"/>
                    <a:pt x="7809" y="60"/>
                    <a:pt x="7785" y="54"/>
                  </a:cubicBezTo>
                  <a:cubicBezTo>
                    <a:pt x="7780" y="54"/>
                    <a:pt x="7780" y="48"/>
                    <a:pt x="7774" y="48"/>
                  </a:cubicBezTo>
                  <a:cubicBezTo>
                    <a:pt x="7756" y="42"/>
                    <a:pt x="7744" y="31"/>
                    <a:pt x="7726" y="31"/>
                  </a:cubicBezTo>
                  <a:cubicBezTo>
                    <a:pt x="7720" y="31"/>
                    <a:pt x="7714" y="25"/>
                    <a:pt x="7714" y="25"/>
                  </a:cubicBezTo>
                  <a:cubicBezTo>
                    <a:pt x="7696" y="19"/>
                    <a:pt x="7685" y="19"/>
                    <a:pt x="7667" y="13"/>
                  </a:cubicBezTo>
                  <a:lnTo>
                    <a:pt x="7661" y="13"/>
                  </a:lnTo>
                  <a:cubicBezTo>
                    <a:pt x="7649" y="13"/>
                    <a:pt x="7631" y="1"/>
                    <a:pt x="7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4204104" y="58826"/>
              <a:ext cx="815991" cy="550519"/>
            </a:xfrm>
            <a:custGeom>
              <a:avLst/>
              <a:gdLst/>
              <a:ahLst/>
              <a:cxnLst/>
              <a:rect l="l" t="t" r="r" b="b"/>
              <a:pathLst>
                <a:path w="8462" h="5709" extrusionOk="0">
                  <a:moveTo>
                    <a:pt x="475" y="4115"/>
                  </a:moveTo>
                  <a:cubicBezTo>
                    <a:pt x="481" y="4115"/>
                    <a:pt x="487" y="4115"/>
                    <a:pt x="499" y="4121"/>
                  </a:cubicBezTo>
                  <a:cubicBezTo>
                    <a:pt x="487" y="4121"/>
                    <a:pt x="481" y="4115"/>
                    <a:pt x="475" y="4115"/>
                  </a:cubicBezTo>
                  <a:close/>
                  <a:moveTo>
                    <a:pt x="535" y="4139"/>
                  </a:moveTo>
                  <a:cubicBezTo>
                    <a:pt x="541" y="4139"/>
                    <a:pt x="547" y="4139"/>
                    <a:pt x="558" y="4145"/>
                  </a:cubicBezTo>
                  <a:cubicBezTo>
                    <a:pt x="547" y="4145"/>
                    <a:pt x="541" y="4139"/>
                    <a:pt x="535" y="4139"/>
                  </a:cubicBezTo>
                  <a:close/>
                  <a:moveTo>
                    <a:pt x="1200" y="5481"/>
                  </a:moveTo>
                  <a:cubicBezTo>
                    <a:pt x="1200" y="5487"/>
                    <a:pt x="1194" y="5505"/>
                    <a:pt x="1188" y="5517"/>
                  </a:cubicBezTo>
                  <a:cubicBezTo>
                    <a:pt x="1194" y="5505"/>
                    <a:pt x="1194" y="5493"/>
                    <a:pt x="1200" y="5481"/>
                  </a:cubicBezTo>
                  <a:close/>
                  <a:moveTo>
                    <a:pt x="7547" y="0"/>
                  </a:moveTo>
                  <a:cubicBezTo>
                    <a:pt x="7536" y="0"/>
                    <a:pt x="7518" y="0"/>
                    <a:pt x="7506" y="6"/>
                  </a:cubicBezTo>
                  <a:cubicBezTo>
                    <a:pt x="7488" y="6"/>
                    <a:pt x="7476" y="18"/>
                    <a:pt x="7458" y="24"/>
                  </a:cubicBezTo>
                  <a:lnTo>
                    <a:pt x="7452" y="24"/>
                  </a:lnTo>
                  <a:cubicBezTo>
                    <a:pt x="7446" y="30"/>
                    <a:pt x="7429" y="30"/>
                    <a:pt x="7423" y="36"/>
                  </a:cubicBezTo>
                  <a:cubicBezTo>
                    <a:pt x="7417" y="36"/>
                    <a:pt x="7417" y="48"/>
                    <a:pt x="7405" y="48"/>
                  </a:cubicBezTo>
                  <a:lnTo>
                    <a:pt x="190" y="4133"/>
                  </a:lnTo>
                  <a:cubicBezTo>
                    <a:pt x="83" y="4204"/>
                    <a:pt x="6" y="4335"/>
                    <a:pt x="6" y="4537"/>
                  </a:cubicBezTo>
                  <a:cubicBezTo>
                    <a:pt x="0" y="4929"/>
                    <a:pt x="273" y="5422"/>
                    <a:pt x="618" y="5618"/>
                  </a:cubicBezTo>
                  <a:cubicBezTo>
                    <a:pt x="720" y="5680"/>
                    <a:pt x="816" y="5708"/>
                    <a:pt x="900" y="5708"/>
                  </a:cubicBezTo>
                  <a:cubicBezTo>
                    <a:pt x="968" y="5708"/>
                    <a:pt x="1028" y="5691"/>
                    <a:pt x="1081" y="5659"/>
                  </a:cubicBezTo>
                  <a:lnTo>
                    <a:pt x="1081" y="5659"/>
                  </a:lnTo>
                  <a:cubicBezTo>
                    <a:pt x="1075" y="5665"/>
                    <a:pt x="1069" y="5665"/>
                    <a:pt x="1063" y="5671"/>
                  </a:cubicBezTo>
                  <a:lnTo>
                    <a:pt x="8278" y="1580"/>
                  </a:lnTo>
                  <a:cubicBezTo>
                    <a:pt x="8385" y="1514"/>
                    <a:pt x="8462" y="1384"/>
                    <a:pt x="8462" y="1182"/>
                  </a:cubicBezTo>
                  <a:lnTo>
                    <a:pt x="8462" y="1117"/>
                  </a:lnTo>
                  <a:cubicBezTo>
                    <a:pt x="8462" y="1099"/>
                    <a:pt x="8456" y="1093"/>
                    <a:pt x="8456" y="1087"/>
                  </a:cubicBezTo>
                  <a:cubicBezTo>
                    <a:pt x="8456" y="1069"/>
                    <a:pt x="8456" y="1057"/>
                    <a:pt x="8444" y="1033"/>
                  </a:cubicBezTo>
                  <a:lnTo>
                    <a:pt x="8444" y="1010"/>
                  </a:lnTo>
                  <a:cubicBezTo>
                    <a:pt x="8444" y="992"/>
                    <a:pt x="8438" y="974"/>
                    <a:pt x="8438" y="950"/>
                  </a:cubicBezTo>
                  <a:lnTo>
                    <a:pt x="8438" y="938"/>
                  </a:lnTo>
                  <a:cubicBezTo>
                    <a:pt x="8432" y="915"/>
                    <a:pt x="8426" y="891"/>
                    <a:pt x="8426" y="873"/>
                  </a:cubicBezTo>
                  <a:cubicBezTo>
                    <a:pt x="8426" y="861"/>
                    <a:pt x="8414" y="855"/>
                    <a:pt x="8414" y="849"/>
                  </a:cubicBezTo>
                  <a:cubicBezTo>
                    <a:pt x="8408" y="832"/>
                    <a:pt x="8408" y="814"/>
                    <a:pt x="8402" y="796"/>
                  </a:cubicBezTo>
                  <a:cubicBezTo>
                    <a:pt x="8402" y="790"/>
                    <a:pt x="8397" y="784"/>
                    <a:pt x="8397" y="772"/>
                  </a:cubicBezTo>
                  <a:cubicBezTo>
                    <a:pt x="8385" y="760"/>
                    <a:pt x="8379" y="737"/>
                    <a:pt x="8373" y="725"/>
                  </a:cubicBezTo>
                  <a:cubicBezTo>
                    <a:pt x="8373" y="713"/>
                    <a:pt x="8367" y="713"/>
                    <a:pt x="8367" y="707"/>
                  </a:cubicBezTo>
                  <a:lnTo>
                    <a:pt x="8367" y="701"/>
                  </a:lnTo>
                  <a:cubicBezTo>
                    <a:pt x="8367" y="689"/>
                    <a:pt x="8355" y="683"/>
                    <a:pt x="8355" y="677"/>
                  </a:cubicBezTo>
                  <a:cubicBezTo>
                    <a:pt x="8349" y="653"/>
                    <a:pt x="8343" y="642"/>
                    <a:pt x="8325" y="618"/>
                  </a:cubicBezTo>
                  <a:cubicBezTo>
                    <a:pt x="8319" y="612"/>
                    <a:pt x="8319" y="594"/>
                    <a:pt x="8313" y="588"/>
                  </a:cubicBezTo>
                  <a:cubicBezTo>
                    <a:pt x="8307" y="576"/>
                    <a:pt x="8290" y="552"/>
                    <a:pt x="8284" y="535"/>
                  </a:cubicBezTo>
                  <a:cubicBezTo>
                    <a:pt x="8278" y="529"/>
                    <a:pt x="8266" y="517"/>
                    <a:pt x="8260" y="505"/>
                  </a:cubicBezTo>
                  <a:cubicBezTo>
                    <a:pt x="8254" y="493"/>
                    <a:pt x="8236" y="475"/>
                    <a:pt x="8230" y="457"/>
                  </a:cubicBezTo>
                  <a:cubicBezTo>
                    <a:pt x="8224" y="446"/>
                    <a:pt x="8218" y="434"/>
                    <a:pt x="8207" y="428"/>
                  </a:cubicBezTo>
                  <a:cubicBezTo>
                    <a:pt x="8195" y="410"/>
                    <a:pt x="8177" y="386"/>
                    <a:pt x="8171" y="374"/>
                  </a:cubicBezTo>
                  <a:cubicBezTo>
                    <a:pt x="8165" y="368"/>
                    <a:pt x="8165" y="357"/>
                    <a:pt x="8159" y="357"/>
                  </a:cubicBezTo>
                  <a:lnTo>
                    <a:pt x="8147" y="351"/>
                  </a:lnTo>
                  <a:cubicBezTo>
                    <a:pt x="8147" y="351"/>
                    <a:pt x="8147" y="345"/>
                    <a:pt x="8141" y="345"/>
                  </a:cubicBezTo>
                  <a:cubicBezTo>
                    <a:pt x="8129" y="327"/>
                    <a:pt x="8112" y="303"/>
                    <a:pt x="8100" y="291"/>
                  </a:cubicBezTo>
                  <a:lnTo>
                    <a:pt x="8088" y="285"/>
                  </a:lnTo>
                  <a:cubicBezTo>
                    <a:pt x="8076" y="267"/>
                    <a:pt x="8058" y="244"/>
                    <a:pt x="8040" y="232"/>
                  </a:cubicBezTo>
                  <a:lnTo>
                    <a:pt x="8028" y="226"/>
                  </a:lnTo>
                  <a:cubicBezTo>
                    <a:pt x="8017" y="208"/>
                    <a:pt x="7999" y="196"/>
                    <a:pt x="7981" y="178"/>
                  </a:cubicBezTo>
                  <a:cubicBezTo>
                    <a:pt x="7981" y="178"/>
                    <a:pt x="7969" y="178"/>
                    <a:pt x="7969" y="172"/>
                  </a:cubicBezTo>
                  <a:cubicBezTo>
                    <a:pt x="7957" y="155"/>
                    <a:pt x="7933" y="143"/>
                    <a:pt x="7922" y="125"/>
                  </a:cubicBezTo>
                  <a:cubicBezTo>
                    <a:pt x="7910" y="125"/>
                    <a:pt x="7910" y="119"/>
                    <a:pt x="7904" y="119"/>
                  </a:cubicBezTo>
                  <a:cubicBezTo>
                    <a:pt x="7880" y="107"/>
                    <a:pt x="7868" y="95"/>
                    <a:pt x="7844" y="83"/>
                  </a:cubicBezTo>
                  <a:cubicBezTo>
                    <a:pt x="7821" y="66"/>
                    <a:pt x="7809" y="60"/>
                    <a:pt x="7785" y="54"/>
                  </a:cubicBezTo>
                  <a:cubicBezTo>
                    <a:pt x="7779" y="54"/>
                    <a:pt x="7779" y="48"/>
                    <a:pt x="7773" y="48"/>
                  </a:cubicBezTo>
                  <a:cubicBezTo>
                    <a:pt x="7755" y="36"/>
                    <a:pt x="7743" y="30"/>
                    <a:pt x="7726" y="30"/>
                  </a:cubicBezTo>
                  <a:cubicBezTo>
                    <a:pt x="7720" y="30"/>
                    <a:pt x="7714" y="24"/>
                    <a:pt x="7714" y="24"/>
                  </a:cubicBezTo>
                  <a:cubicBezTo>
                    <a:pt x="7696" y="18"/>
                    <a:pt x="7684" y="18"/>
                    <a:pt x="7666" y="6"/>
                  </a:cubicBezTo>
                  <a:lnTo>
                    <a:pt x="7660" y="6"/>
                  </a:lnTo>
                  <a:cubicBezTo>
                    <a:pt x="7642" y="0"/>
                    <a:pt x="7631" y="0"/>
                    <a:pt x="7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2206276" y="-334028"/>
              <a:ext cx="4710316" cy="4027881"/>
            </a:xfrm>
            <a:custGeom>
              <a:avLst/>
              <a:gdLst/>
              <a:ahLst/>
              <a:cxnLst/>
              <a:rect l="l" t="t" r="r" b="b"/>
              <a:pathLst>
                <a:path w="48847" h="41770" extrusionOk="0">
                  <a:moveTo>
                    <a:pt x="42570" y="17761"/>
                  </a:moveTo>
                  <a:cubicBezTo>
                    <a:pt x="42546" y="17773"/>
                    <a:pt x="42522" y="17773"/>
                    <a:pt x="42499" y="17779"/>
                  </a:cubicBezTo>
                  <a:cubicBezTo>
                    <a:pt x="42505" y="17773"/>
                    <a:pt x="42511" y="17773"/>
                    <a:pt x="42516" y="17773"/>
                  </a:cubicBezTo>
                  <a:cubicBezTo>
                    <a:pt x="42534" y="17773"/>
                    <a:pt x="42552" y="17761"/>
                    <a:pt x="42570" y="17761"/>
                  </a:cubicBezTo>
                  <a:close/>
                  <a:moveTo>
                    <a:pt x="44767" y="17785"/>
                  </a:moveTo>
                  <a:cubicBezTo>
                    <a:pt x="44779" y="17791"/>
                    <a:pt x="44803" y="17791"/>
                    <a:pt x="44820" y="17803"/>
                  </a:cubicBezTo>
                  <a:cubicBezTo>
                    <a:pt x="44797" y="17791"/>
                    <a:pt x="44773" y="17791"/>
                    <a:pt x="44749" y="17785"/>
                  </a:cubicBezTo>
                  <a:close/>
                  <a:moveTo>
                    <a:pt x="44953" y="17836"/>
                  </a:moveTo>
                  <a:cubicBezTo>
                    <a:pt x="44954" y="17836"/>
                    <a:pt x="44957" y="17838"/>
                    <a:pt x="44957" y="17838"/>
                  </a:cubicBezTo>
                  <a:cubicBezTo>
                    <a:pt x="44975" y="17838"/>
                    <a:pt x="44987" y="17844"/>
                    <a:pt x="45004" y="17850"/>
                  </a:cubicBezTo>
                  <a:cubicBezTo>
                    <a:pt x="44987" y="17844"/>
                    <a:pt x="44969" y="17844"/>
                    <a:pt x="44951" y="17838"/>
                  </a:cubicBezTo>
                  <a:cubicBezTo>
                    <a:pt x="44951" y="17836"/>
                    <a:pt x="44952" y="17836"/>
                    <a:pt x="44953" y="17836"/>
                  </a:cubicBezTo>
                  <a:close/>
                  <a:moveTo>
                    <a:pt x="41893" y="17904"/>
                  </a:moveTo>
                  <a:cubicBezTo>
                    <a:pt x="41881" y="17910"/>
                    <a:pt x="41857" y="17922"/>
                    <a:pt x="41834" y="17922"/>
                  </a:cubicBezTo>
                  <a:cubicBezTo>
                    <a:pt x="41857" y="17910"/>
                    <a:pt x="41869" y="17910"/>
                    <a:pt x="41893" y="17904"/>
                  </a:cubicBezTo>
                  <a:close/>
                  <a:moveTo>
                    <a:pt x="45342" y="17953"/>
                  </a:moveTo>
                  <a:cubicBezTo>
                    <a:pt x="45343" y="17953"/>
                    <a:pt x="45343" y="17954"/>
                    <a:pt x="45343" y="17957"/>
                  </a:cubicBezTo>
                  <a:cubicBezTo>
                    <a:pt x="45355" y="17957"/>
                    <a:pt x="45355" y="17963"/>
                    <a:pt x="45361" y="17963"/>
                  </a:cubicBezTo>
                  <a:cubicBezTo>
                    <a:pt x="45355" y="17963"/>
                    <a:pt x="45343" y="17957"/>
                    <a:pt x="45337" y="17957"/>
                  </a:cubicBezTo>
                  <a:cubicBezTo>
                    <a:pt x="45340" y="17954"/>
                    <a:pt x="45341" y="17953"/>
                    <a:pt x="45342" y="17953"/>
                  </a:cubicBezTo>
                  <a:close/>
                  <a:moveTo>
                    <a:pt x="41673" y="17969"/>
                  </a:moveTo>
                  <a:cubicBezTo>
                    <a:pt x="41655" y="17978"/>
                    <a:pt x="41638" y="17984"/>
                    <a:pt x="41622" y="17986"/>
                  </a:cubicBezTo>
                  <a:lnTo>
                    <a:pt x="41622" y="17986"/>
                  </a:lnTo>
                  <a:cubicBezTo>
                    <a:pt x="41634" y="17981"/>
                    <a:pt x="41651" y="17980"/>
                    <a:pt x="41673" y="17969"/>
                  </a:cubicBezTo>
                  <a:close/>
                  <a:moveTo>
                    <a:pt x="41210" y="18117"/>
                  </a:moveTo>
                  <a:lnTo>
                    <a:pt x="41210" y="18117"/>
                  </a:lnTo>
                  <a:cubicBezTo>
                    <a:pt x="41186" y="18129"/>
                    <a:pt x="41169" y="18135"/>
                    <a:pt x="41151" y="18141"/>
                  </a:cubicBezTo>
                  <a:cubicBezTo>
                    <a:pt x="41151" y="18135"/>
                    <a:pt x="41151" y="18135"/>
                    <a:pt x="41157" y="18135"/>
                  </a:cubicBezTo>
                  <a:cubicBezTo>
                    <a:pt x="41174" y="18129"/>
                    <a:pt x="41198" y="18117"/>
                    <a:pt x="41210" y="18117"/>
                  </a:cubicBezTo>
                  <a:close/>
                  <a:moveTo>
                    <a:pt x="40967" y="18201"/>
                  </a:moveTo>
                  <a:cubicBezTo>
                    <a:pt x="40949" y="18207"/>
                    <a:pt x="40937" y="18218"/>
                    <a:pt x="40913" y="18224"/>
                  </a:cubicBezTo>
                  <a:cubicBezTo>
                    <a:pt x="40931" y="18218"/>
                    <a:pt x="40949" y="18207"/>
                    <a:pt x="40967" y="18201"/>
                  </a:cubicBezTo>
                  <a:close/>
                  <a:moveTo>
                    <a:pt x="45966" y="18224"/>
                  </a:moveTo>
                  <a:lnTo>
                    <a:pt x="45966" y="18224"/>
                  </a:lnTo>
                  <a:cubicBezTo>
                    <a:pt x="45978" y="18230"/>
                    <a:pt x="45990" y="18236"/>
                    <a:pt x="45996" y="18236"/>
                  </a:cubicBezTo>
                  <a:cubicBezTo>
                    <a:pt x="45984" y="18236"/>
                    <a:pt x="45978" y="18230"/>
                    <a:pt x="45966" y="18224"/>
                  </a:cubicBezTo>
                  <a:close/>
                  <a:moveTo>
                    <a:pt x="46129" y="18314"/>
                  </a:moveTo>
                  <a:lnTo>
                    <a:pt x="46131" y="18315"/>
                  </a:lnTo>
                  <a:lnTo>
                    <a:pt x="46131" y="18315"/>
                  </a:lnTo>
                  <a:cubicBezTo>
                    <a:pt x="46131" y="18315"/>
                    <a:pt x="46130" y="18314"/>
                    <a:pt x="46129" y="18314"/>
                  </a:cubicBezTo>
                  <a:close/>
                  <a:moveTo>
                    <a:pt x="40673" y="18320"/>
                  </a:moveTo>
                  <a:cubicBezTo>
                    <a:pt x="40670" y="18321"/>
                    <a:pt x="40667" y="18323"/>
                    <a:pt x="40664" y="18325"/>
                  </a:cubicBezTo>
                  <a:cubicBezTo>
                    <a:pt x="40667" y="18322"/>
                    <a:pt x="40671" y="18320"/>
                    <a:pt x="40673" y="18320"/>
                  </a:cubicBezTo>
                  <a:close/>
                  <a:moveTo>
                    <a:pt x="30035" y="36301"/>
                  </a:moveTo>
                  <a:lnTo>
                    <a:pt x="30035" y="36301"/>
                  </a:lnTo>
                  <a:cubicBezTo>
                    <a:pt x="30035" y="36330"/>
                    <a:pt x="30041" y="36347"/>
                    <a:pt x="30041" y="36377"/>
                  </a:cubicBezTo>
                  <a:cubicBezTo>
                    <a:pt x="30041" y="36359"/>
                    <a:pt x="30035" y="36330"/>
                    <a:pt x="30035" y="36301"/>
                  </a:cubicBezTo>
                  <a:close/>
                  <a:moveTo>
                    <a:pt x="30183" y="37261"/>
                  </a:moveTo>
                  <a:cubicBezTo>
                    <a:pt x="30189" y="37291"/>
                    <a:pt x="30195" y="37321"/>
                    <a:pt x="30195" y="37345"/>
                  </a:cubicBezTo>
                  <a:cubicBezTo>
                    <a:pt x="30189" y="37321"/>
                    <a:pt x="30189" y="37291"/>
                    <a:pt x="30183" y="37261"/>
                  </a:cubicBezTo>
                  <a:close/>
                  <a:moveTo>
                    <a:pt x="30231" y="37493"/>
                  </a:moveTo>
                  <a:cubicBezTo>
                    <a:pt x="30243" y="37517"/>
                    <a:pt x="30249" y="37535"/>
                    <a:pt x="30249" y="37552"/>
                  </a:cubicBezTo>
                  <a:cubicBezTo>
                    <a:pt x="30243" y="37529"/>
                    <a:pt x="30243" y="37517"/>
                    <a:pt x="30231" y="37493"/>
                  </a:cubicBezTo>
                  <a:close/>
                  <a:moveTo>
                    <a:pt x="30360" y="37954"/>
                  </a:moveTo>
                  <a:cubicBezTo>
                    <a:pt x="30365" y="37968"/>
                    <a:pt x="30369" y="37984"/>
                    <a:pt x="30372" y="37998"/>
                  </a:cubicBezTo>
                  <a:lnTo>
                    <a:pt x="30372" y="37998"/>
                  </a:lnTo>
                  <a:cubicBezTo>
                    <a:pt x="30370" y="37993"/>
                    <a:pt x="30367" y="37988"/>
                    <a:pt x="30367" y="37980"/>
                  </a:cubicBezTo>
                  <a:cubicBezTo>
                    <a:pt x="30364" y="37974"/>
                    <a:pt x="30363" y="37964"/>
                    <a:pt x="30360" y="37954"/>
                  </a:cubicBezTo>
                  <a:close/>
                  <a:moveTo>
                    <a:pt x="30430" y="38184"/>
                  </a:moveTo>
                  <a:cubicBezTo>
                    <a:pt x="30435" y="38198"/>
                    <a:pt x="30441" y="38211"/>
                    <a:pt x="30451" y="38223"/>
                  </a:cubicBezTo>
                  <a:cubicBezTo>
                    <a:pt x="30451" y="38225"/>
                    <a:pt x="30451" y="38225"/>
                    <a:pt x="30450" y="38225"/>
                  </a:cubicBezTo>
                  <a:cubicBezTo>
                    <a:pt x="30450" y="38225"/>
                    <a:pt x="30448" y="38217"/>
                    <a:pt x="30439" y="38217"/>
                  </a:cubicBezTo>
                  <a:cubicBezTo>
                    <a:pt x="30436" y="38209"/>
                    <a:pt x="30433" y="38197"/>
                    <a:pt x="30430" y="38184"/>
                  </a:cubicBezTo>
                  <a:close/>
                  <a:moveTo>
                    <a:pt x="30575" y="38556"/>
                  </a:moveTo>
                  <a:lnTo>
                    <a:pt x="30575" y="38556"/>
                  </a:lnTo>
                  <a:cubicBezTo>
                    <a:pt x="30581" y="38574"/>
                    <a:pt x="30587" y="38591"/>
                    <a:pt x="30599" y="38615"/>
                  </a:cubicBezTo>
                  <a:cubicBezTo>
                    <a:pt x="30587" y="38603"/>
                    <a:pt x="30587" y="38597"/>
                    <a:pt x="30587" y="38597"/>
                  </a:cubicBezTo>
                  <a:cubicBezTo>
                    <a:pt x="30581" y="38586"/>
                    <a:pt x="30575" y="38568"/>
                    <a:pt x="30575" y="38556"/>
                  </a:cubicBezTo>
                  <a:close/>
                  <a:moveTo>
                    <a:pt x="30647" y="38746"/>
                  </a:moveTo>
                  <a:cubicBezTo>
                    <a:pt x="30664" y="38776"/>
                    <a:pt x="30676" y="38805"/>
                    <a:pt x="30688" y="38829"/>
                  </a:cubicBezTo>
                  <a:cubicBezTo>
                    <a:pt x="30676" y="38823"/>
                    <a:pt x="30676" y="38805"/>
                    <a:pt x="30670" y="38799"/>
                  </a:cubicBezTo>
                  <a:cubicBezTo>
                    <a:pt x="30664" y="38782"/>
                    <a:pt x="30658" y="38770"/>
                    <a:pt x="30647" y="38746"/>
                  </a:cubicBezTo>
                  <a:close/>
                  <a:moveTo>
                    <a:pt x="30747" y="38930"/>
                  </a:moveTo>
                  <a:cubicBezTo>
                    <a:pt x="30759" y="38954"/>
                    <a:pt x="30765" y="38983"/>
                    <a:pt x="30783" y="39007"/>
                  </a:cubicBezTo>
                  <a:cubicBezTo>
                    <a:pt x="30777" y="39007"/>
                    <a:pt x="30777" y="39007"/>
                    <a:pt x="30777" y="39001"/>
                  </a:cubicBezTo>
                  <a:cubicBezTo>
                    <a:pt x="30765" y="38977"/>
                    <a:pt x="30753" y="38954"/>
                    <a:pt x="30747" y="38930"/>
                  </a:cubicBezTo>
                  <a:close/>
                  <a:moveTo>
                    <a:pt x="31032" y="39464"/>
                  </a:moveTo>
                  <a:cubicBezTo>
                    <a:pt x="31038" y="39473"/>
                    <a:pt x="31043" y="39482"/>
                    <a:pt x="31047" y="39490"/>
                  </a:cubicBezTo>
                  <a:lnTo>
                    <a:pt x="31047" y="39490"/>
                  </a:lnTo>
                  <a:cubicBezTo>
                    <a:pt x="31043" y="39483"/>
                    <a:pt x="31038" y="39475"/>
                    <a:pt x="31032" y="39464"/>
                  </a:cubicBezTo>
                  <a:close/>
                  <a:moveTo>
                    <a:pt x="31059" y="39510"/>
                  </a:moveTo>
                  <a:cubicBezTo>
                    <a:pt x="31061" y="39513"/>
                    <a:pt x="31063" y="39516"/>
                    <a:pt x="31065" y="39519"/>
                  </a:cubicBezTo>
                  <a:lnTo>
                    <a:pt x="31065" y="39519"/>
                  </a:lnTo>
                  <a:cubicBezTo>
                    <a:pt x="31064" y="39519"/>
                    <a:pt x="31063" y="39518"/>
                    <a:pt x="31062" y="39518"/>
                  </a:cubicBezTo>
                  <a:cubicBezTo>
                    <a:pt x="31061" y="39515"/>
                    <a:pt x="31060" y="39512"/>
                    <a:pt x="31059" y="39510"/>
                  </a:cubicBezTo>
                  <a:close/>
                  <a:moveTo>
                    <a:pt x="31077" y="39538"/>
                  </a:moveTo>
                  <a:cubicBezTo>
                    <a:pt x="31078" y="39539"/>
                    <a:pt x="31079" y="39540"/>
                    <a:pt x="31080" y="39542"/>
                  </a:cubicBezTo>
                  <a:cubicBezTo>
                    <a:pt x="31079" y="39541"/>
                    <a:pt x="31078" y="39539"/>
                    <a:pt x="31077" y="39538"/>
                  </a:cubicBezTo>
                  <a:close/>
                  <a:moveTo>
                    <a:pt x="31252" y="39791"/>
                  </a:moveTo>
                  <a:cubicBezTo>
                    <a:pt x="31264" y="39815"/>
                    <a:pt x="31282" y="39833"/>
                    <a:pt x="31294" y="39850"/>
                  </a:cubicBezTo>
                  <a:lnTo>
                    <a:pt x="31282" y="39838"/>
                  </a:lnTo>
                  <a:cubicBezTo>
                    <a:pt x="31270" y="39821"/>
                    <a:pt x="31258" y="39809"/>
                    <a:pt x="31252" y="39791"/>
                  </a:cubicBezTo>
                  <a:close/>
                  <a:moveTo>
                    <a:pt x="31387" y="39983"/>
                  </a:moveTo>
                  <a:lnTo>
                    <a:pt x="31387" y="39983"/>
                  </a:lnTo>
                  <a:cubicBezTo>
                    <a:pt x="31389" y="39985"/>
                    <a:pt x="31390" y="39987"/>
                    <a:pt x="31392" y="39989"/>
                  </a:cubicBezTo>
                  <a:lnTo>
                    <a:pt x="31392" y="39989"/>
                  </a:lnTo>
                  <a:cubicBezTo>
                    <a:pt x="31391" y="39988"/>
                    <a:pt x="31390" y="39987"/>
                    <a:pt x="31389" y="39987"/>
                  </a:cubicBezTo>
                  <a:cubicBezTo>
                    <a:pt x="31388" y="39986"/>
                    <a:pt x="31388" y="39984"/>
                    <a:pt x="31387" y="39983"/>
                  </a:cubicBezTo>
                  <a:close/>
                  <a:moveTo>
                    <a:pt x="31500" y="40119"/>
                  </a:moveTo>
                  <a:cubicBezTo>
                    <a:pt x="31508" y="40128"/>
                    <a:pt x="31515" y="40136"/>
                    <a:pt x="31523" y="40145"/>
                  </a:cubicBezTo>
                  <a:lnTo>
                    <a:pt x="31523" y="40145"/>
                  </a:lnTo>
                  <a:cubicBezTo>
                    <a:pt x="31512" y="40138"/>
                    <a:pt x="31506" y="40128"/>
                    <a:pt x="31500" y="40119"/>
                  </a:cubicBezTo>
                  <a:close/>
                  <a:moveTo>
                    <a:pt x="31532" y="40157"/>
                  </a:moveTo>
                  <a:cubicBezTo>
                    <a:pt x="31538" y="40163"/>
                    <a:pt x="31543" y="40170"/>
                    <a:pt x="31549" y="40177"/>
                  </a:cubicBezTo>
                  <a:lnTo>
                    <a:pt x="31537" y="40165"/>
                  </a:lnTo>
                  <a:cubicBezTo>
                    <a:pt x="31535" y="40163"/>
                    <a:pt x="31534" y="40160"/>
                    <a:pt x="31532" y="40157"/>
                  </a:cubicBezTo>
                  <a:close/>
                  <a:moveTo>
                    <a:pt x="31608" y="40236"/>
                  </a:moveTo>
                  <a:cubicBezTo>
                    <a:pt x="31626" y="40260"/>
                    <a:pt x="31644" y="40284"/>
                    <a:pt x="31668" y="40296"/>
                  </a:cubicBezTo>
                  <a:cubicBezTo>
                    <a:pt x="31668" y="40296"/>
                    <a:pt x="31656" y="40290"/>
                    <a:pt x="31650" y="40290"/>
                  </a:cubicBezTo>
                  <a:cubicBezTo>
                    <a:pt x="31638" y="40278"/>
                    <a:pt x="31620" y="40260"/>
                    <a:pt x="31608" y="40236"/>
                  </a:cubicBezTo>
                  <a:close/>
                  <a:moveTo>
                    <a:pt x="31902" y="40530"/>
                  </a:moveTo>
                  <a:cubicBezTo>
                    <a:pt x="31914" y="40540"/>
                    <a:pt x="31928" y="40550"/>
                    <a:pt x="31941" y="40563"/>
                  </a:cubicBezTo>
                  <a:cubicBezTo>
                    <a:pt x="31923" y="40557"/>
                    <a:pt x="31911" y="40539"/>
                    <a:pt x="31905" y="40533"/>
                  </a:cubicBezTo>
                  <a:lnTo>
                    <a:pt x="31902" y="40530"/>
                  </a:lnTo>
                  <a:close/>
                  <a:moveTo>
                    <a:pt x="32060" y="40678"/>
                  </a:moveTo>
                  <a:lnTo>
                    <a:pt x="32060" y="40678"/>
                  </a:lnTo>
                  <a:cubicBezTo>
                    <a:pt x="32062" y="40679"/>
                    <a:pt x="32064" y="40680"/>
                    <a:pt x="32066" y="40682"/>
                  </a:cubicBezTo>
                  <a:lnTo>
                    <a:pt x="32066" y="40682"/>
                  </a:lnTo>
                  <a:cubicBezTo>
                    <a:pt x="32062" y="40682"/>
                    <a:pt x="32061" y="40679"/>
                    <a:pt x="32060" y="40678"/>
                  </a:cubicBezTo>
                  <a:close/>
                  <a:moveTo>
                    <a:pt x="32077" y="40689"/>
                  </a:moveTo>
                  <a:cubicBezTo>
                    <a:pt x="32079" y="40691"/>
                    <a:pt x="32081" y="40692"/>
                    <a:pt x="32084" y="40694"/>
                  </a:cubicBezTo>
                  <a:cubicBezTo>
                    <a:pt x="32081" y="40692"/>
                    <a:pt x="32078" y="40691"/>
                    <a:pt x="32077" y="40689"/>
                  </a:cubicBezTo>
                  <a:close/>
                  <a:moveTo>
                    <a:pt x="32297" y="40860"/>
                  </a:moveTo>
                  <a:lnTo>
                    <a:pt x="32345" y="40894"/>
                  </a:lnTo>
                  <a:lnTo>
                    <a:pt x="32345" y="40894"/>
                  </a:lnTo>
                  <a:cubicBezTo>
                    <a:pt x="32340" y="40892"/>
                    <a:pt x="32335" y="40889"/>
                    <a:pt x="32333" y="40889"/>
                  </a:cubicBezTo>
                  <a:cubicBezTo>
                    <a:pt x="32321" y="40884"/>
                    <a:pt x="32303" y="40872"/>
                    <a:pt x="32297" y="40860"/>
                  </a:cubicBezTo>
                  <a:close/>
                  <a:moveTo>
                    <a:pt x="32446" y="40967"/>
                  </a:moveTo>
                  <a:cubicBezTo>
                    <a:pt x="32452" y="40969"/>
                    <a:pt x="32459" y="40973"/>
                    <a:pt x="32465" y="40976"/>
                  </a:cubicBezTo>
                  <a:lnTo>
                    <a:pt x="32465" y="40976"/>
                  </a:lnTo>
                  <a:cubicBezTo>
                    <a:pt x="32459" y="40973"/>
                    <a:pt x="32452" y="40970"/>
                    <a:pt x="32446" y="40967"/>
                  </a:cubicBezTo>
                  <a:close/>
                  <a:moveTo>
                    <a:pt x="13474" y="1"/>
                  </a:moveTo>
                  <a:cubicBezTo>
                    <a:pt x="13427" y="1"/>
                    <a:pt x="13385" y="7"/>
                    <a:pt x="13337" y="7"/>
                  </a:cubicBezTo>
                  <a:cubicBezTo>
                    <a:pt x="13308" y="7"/>
                    <a:pt x="13278" y="7"/>
                    <a:pt x="13248" y="19"/>
                  </a:cubicBezTo>
                  <a:cubicBezTo>
                    <a:pt x="13207" y="19"/>
                    <a:pt x="13153" y="25"/>
                    <a:pt x="13112" y="30"/>
                  </a:cubicBezTo>
                  <a:cubicBezTo>
                    <a:pt x="13082" y="30"/>
                    <a:pt x="13052" y="36"/>
                    <a:pt x="13029" y="36"/>
                  </a:cubicBezTo>
                  <a:cubicBezTo>
                    <a:pt x="12975" y="48"/>
                    <a:pt x="12922" y="54"/>
                    <a:pt x="12862" y="60"/>
                  </a:cubicBezTo>
                  <a:cubicBezTo>
                    <a:pt x="12845" y="60"/>
                    <a:pt x="12827" y="66"/>
                    <a:pt x="12803" y="66"/>
                  </a:cubicBezTo>
                  <a:lnTo>
                    <a:pt x="12791" y="66"/>
                  </a:lnTo>
                  <a:cubicBezTo>
                    <a:pt x="12773" y="66"/>
                    <a:pt x="12767" y="78"/>
                    <a:pt x="12756" y="78"/>
                  </a:cubicBezTo>
                  <a:cubicBezTo>
                    <a:pt x="12702" y="84"/>
                    <a:pt x="12643" y="90"/>
                    <a:pt x="12589" y="108"/>
                  </a:cubicBezTo>
                  <a:cubicBezTo>
                    <a:pt x="12577" y="108"/>
                    <a:pt x="12560" y="114"/>
                    <a:pt x="12548" y="114"/>
                  </a:cubicBezTo>
                  <a:cubicBezTo>
                    <a:pt x="12476" y="126"/>
                    <a:pt x="12417" y="137"/>
                    <a:pt x="12352" y="149"/>
                  </a:cubicBezTo>
                  <a:cubicBezTo>
                    <a:pt x="12340" y="149"/>
                    <a:pt x="12322" y="155"/>
                    <a:pt x="12310" y="155"/>
                  </a:cubicBezTo>
                  <a:cubicBezTo>
                    <a:pt x="12251" y="173"/>
                    <a:pt x="12197" y="179"/>
                    <a:pt x="12138" y="197"/>
                  </a:cubicBezTo>
                  <a:cubicBezTo>
                    <a:pt x="12120" y="197"/>
                    <a:pt x="12108" y="203"/>
                    <a:pt x="12091" y="203"/>
                  </a:cubicBezTo>
                  <a:cubicBezTo>
                    <a:pt x="12025" y="215"/>
                    <a:pt x="11960" y="232"/>
                    <a:pt x="11900" y="256"/>
                  </a:cubicBezTo>
                  <a:cubicBezTo>
                    <a:pt x="11883" y="262"/>
                    <a:pt x="11871" y="262"/>
                    <a:pt x="11853" y="268"/>
                  </a:cubicBezTo>
                  <a:cubicBezTo>
                    <a:pt x="11794" y="286"/>
                    <a:pt x="11746" y="298"/>
                    <a:pt x="11687" y="321"/>
                  </a:cubicBezTo>
                  <a:cubicBezTo>
                    <a:pt x="11669" y="327"/>
                    <a:pt x="11657" y="327"/>
                    <a:pt x="11645" y="333"/>
                  </a:cubicBezTo>
                  <a:lnTo>
                    <a:pt x="11449" y="405"/>
                  </a:lnTo>
                  <a:cubicBezTo>
                    <a:pt x="11431" y="411"/>
                    <a:pt x="11420" y="411"/>
                    <a:pt x="11402" y="416"/>
                  </a:cubicBezTo>
                  <a:cubicBezTo>
                    <a:pt x="11342" y="440"/>
                    <a:pt x="11283" y="452"/>
                    <a:pt x="11224" y="476"/>
                  </a:cubicBezTo>
                  <a:cubicBezTo>
                    <a:pt x="11212" y="482"/>
                    <a:pt x="11200" y="482"/>
                    <a:pt x="11188" y="494"/>
                  </a:cubicBezTo>
                  <a:cubicBezTo>
                    <a:pt x="11123" y="511"/>
                    <a:pt x="11051" y="541"/>
                    <a:pt x="10986" y="565"/>
                  </a:cubicBezTo>
                  <a:cubicBezTo>
                    <a:pt x="10974" y="571"/>
                    <a:pt x="10956" y="583"/>
                    <a:pt x="10933" y="589"/>
                  </a:cubicBezTo>
                  <a:cubicBezTo>
                    <a:pt x="10873" y="612"/>
                    <a:pt x="10808" y="642"/>
                    <a:pt x="10749" y="660"/>
                  </a:cubicBezTo>
                  <a:cubicBezTo>
                    <a:pt x="10743" y="672"/>
                    <a:pt x="10725" y="672"/>
                    <a:pt x="10719" y="678"/>
                  </a:cubicBezTo>
                  <a:cubicBezTo>
                    <a:pt x="10654" y="707"/>
                    <a:pt x="10576" y="737"/>
                    <a:pt x="10511" y="767"/>
                  </a:cubicBezTo>
                  <a:cubicBezTo>
                    <a:pt x="10499" y="773"/>
                    <a:pt x="10475" y="779"/>
                    <a:pt x="10458" y="791"/>
                  </a:cubicBezTo>
                  <a:cubicBezTo>
                    <a:pt x="10440" y="796"/>
                    <a:pt x="10416" y="808"/>
                    <a:pt x="10392" y="820"/>
                  </a:cubicBezTo>
                  <a:cubicBezTo>
                    <a:pt x="10363" y="832"/>
                    <a:pt x="10333" y="850"/>
                    <a:pt x="10303" y="856"/>
                  </a:cubicBezTo>
                  <a:lnTo>
                    <a:pt x="10214" y="897"/>
                  </a:lnTo>
                  <a:cubicBezTo>
                    <a:pt x="10161" y="921"/>
                    <a:pt x="10119" y="951"/>
                    <a:pt x="10066" y="975"/>
                  </a:cubicBezTo>
                  <a:cubicBezTo>
                    <a:pt x="10036" y="987"/>
                    <a:pt x="10012" y="1004"/>
                    <a:pt x="9983" y="1016"/>
                  </a:cubicBezTo>
                  <a:cubicBezTo>
                    <a:pt x="9923" y="1046"/>
                    <a:pt x="9876" y="1076"/>
                    <a:pt x="9816" y="1105"/>
                  </a:cubicBezTo>
                  <a:cubicBezTo>
                    <a:pt x="9793" y="1117"/>
                    <a:pt x="9769" y="1129"/>
                    <a:pt x="9757" y="1135"/>
                  </a:cubicBezTo>
                  <a:cubicBezTo>
                    <a:pt x="9674" y="1182"/>
                    <a:pt x="9597" y="1224"/>
                    <a:pt x="9519" y="1272"/>
                  </a:cubicBezTo>
                  <a:cubicBezTo>
                    <a:pt x="9442" y="1313"/>
                    <a:pt x="9359" y="1361"/>
                    <a:pt x="9288" y="1402"/>
                  </a:cubicBezTo>
                  <a:lnTo>
                    <a:pt x="9222" y="1450"/>
                  </a:lnTo>
                  <a:cubicBezTo>
                    <a:pt x="9169" y="1479"/>
                    <a:pt x="9116" y="1515"/>
                    <a:pt x="9062" y="1545"/>
                  </a:cubicBezTo>
                  <a:cubicBezTo>
                    <a:pt x="9032" y="1562"/>
                    <a:pt x="9015" y="1580"/>
                    <a:pt x="8985" y="1598"/>
                  </a:cubicBezTo>
                  <a:cubicBezTo>
                    <a:pt x="8932" y="1628"/>
                    <a:pt x="8884" y="1657"/>
                    <a:pt x="8837" y="1693"/>
                  </a:cubicBezTo>
                  <a:cubicBezTo>
                    <a:pt x="8807" y="1711"/>
                    <a:pt x="8777" y="1729"/>
                    <a:pt x="8753" y="1747"/>
                  </a:cubicBezTo>
                  <a:cubicBezTo>
                    <a:pt x="8700" y="1776"/>
                    <a:pt x="8658" y="1812"/>
                    <a:pt x="8605" y="1842"/>
                  </a:cubicBezTo>
                  <a:cubicBezTo>
                    <a:pt x="8575" y="1859"/>
                    <a:pt x="8551" y="1877"/>
                    <a:pt x="8522" y="1895"/>
                  </a:cubicBezTo>
                  <a:cubicBezTo>
                    <a:pt x="8468" y="1931"/>
                    <a:pt x="8421" y="1966"/>
                    <a:pt x="8361" y="2008"/>
                  </a:cubicBezTo>
                  <a:cubicBezTo>
                    <a:pt x="8338" y="2020"/>
                    <a:pt x="8320" y="2038"/>
                    <a:pt x="8302" y="2049"/>
                  </a:cubicBezTo>
                  <a:lnTo>
                    <a:pt x="7875" y="2364"/>
                  </a:lnTo>
                  <a:cubicBezTo>
                    <a:pt x="7869" y="2370"/>
                    <a:pt x="7863" y="2370"/>
                    <a:pt x="7857" y="2376"/>
                  </a:cubicBezTo>
                  <a:cubicBezTo>
                    <a:pt x="7768" y="2441"/>
                    <a:pt x="7679" y="2518"/>
                    <a:pt x="7590" y="2584"/>
                  </a:cubicBezTo>
                  <a:cubicBezTo>
                    <a:pt x="7560" y="2608"/>
                    <a:pt x="7536" y="2631"/>
                    <a:pt x="7506" y="2649"/>
                  </a:cubicBezTo>
                  <a:cubicBezTo>
                    <a:pt x="7441" y="2703"/>
                    <a:pt x="7382" y="2756"/>
                    <a:pt x="7310" y="2815"/>
                  </a:cubicBezTo>
                  <a:cubicBezTo>
                    <a:pt x="7281" y="2845"/>
                    <a:pt x="7245" y="2869"/>
                    <a:pt x="7215" y="2899"/>
                  </a:cubicBezTo>
                  <a:cubicBezTo>
                    <a:pt x="7150" y="2946"/>
                    <a:pt x="7091" y="3005"/>
                    <a:pt x="7025" y="3065"/>
                  </a:cubicBezTo>
                  <a:cubicBezTo>
                    <a:pt x="7002" y="3089"/>
                    <a:pt x="6972" y="3112"/>
                    <a:pt x="6948" y="3136"/>
                  </a:cubicBezTo>
                  <a:cubicBezTo>
                    <a:pt x="6859" y="3207"/>
                    <a:pt x="6776" y="3290"/>
                    <a:pt x="6687" y="3374"/>
                  </a:cubicBezTo>
                  <a:lnTo>
                    <a:pt x="6616" y="3445"/>
                  </a:lnTo>
                  <a:cubicBezTo>
                    <a:pt x="6556" y="3504"/>
                    <a:pt x="6491" y="3564"/>
                    <a:pt x="6432" y="3623"/>
                  </a:cubicBezTo>
                  <a:cubicBezTo>
                    <a:pt x="6402" y="3653"/>
                    <a:pt x="6372" y="3682"/>
                    <a:pt x="6331" y="3712"/>
                  </a:cubicBezTo>
                  <a:cubicBezTo>
                    <a:pt x="6271" y="3771"/>
                    <a:pt x="6206" y="3831"/>
                    <a:pt x="6147" y="3896"/>
                  </a:cubicBezTo>
                  <a:lnTo>
                    <a:pt x="6075" y="3973"/>
                  </a:lnTo>
                  <a:cubicBezTo>
                    <a:pt x="5992" y="4056"/>
                    <a:pt x="5909" y="4145"/>
                    <a:pt x="5826" y="4223"/>
                  </a:cubicBezTo>
                  <a:lnTo>
                    <a:pt x="5755" y="4300"/>
                  </a:lnTo>
                  <a:cubicBezTo>
                    <a:pt x="5695" y="4365"/>
                    <a:pt x="5636" y="4425"/>
                    <a:pt x="5577" y="4490"/>
                  </a:cubicBezTo>
                  <a:cubicBezTo>
                    <a:pt x="5547" y="4520"/>
                    <a:pt x="5517" y="4561"/>
                    <a:pt x="5488" y="4591"/>
                  </a:cubicBezTo>
                  <a:lnTo>
                    <a:pt x="5309" y="4787"/>
                  </a:lnTo>
                  <a:cubicBezTo>
                    <a:pt x="5286" y="4816"/>
                    <a:pt x="5262" y="4840"/>
                    <a:pt x="5232" y="4870"/>
                  </a:cubicBezTo>
                  <a:cubicBezTo>
                    <a:pt x="5155" y="4959"/>
                    <a:pt x="5078" y="5054"/>
                    <a:pt x="4995" y="5143"/>
                  </a:cubicBezTo>
                  <a:cubicBezTo>
                    <a:pt x="4977" y="5173"/>
                    <a:pt x="4953" y="5197"/>
                    <a:pt x="4929" y="5226"/>
                  </a:cubicBezTo>
                  <a:cubicBezTo>
                    <a:pt x="4870" y="5292"/>
                    <a:pt x="4817" y="5369"/>
                    <a:pt x="4757" y="5434"/>
                  </a:cubicBezTo>
                  <a:cubicBezTo>
                    <a:pt x="4727" y="5470"/>
                    <a:pt x="4698" y="5499"/>
                    <a:pt x="4680" y="5541"/>
                  </a:cubicBezTo>
                  <a:cubicBezTo>
                    <a:pt x="4621" y="5606"/>
                    <a:pt x="4567" y="5677"/>
                    <a:pt x="4508" y="5749"/>
                  </a:cubicBezTo>
                  <a:lnTo>
                    <a:pt x="4442" y="5838"/>
                  </a:lnTo>
                  <a:lnTo>
                    <a:pt x="4217" y="6123"/>
                  </a:lnTo>
                  <a:lnTo>
                    <a:pt x="4151" y="6212"/>
                  </a:lnTo>
                  <a:cubicBezTo>
                    <a:pt x="4098" y="6289"/>
                    <a:pt x="4039" y="6360"/>
                    <a:pt x="3985" y="6438"/>
                  </a:cubicBezTo>
                  <a:cubicBezTo>
                    <a:pt x="3956" y="6473"/>
                    <a:pt x="3938" y="6509"/>
                    <a:pt x="3908" y="6550"/>
                  </a:cubicBezTo>
                  <a:lnTo>
                    <a:pt x="3748" y="6770"/>
                  </a:lnTo>
                  <a:lnTo>
                    <a:pt x="3682" y="6859"/>
                  </a:lnTo>
                  <a:cubicBezTo>
                    <a:pt x="3617" y="6966"/>
                    <a:pt x="3540" y="7061"/>
                    <a:pt x="3475" y="7162"/>
                  </a:cubicBezTo>
                  <a:cubicBezTo>
                    <a:pt x="3451" y="7192"/>
                    <a:pt x="3439" y="7221"/>
                    <a:pt x="3415" y="7251"/>
                  </a:cubicBezTo>
                  <a:cubicBezTo>
                    <a:pt x="3362" y="7328"/>
                    <a:pt x="3314" y="7411"/>
                    <a:pt x="3267" y="7483"/>
                  </a:cubicBezTo>
                  <a:cubicBezTo>
                    <a:pt x="3243" y="7518"/>
                    <a:pt x="3225" y="7560"/>
                    <a:pt x="3195" y="7595"/>
                  </a:cubicBezTo>
                  <a:cubicBezTo>
                    <a:pt x="3148" y="7667"/>
                    <a:pt x="3095" y="7750"/>
                    <a:pt x="3053" y="7827"/>
                  </a:cubicBezTo>
                  <a:cubicBezTo>
                    <a:pt x="3029" y="7857"/>
                    <a:pt x="3017" y="7892"/>
                    <a:pt x="2994" y="7922"/>
                  </a:cubicBezTo>
                  <a:cubicBezTo>
                    <a:pt x="2928" y="8023"/>
                    <a:pt x="2869" y="8130"/>
                    <a:pt x="2810" y="8243"/>
                  </a:cubicBezTo>
                  <a:cubicBezTo>
                    <a:pt x="2792" y="8272"/>
                    <a:pt x="2768" y="8302"/>
                    <a:pt x="2756" y="8332"/>
                  </a:cubicBezTo>
                  <a:cubicBezTo>
                    <a:pt x="2709" y="8409"/>
                    <a:pt x="2667" y="8492"/>
                    <a:pt x="2614" y="8569"/>
                  </a:cubicBezTo>
                  <a:cubicBezTo>
                    <a:pt x="2590" y="8605"/>
                    <a:pt x="2572" y="8641"/>
                    <a:pt x="2548" y="8688"/>
                  </a:cubicBezTo>
                  <a:cubicBezTo>
                    <a:pt x="2501" y="8765"/>
                    <a:pt x="2459" y="8842"/>
                    <a:pt x="2412" y="8926"/>
                  </a:cubicBezTo>
                  <a:cubicBezTo>
                    <a:pt x="2400" y="8955"/>
                    <a:pt x="2376" y="8991"/>
                    <a:pt x="2364" y="9021"/>
                  </a:cubicBezTo>
                  <a:cubicBezTo>
                    <a:pt x="2305" y="9133"/>
                    <a:pt x="2251" y="9234"/>
                    <a:pt x="2192" y="9347"/>
                  </a:cubicBezTo>
                  <a:lnTo>
                    <a:pt x="2144" y="9436"/>
                  </a:lnTo>
                  <a:cubicBezTo>
                    <a:pt x="2103" y="9519"/>
                    <a:pt x="2067" y="9597"/>
                    <a:pt x="2020" y="9686"/>
                  </a:cubicBezTo>
                  <a:cubicBezTo>
                    <a:pt x="1996" y="9727"/>
                    <a:pt x="1984" y="9769"/>
                    <a:pt x="1960" y="9804"/>
                  </a:cubicBezTo>
                  <a:cubicBezTo>
                    <a:pt x="1925" y="9887"/>
                    <a:pt x="1877" y="9971"/>
                    <a:pt x="1842" y="10054"/>
                  </a:cubicBezTo>
                  <a:cubicBezTo>
                    <a:pt x="1830" y="10089"/>
                    <a:pt x="1812" y="10119"/>
                    <a:pt x="1800" y="10155"/>
                  </a:cubicBezTo>
                  <a:cubicBezTo>
                    <a:pt x="1747" y="10268"/>
                    <a:pt x="1693" y="10380"/>
                    <a:pt x="1652" y="10487"/>
                  </a:cubicBezTo>
                  <a:cubicBezTo>
                    <a:pt x="1634" y="10517"/>
                    <a:pt x="1622" y="10547"/>
                    <a:pt x="1610" y="10576"/>
                  </a:cubicBezTo>
                  <a:cubicBezTo>
                    <a:pt x="1574" y="10659"/>
                    <a:pt x="1539" y="10748"/>
                    <a:pt x="1503" y="10838"/>
                  </a:cubicBezTo>
                  <a:cubicBezTo>
                    <a:pt x="1485" y="10873"/>
                    <a:pt x="1462" y="10921"/>
                    <a:pt x="1450" y="10956"/>
                  </a:cubicBezTo>
                  <a:cubicBezTo>
                    <a:pt x="1414" y="11039"/>
                    <a:pt x="1384" y="11123"/>
                    <a:pt x="1343" y="11212"/>
                  </a:cubicBezTo>
                  <a:cubicBezTo>
                    <a:pt x="1331" y="11247"/>
                    <a:pt x="1313" y="11277"/>
                    <a:pt x="1301" y="11313"/>
                  </a:cubicBezTo>
                  <a:cubicBezTo>
                    <a:pt x="1254" y="11425"/>
                    <a:pt x="1212" y="11538"/>
                    <a:pt x="1165" y="11657"/>
                  </a:cubicBezTo>
                  <a:cubicBezTo>
                    <a:pt x="1159" y="11687"/>
                    <a:pt x="1147" y="11716"/>
                    <a:pt x="1135" y="11746"/>
                  </a:cubicBezTo>
                  <a:cubicBezTo>
                    <a:pt x="1105" y="11835"/>
                    <a:pt x="1070" y="11924"/>
                    <a:pt x="1040" y="12013"/>
                  </a:cubicBezTo>
                  <a:cubicBezTo>
                    <a:pt x="1028" y="12049"/>
                    <a:pt x="1010" y="12090"/>
                    <a:pt x="998" y="12132"/>
                  </a:cubicBezTo>
                  <a:cubicBezTo>
                    <a:pt x="969" y="12209"/>
                    <a:pt x="939" y="12298"/>
                    <a:pt x="909" y="12381"/>
                  </a:cubicBezTo>
                  <a:cubicBezTo>
                    <a:pt x="892" y="12417"/>
                    <a:pt x="886" y="12447"/>
                    <a:pt x="868" y="12488"/>
                  </a:cubicBezTo>
                  <a:cubicBezTo>
                    <a:pt x="832" y="12595"/>
                    <a:pt x="797" y="12714"/>
                    <a:pt x="761" y="12827"/>
                  </a:cubicBezTo>
                  <a:cubicBezTo>
                    <a:pt x="749" y="12856"/>
                    <a:pt x="743" y="12886"/>
                    <a:pt x="737" y="12910"/>
                  </a:cubicBezTo>
                  <a:cubicBezTo>
                    <a:pt x="707" y="12999"/>
                    <a:pt x="684" y="13088"/>
                    <a:pt x="654" y="13177"/>
                  </a:cubicBezTo>
                  <a:cubicBezTo>
                    <a:pt x="648" y="13189"/>
                    <a:pt x="642" y="13213"/>
                    <a:pt x="642" y="13231"/>
                  </a:cubicBezTo>
                  <a:cubicBezTo>
                    <a:pt x="624" y="13272"/>
                    <a:pt x="618" y="13320"/>
                    <a:pt x="601" y="13361"/>
                  </a:cubicBezTo>
                  <a:cubicBezTo>
                    <a:pt x="601" y="13379"/>
                    <a:pt x="595" y="13385"/>
                    <a:pt x="595" y="13397"/>
                  </a:cubicBezTo>
                  <a:cubicBezTo>
                    <a:pt x="571" y="13486"/>
                    <a:pt x="553" y="13575"/>
                    <a:pt x="529" y="13658"/>
                  </a:cubicBezTo>
                  <a:cubicBezTo>
                    <a:pt x="523" y="13676"/>
                    <a:pt x="523" y="13694"/>
                    <a:pt x="512" y="13712"/>
                  </a:cubicBezTo>
                  <a:cubicBezTo>
                    <a:pt x="494" y="13783"/>
                    <a:pt x="476" y="13866"/>
                    <a:pt x="452" y="13943"/>
                  </a:cubicBezTo>
                  <a:cubicBezTo>
                    <a:pt x="452" y="13955"/>
                    <a:pt x="446" y="13961"/>
                    <a:pt x="446" y="13979"/>
                  </a:cubicBezTo>
                  <a:cubicBezTo>
                    <a:pt x="422" y="14068"/>
                    <a:pt x="411" y="14151"/>
                    <a:pt x="387" y="14240"/>
                  </a:cubicBezTo>
                  <a:cubicBezTo>
                    <a:pt x="381" y="14252"/>
                    <a:pt x="381" y="14276"/>
                    <a:pt x="375" y="14287"/>
                  </a:cubicBezTo>
                  <a:cubicBezTo>
                    <a:pt x="357" y="14365"/>
                    <a:pt x="333" y="14448"/>
                    <a:pt x="322" y="14519"/>
                  </a:cubicBezTo>
                  <a:cubicBezTo>
                    <a:pt x="322" y="14537"/>
                    <a:pt x="316" y="14543"/>
                    <a:pt x="316" y="14555"/>
                  </a:cubicBezTo>
                  <a:cubicBezTo>
                    <a:pt x="298" y="14644"/>
                    <a:pt x="274" y="14727"/>
                    <a:pt x="262" y="14816"/>
                  </a:cubicBezTo>
                  <a:cubicBezTo>
                    <a:pt x="262" y="14834"/>
                    <a:pt x="256" y="14852"/>
                    <a:pt x="256" y="14869"/>
                  </a:cubicBezTo>
                  <a:cubicBezTo>
                    <a:pt x="238" y="14953"/>
                    <a:pt x="227" y="15024"/>
                    <a:pt x="209" y="15107"/>
                  </a:cubicBezTo>
                  <a:cubicBezTo>
                    <a:pt x="209" y="15113"/>
                    <a:pt x="203" y="15131"/>
                    <a:pt x="203" y="15137"/>
                  </a:cubicBezTo>
                  <a:cubicBezTo>
                    <a:pt x="185" y="15226"/>
                    <a:pt x="173" y="15309"/>
                    <a:pt x="167" y="15398"/>
                  </a:cubicBezTo>
                  <a:cubicBezTo>
                    <a:pt x="167" y="15410"/>
                    <a:pt x="155" y="15434"/>
                    <a:pt x="155" y="15445"/>
                  </a:cubicBezTo>
                  <a:cubicBezTo>
                    <a:pt x="143" y="15529"/>
                    <a:pt x="137" y="15606"/>
                    <a:pt x="126" y="15683"/>
                  </a:cubicBezTo>
                  <a:cubicBezTo>
                    <a:pt x="126" y="15695"/>
                    <a:pt x="126" y="15707"/>
                    <a:pt x="120" y="15713"/>
                  </a:cubicBezTo>
                  <a:cubicBezTo>
                    <a:pt x="114" y="15802"/>
                    <a:pt x="96" y="15885"/>
                    <a:pt x="90" y="15974"/>
                  </a:cubicBezTo>
                  <a:cubicBezTo>
                    <a:pt x="90" y="15992"/>
                    <a:pt x="84" y="16009"/>
                    <a:pt x="84" y="16027"/>
                  </a:cubicBezTo>
                  <a:cubicBezTo>
                    <a:pt x="78" y="16110"/>
                    <a:pt x="66" y="16182"/>
                    <a:pt x="60" y="16265"/>
                  </a:cubicBezTo>
                  <a:lnTo>
                    <a:pt x="60" y="16295"/>
                  </a:lnTo>
                  <a:lnTo>
                    <a:pt x="60" y="16306"/>
                  </a:lnTo>
                  <a:cubicBezTo>
                    <a:pt x="54" y="16366"/>
                    <a:pt x="54" y="16419"/>
                    <a:pt x="48" y="16479"/>
                  </a:cubicBezTo>
                  <a:cubicBezTo>
                    <a:pt x="48" y="16508"/>
                    <a:pt x="37" y="16544"/>
                    <a:pt x="37" y="16574"/>
                  </a:cubicBezTo>
                  <a:cubicBezTo>
                    <a:pt x="31" y="16645"/>
                    <a:pt x="31" y="16710"/>
                    <a:pt x="25" y="16770"/>
                  </a:cubicBezTo>
                  <a:cubicBezTo>
                    <a:pt x="25" y="16799"/>
                    <a:pt x="25" y="16829"/>
                    <a:pt x="19" y="16853"/>
                  </a:cubicBezTo>
                  <a:cubicBezTo>
                    <a:pt x="19" y="16924"/>
                    <a:pt x="7" y="17001"/>
                    <a:pt x="7" y="17072"/>
                  </a:cubicBezTo>
                  <a:lnTo>
                    <a:pt x="7" y="17132"/>
                  </a:lnTo>
                  <a:cubicBezTo>
                    <a:pt x="7" y="17227"/>
                    <a:pt x="1" y="17316"/>
                    <a:pt x="1" y="17405"/>
                  </a:cubicBezTo>
                  <a:lnTo>
                    <a:pt x="1" y="17660"/>
                  </a:lnTo>
                  <a:lnTo>
                    <a:pt x="1" y="17743"/>
                  </a:lnTo>
                  <a:cubicBezTo>
                    <a:pt x="1" y="17791"/>
                    <a:pt x="1" y="17850"/>
                    <a:pt x="7" y="17904"/>
                  </a:cubicBezTo>
                  <a:cubicBezTo>
                    <a:pt x="7" y="17933"/>
                    <a:pt x="7" y="17969"/>
                    <a:pt x="19" y="17999"/>
                  </a:cubicBezTo>
                  <a:cubicBezTo>
                    <a:pt x="19" y="18052"/>
                    <a:pt x="25" y="18106"/>
                    <a:pt x="25" y="18159"/>
                  </a:cubicBezTo>
                  <a:cubicBezTo>
                    <a:pt x="25" y="18189"/>
                    <a:pt x="25" y="18218"/>
                    <a:pt x="31" y="18248"/>
                  </a:cubicBezTo>
                  <a:cubicBezTo>
                    <a:pt x="37" y="18307"/>
                    <a:pt x="37" y="18355"/>
                    <a:pt x="48" y="18408"/>
                  </a:cubicBezTo>
                  <a:cubicBezTo>
                    <a:pt x="48" y="18432"/>
                    <a:pt x="48" y="18456"/>
                    <a:pt x="54" y="18486"/>
                  </a:cubicBezTo>
                  <a:cubicBezTo>
                    <a:pt x="60" y="18557"/>
                    <a:pt x="66" y="18640"/>
                    <a:pt x="78" y="18711"/>
                  </a:cubicBezTo>
                  <a:cubicBezTo>
                    <a:pt x="78" y="18735"/>
                    <a:pt x="84" y="18759"/>
                    <a:pt x="84" y="18783"/>
                  </a:cubicBezTo>
                  <a:cubicBezTo>
                    <a:pt x="90" y="18842"/>
                    <a:pt x="96" y="18889"/>
                    <a:pt x="108" y="18943"/>
                  </a:cubicBezTo>
                  <a:cubicBezTo>
                    <a:pt x="108" y="18973"/>
                    <a:pt x="114" y="18996"/>
                    <a:pt x="120" y="19026"/>
                  </a:cubicBezTo>
                  <a:cubicBezTo>
                    <a:pt x="126" y="19056"/>
                    <a:pt x="126" y="19085"/>
                    <a:pt x="137" y="19109"/>
                  </a:cubicBezTo>
                  <a:cubicBezTo>
                    <a:pt x="137" y="19127"/>
                    <a:pt x="143" y="19151"/>
                    <a:pt x="143" y="19174"/>
                  </a:cubicBezTo>
                  <a:cubicBezTo>
                    <a:pt x="149" y="19198"/>
                    <a:pt x="149" y="19228"/>
                    <a:pt x="155" y="19246"/>
                  </a:cubicBezTo>
                  <a:cubicBezTo>
                    <a:pt x="167" y="19299"/>
                    <a:pt x="173" y="19353"/>
                    <a:pt x="185" y="19406"/>
                  </a:cubicBezTo>
                  <a:cubicBezTo>
                    <a:pt x="197" y="19424"/>
                    <a:pt x="197" y="19448"/>
                    <a:pt x="203" y="19465"/>
                  </a:cubicBezTo>
                  <a:cubicBezTo>
                    <a:pt x="215" y="19537"/>
                    <a:pt x="232" y="19602"/>
                    <a:pt x="244" y="19673"/>
                  </a:cubicBezTo>
                  <a:cubicBezTo>
                    <a:pt x="244" y="19685"/>
                    <a:pt x="256" y="19703"/>
                    <a:pt x="256" y="19709"/>
                  </a:cubicBezTo>
                  <a:cubicBezTo>
                    <a:pt x="268" y="19768"/>
                    <a:pt x="274" y="19822"/>
                    <a:pt x="292" y="19881"/>
                  </a:cubicBezTo>
                  <a:cubicBezTo>
                    <a:pt x="298" y="19899"/>
                    <a:pt x="304" y="19923"/>
                    <a:pt x="304" y="19946"/>
                  </a:cubicBezTo>
                  <a:cubicBezTo>
                    <a:pt x="322" y="19988"/>
                    <a:pt x="327" y="20035"/>
                    <a:pt x="345" y="20077"/>
                  </a:cubicBezTo>
                  <a:cubicBezTo>
                    <a:pt x="351" y="20101"/>
                    <a:pt x="357" y="20124"/>
                    <a:pt x="363" y="20154"/>
                  </a:cubicBezTo>
                  <a:cubicBezTo>
                    <a:pt x="381" y="20196"/>
                    <a:pt x="393" y="20249"/>
                    <a:pt x="411" y="20297"/>
                  </a:cubicBezTo>
                  <a:cubicBezTo>
                    <a:pt x="417" y="20309"/>
                    <a:pt x="417" y="20332"/>
                    <a:pt x="422" y="20344"/>
                  </a:cubicBezTo>
                  <a:cubicBezTo>
                    <a:pt x="446" y="20415"/>
                    <a:pt x="470" y="20475"/>
                    <a:pt x="482" y="20540"/>
                  </a:cubicBezTo>
                  <a:cubicBezTo>
                    <a:pt x="494" y="20552"/>
                    <a:pt x="500" y="20570"/>
                    <a:pt x="500" y="20582"/>
                  </a:cubicBezTo>
                  <a:cubicBezTo>
                    <a:pt x="512" y="20629"/>
                    <a:pt x="535" y="20683"/>
                    <a:pt x="553" y="20724"/>
                  </a:cubicBezTo>
                  <a:lnTo>
                    <a:pt x="571" y="20790"/>
                  </a:lnTo>
                  <a:cubicBezTo>
                    <a:pt x="589" y="20831"/>
                    <a:pt x="601" y="20873"/>
                    <a:pt x="618" y="20908"/>
                  </a:cubicBezTo>
                  <a:cubicBezTo>
                    <a:pt x="624" y="20932"/>
                    <a:pt x="630" y="20956"/>
                    <a:pt x="648" y="20980"/>
                  </a:cubicBezTo>
                  <a:cubicBezTo>
                    <a:pt x="660" y="21021"/>
                    <a:pt x="684" y="21069"/>
                    <a:pt x="707" y="21104"/>
                  </a:cubicBezTo>
                  <a:lnTo>
                    <a:pt x="731" y="21146"/>
                  </a:lnTo>
                  <a:cubicBezTo>
                    <a:pt x="761" y="21205"/>
                    <a:pt x="779" y="21259"/>
                    <a:pt x="808" y="21318"/>
                  </a:cubicBezTo>
                  <a:lnTo>
                    <a:pt x="832" y="21366"/>
                  </a:lnTo>
                  <a:cubicBezTo>
                    <a:pt x="856" y="21401"/>
                    <a:pt x="880" y="21443"/>
                    <a:pt x="892" y="21484"/>
                  </a:cubicBezTo>
                  <a:cubicBezTo>
                    <a:pt x="898" y="21502"/>
                    <a:pt x="915" y="21520"/>
                    <a:pt x="921" y="21544"/>
                  </a:cubicBezTo>
                  <a:cubicBezTo>
                    <a:pt x="945" y="21579"/>
                    <a:pt x="957" y="21609"/>
                    <a:pt x="981" y="21645"/>
                  </a:cubicBezTo>
                  <a:cubicBezTo>
                    <a:pt x="998" y="21668"/>
                    <a:pt x="1004" y="21680"/>
                    <a:pt x="1016" y="21704"/>
                  </a:cubicBezTo>
                  <a:cubicBezTo>
                    <a:pt x="1040" y="21740"/>
                    <a:pt x="1064" y="21787"/>
                    <a:pt x="1093" y="21823"/>
                  </a:cubicBezTo>
                  <a:cubicBezTo>
                    <a:pt x="1099" y="21841"/>
                    <a:pt x="1105" y="21846"/>
                    <a:pt x="1117" y="21858"/>
                  </a:cubicBezTo>
                  <a:cubicBezTo>
                    <a:pt x="1147" y="21912"/>
                    <a:pt x="1183" y="21959"/>
                    <a:pt x="1212" y="22007"/>
                  </a:cubicBezTo>
                  <a:cubicBezTo>
                    <a:pt x="1218" y="22025"/>
                    <a:pt x="1236" y="22037"/>
                    <a:pt x="1242" y="22054"/>
                  </a:cubicBezTo>
                  <a:cubicBezTo>
                    <a:pt x="1266" y="22090"/>
                    <a:pt x="1283" y="22120"/>
                    <a:pt x="1313" y="22155"/>
                  </a:cubicBezTo>
                  <a:cubicBezTo>
                    <a:pt x="1331" y="22173"/>
                    <a:pt x="1343" y="22197"/>
                    <a:pt x="1355" y="22209"/>
                  </a:cubicBezTo>
                  <a:cubicBezTo>
                    <a:pt x="1373" y="22238"/>
                    <a:pt x="1396" y="22268"/>
                    <a:pt x="1426" y="22298"/>
                  </a:cubicBezTo>
                  <a:cubicBezTo>
                    <a:pt x="1444" y="22316"/>
                    <a:pt x="1450" y="22327"/>
                    <a:pt x="1462" y="22351"/>
                  </a:cubicBezTo>
                  <a:cubicBezTo>
                    <a:pt x="1491" y="22387"/>
                    <a:pt x="1521" y="22422"/>
                    <a:pt x="1551" y="22452"/>
                  </a:cubicBezTo>
                  <a:cubicBezTo>
                    <a:pt x="1563" y="22464"/>
                    <a:pt x="1568" y="22470"/>
                    <a:pt x="1574" y="22482"/>
                  </a:cubicBezTo>
                  <a:cubicBezTo>
                    <a:pt x="1610" y="22529"/>
                    <a:pt x="1652" y="22565"/>
                    <a:pt x="1687" y="22612"/>
                  </a:cubicBezTo>
                  <a:lnTo>
                    <a:pt x="1723" y="22648"/>
                  </a:lnTo>
                  <a:cubicBezTo>
                    <a:pt x="1753" y="22678"/>
                    <a:pt x="1776" y="22707"/>
                    <a:pt x="1806" y="22731"/>
                  </a:cubicBezTo>
                  <a:lnTo>
                    <a:pt x="1848" y="22773"/>
                  </a:lnTo>
                  <a:lnTo>
                    <a:pt x="1931" y="22856"/>
                  </a:lnTo>
                  <a:cubicBezTo>
                    <a:pt x="1949" y="22868"/>
                    <a:pt x="1960" y="22886"/>
                    <a:pt x="1978" y="22892"/>
                  </a:cubicBezTo>
                  <a:cubicBezTo>
                    <a:pt x="2014" y="22921"/>
                    <a:pt x="2049" y="22957"/>
                    <a:pt x="2085" y="22987"/>
                  </a:cubicBezTo>
                  <a:lnTo>
                    <a:pt x="2103" y="23004"/>
                  </a:lnTo>
                  <a:cubicBezTo>
                    <a:pt x="2144" y="23040"/>
                    <a:pt x="2192" y="23070"/>
                    <a:pt x="2234" y="23105"/>
                  </a:cubicBezTo>
                  <a:cubicBezTo>
                    <a:pt x="2251" y="23117"/>
                    <a:pt x="2263" y="23129"/>
                    <a:pt x="2281" y="23135"/>
                  </a:cubicBezTo>
                  <a:cubicBezTo>
                    <a:pt x="2311" y="23159"/>
                    <a:pt x="2340" y="23183"/>
                    <a:pt x="2376" y="23206"/>
                  </a:cubicBezTo>
                  <a:cubicBezTo>
                    <a:pt x="2394" y="23218"/>
                    <a:pt x="2406" y="23224"/>
                    <a:pt x="2424" y="23242"/>
                  </a:cubicBezTo>
                  <a:cubicBezTo>
                    <a:pt x="2453" y="23266"/>
                    <a:pt x="2489" y="23283"/>
                    <a:pt x="2519" y="23307"/>
                  </a:cubicBezTo>
                  <a:cubicBezTo>
                    <a:pt x="2530" y="23313"/>
                    <a:pt x="2548" y="23331"/>
                    <a:pt x="2560" y="23337"/>
                  </a:cubicBezTo>
                  <a:cubicBezTo>
                    <a:pt x="2608" y="23367"/>
                    <a:pt x="2661" y="23396"/>
                    <a:pt x="2703" y="23426"/>
                  </a:cubicBezTo>
                  <a:lnTo>
                    <a:pt x="32580" y="41082"/>
                  </a:lnTo>
                  <a:lnTo>
                    <a:pt x="32580" y="41082"/>
                  </a:lnTo>
                  <a:cubicBezTo>
                    <a:pt x="32577" y="41081"/>
                    <a:pt x="32574" y="41080"/>
                    <a:pt x="32570" y="41079"/>
                  </a:cubicBezTo>
                  <a:lnTo>
                    <a:pt x="32570" y="41079"/>
                  </a:lnTo>
                  <a:cubicBezTo>
                    <a:pt x="33312" y="41533"/>
                    <a:pt x="34181" y="41769"/>
                    <a:pt x="35144" y="41769"/>
                  </a:cubicBezTo>
                  <a:cubicBezTo>
                    <a:pt x="36400" y="41769"/>
                    <a:pt x="37816" y="41366"/>
                    <a:pt x="39316" y="40515"/>
                  </a:cubicBezTo>
                  <a:cubicBezTo>
                    <a:pt x="44529" y="37558"/>
                    <a:pt x="48769" y="30338"/>
                    <a:pt x="48799" y="24376"/>
                  </a:cubicBezTo>
                  <a:cubicBezTo>
                    <a:pt x="48846" y="21395"/>
                    <a:pt x="47811" y="19307"/>
                    <a:pt x="46136" y="18319"/>
                  </a:cubicBezTo>
                  <a:lnTo>
                    <a:pt x="46136" y="18319"/>
                  </a:lnTo>
                  <a:cubicBezTo>
                    <a:pt x="46137" y="18319"/>
                    <a:pt x="46138" y="18319"/>
                    <a:pt x="46139" y="18319"/>
                  </a:cubicBezTo>
                  <a:lnTo>
                    <a:pt x="46131" y="18315"/>
                  </a:lnTo>
                  <a:lnTo>
                    <a:pt x="46131" y="18315"/>
                  </a:lnTo>
                  <a:cubicBezTo>
                    <a:pt x="46132" y="18316"/>
                    <a:pt x="46133" y="18317"/>
                    <a:pt x="46134" y="18318"/>
                  </a:cubicBezTo>
                  <a:lnTo>
                    <a:pt x="46134" y="18318"/>
                  </a:lnTo>
                  <a:cubicBezTo>
                    <a:pt x="46132" y="18316"/>
                    <a:pt x="46129" y="18315"/>
                    <a:pt x="46127" y="18313"/>
                  </a:cubicBezTo>
                  <a:lnTo>
                    <a:pt x="46127" y="18313"/>
                  </a:lnTo>
                  <a:cubicBezTo>
                    <a:pt x="46128" y="18313"/>
                    <a:pt x="46129" y="18314"/>
                    <a:pt x="46129" y="18314"/>
                  </a:cubicBezTo>
                  <a:lnTo>
                    <a:pt x="46129" y="18314"/>
                  </a:lnTo>
                  <a:lnTo>
                    <a:pt x="16205" y="642"/>
                  </a:lnTo>
                  <a:cubicBezTo>
                    <a:pt x="16146" y="612"/>
                    <a:pt x="16093" y="571"/>
                    <a:pt x="16033" y="541"/>
                  </a:cubicBezTo>
                  <a:cubicBezTo>
                    <a:pt x="16010" y="535"/>
                    <a:pt x="15998" y="523"/>
                    <a:pt x="15974" y="511"/>
                  </a:cubicBezTo>
                  <a:cubicBezTo>
                    <a:pt x="15938" y="494"/>
                    <a:pt x="15897" y="476"/>
                    <a:pt x="15855" y="452"/>
                  </a:cubicBezTo>
                  <a:cubicBezTo>
                    <a:pt x="15831" y="440"/>
                    <a:pt x="15814" y="434"/>
                    <a:pt x="15778" y="422"/>
                  </a:cubicBezTo>
                  <a:lnTo>
                    <a:pt x="15671" y="381"/>
                  </a:lnTo>
                  <a:cubicBezTo>
                    <a:pt x="15647" y="375"/>
                    <a:pt x="15618" y="357"/>
                    <a:pt x="15594" y="351"/>
                  </a:cubicBezTo>
                  <a:cubicBezTo>
                    <a:pt x="15558" y="333"/>
                    <a:pt x="15523" y="321"/>
                    <a:pt x="15493" y="304"/>
                  </a:cubicBezTo>
                  <a:cubicBezTo>
                    <a:pt x="15463" y="298"/>
                    <a:pt x="15439" y="286"/>
                    <a:pt x="15410" y="274"/>
                  </a:cubicBezTo>
                  <a:cubicBezTo>
                    <a:pt x="15374" y="262"/>
                    <a:pt x="15333" y="256"/>
                    <a:pt x="15297" y="238"/>
                  </a:cubicBezTo>
                  <a:cubicBezTo>
                    <a:pt x="15267" y="232"/>
                    <a:pt x="15249" y="226"/>
                    <a:pt x="15220" y="209"/>
                  </a:cubicBezTo>
                  <a:cubicBezTo>
                    <a:pt x="15178" y="197"/>
                    <a:pt x="15143" y="185"/>
                    <a:pt x="15107" y="179"/>
                  </a:cubicBezTo>
                  <a:cubicBezTo>
                    <a:pt x="15077" y="173"/>
                    <a:pt x="15054" y="167"/>
                    <a:pt x="15024" y="155"/>
                  </a:cubicBezTo>
                  <a:cubicBezTo>
                    <a:pt x="14988" y="149"/>
                    <a:pt x="14941" y="137"/>
                    <a:pt x="14899" y="126"/>
                  </a:cubicBezTo>
                  <a:cubicBezTo>
                    <a:pt x="14875" y="120"/>
                    <a:pt x="14846" y="114"/>
                    <a:pt x="14822" y="114"/>
                  </a:cubicBezTo>
                  <a:cubicBezTo>
                    <a:pt x="14774" y="108"/>
                    <a:pt x="14727" y="90"/>
                    <a:pt x="14674" y="84"/>
                  </a:cubicBezTo>
                  <a:cubicBezTo>
                    <a:pt x="14662" y="84"/>
                    <a:pt x="14638" y="78"/>
                    <a:pt x="14626" y="78"/>
                  </a:cubicBezTo>
                  <a:cubicBezTo>
                    <a:pt x="14555" y="60"/>
                    <a:pt x="14489" y="54"/>
                    <a:pt x="14418" y="48"/>
                  </a:cubicBezTo>
                  <a:cubicBezTo>
                    <a:pt x="14400" y="48"/>
                    <a:pt x="14388" y="48"/>
                    <a:pt x="14365" y="36"/>
                  </a:cubicBezTo>
                  <a:cubicBezTo>
                    <a:pt x="14311" y="30"/>
                    <a:pt x="14258" y="25"/>
                    <a:pt x="14210" y="25"/>
                  </a:cubicBezTo>
                  <a:cubicBezTo>
                    <a:pt x="14187" y="25"/>
                    <a:pt x="14157" y="19"/>
                    <a:pt x="14133" y="19"/>
                  </a:cubicBezTo>
                  <a:cubicBezTo>
                    <a:pt x="14092" y="19"/>
                    <a:pt x="14044" y="7"/>
                    <a:pt x="14003" y="7"/>
                  </a:cubicBezTo>
                  <a:lnTo>
                    <a:pt x="13919" y="7"/>
                  </a:lnTo>
                  <a:cubicBezTo>
                    <a:pt x="13872" y="7"/>
                    <a:pt x="13830" y="7"/>
                    <a:pt x="13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8"/>
            <p:cNvSpPr/>
            <p:nvPr/>
          </p:nvSpPr>
          <p:spPr>
            <a:xfrm>
              <a:off x="5278811" y="1596201"/>
              <a:ext cx="1736222" cy="2173725"/>
            </a:xfrm>
            <a:custGeom>
              <a:avLst/>
              <a:gdLst/>
              <a:ahLst/>
              <a:cxnLst/>
              <a:rect l="l" t="t" r="r" b="b"/>
              <a:pathLst>
                <a:path w="18005" h="22542" extrusionOk="0">
                  <a:moveTo>
                    <a:pt x="11473" y="1"/>
                  </a:moveTo>
                  <a:cubicBezTo>
                    <a:pt x="11431" y="1"/>
                    <a:pt x="11402" y="1"/>
                    <a:pt x="11366" y="7"/>
                  </a:cubicBezTo>
                  <a:cubicBezTo>
                    <a:pt x="11336" y="7"/>
                    <a:pt x="11307" y="7"/>
                    <a:pt x="11277" y="18"/>
                  </a:cubicBezTo>
                  <a:cubicBezTo>
                    <a:pt x="11241" y="18"/>
                    <a:pt x="11212" y="24"/>
                    <a:pt x="11176" y="24"/>
                  </a:cubicBezTo>
                  <a:cubicBezTo>
                    <a:pt x="11146" y="24"/>
                    <a:pt x="11117" y="30"/>
                    <a:pt x="11087" y="30"/>
                  </a:cubicBezTo>
                  <a:cubicBezTo>
                    <a:pt x="11045" y="36"/>
                    <a:pt x="11010" y="36"/>
                    <a:pt x="10974" y="48"/>
                  </a:cubicBezTo>
                  <a:cubicBezTo>
                    <a:pt x="10950" y="48"/>
                    <a:pt x="10927" y="54"/>
                    <a:pt x="10897" y="54"/>
                  </a:cubicBezTo>
                  <a:lnTo>
                    <a:pt x="10867" y="54"/>
                  </a:lnTo>
                  <a:cubicBezTo>
                    <a:pt x="10820" y="60"/>
                    <a:pt x="10766" y="66"/>
                    <a:pt x="10707" y="84"/>
                  </a:cubicBezTo>
                  <a:cubicBezTo>
                    <a:pt x="10701" y="84"/>
                    <a:pt x="10689" y="84"/>
                    <a:pt x="10683" y="90"/>
                  </a:cubicBezTo>
                  <a:cubicBezTo>
                    <a:pt x="10624" y="96"/>
                    <a:pt x="10570" y="113"/>
                    <a:pt x="10511" y="125"/>
                  </a:cubicBezTo>
                  <a:cubicBezTo>
                    <a:pt x="10505" y="125"/>
                    <a:pt x="10499" y="125"/>
                    <a:pt x="10493" y="137"/>
                  </a:cubicBezTo>
                  <a:cubicBezTo>
                    <a:pt x="10440" y="149"/>
                    <a:pt x="10386" y="155"/>
                    <a:pt x="10327" y="173"/>
                  </a:cubicBezTo>
                  <a:cubicBezTo>
                    <a:pt x="10321" y="173"/>
                    <a:pt x="10315" y="179"/>
                    <a:pt x="10303" y="179"/>
                  </a:cubicBezTo>
                  <a:lnTo>
                    <a:pt x="10125" y="226"/>
                  </a:lnTo>
                  <a:cubicBezTo>
                    <a:pt x="10119" y="226"/>
                    <a:pt x="10113" y="232"/>
                    <a:pt x="10095" y="232"/>
                  </a:cubicBezTo>
                  <a:cubicBezTo>
                    <a:pt x="10048" y="244"/>
                    <a:pt x="9994" y="262"/>
                    <a:pt x="9935" y="274"/>
                  </a:cubicBezTo>
                  <a:cubicBezTo>
                    <a:pt x="9929" y="274"/>
                    <a:pt x="9917" y="286"/>
                    <a:pt x="9911" y="286"/>
                  </a:cubicBezTo>
                  <a:cubicBezTo>
                    <a:pt x="9852" y="298"/>
                    <a:pt x="9792" y="321"/>
                    <a:pt x="9733" y="345"/>
                  </a:cubicBezTo>
                  <a:cubicBezTo>
                    <a:pt x="9727" y="345"/>
                    <a:pt x="9709" y="351"/>
                    <a:pt x="9703" y="351"/>
                  </a:cubicBezTo>
                  <a:cubicBezTo>
                    <a:pt x="9650" y="363"/>
                    <a:pt x="9591" y="387"/>
                    <a:pt x="9543" y="410"/>
                  </a:cubicBezTo>
                  <a:cubicBezTo>
                    <a:pt x="9531" y="410"/>
                    <a:pt x="9525" y="416"/>
                    <a:pt x="9519" y="416"/>
                  </a:cubicBezTo>
                  <a:lnTo>
                    <a:pt x="9341" y="482"/>
                  </a:lnTo>
                  <a:cubicBezTo>
                    <a:pt x="9323" y="493"/>
                    <a:pt x="9317" y="493"/>
                    <a:pt x="9306" y="499"/>
                  </a:cubicBezTo>
                  <a:cubicBezTo>
                    <a:pt x="9246" y="523"/>
                    <a:pt x="9193" y="541"/>
                    <a:pt x="9133" y="565"/>
                  </a:cubicBezTo>
                  <a:cubicBezTo>
                    <a:pt x="9127" y="565"/>
                    <a:pt x="9127" y="571"/>
                    <a:pt x="9116" y="571"/>
                  </a:cubicBezTo>
                  <a:cubicBezTo>
                    <a:pt x="9056" y="594"/>
                    <a:pt x="8997" y="624"/>
                    <a:pt x="8931" y="654"/>
                  </a:cubicBezTo>
                  <a:cubicBezTo>
                    <a:pt x="8920" y="660"/>
                    <a:pt x="8902" y="672"/>
                    <a:pt x="8896" y="672"/>
                  </a:cubicBezTo>
                  <a:cubicBezTo>
                    <a:pt x="8872" y="678"/>
                    <a:pt x="8860" y="683"/>
                    <a:pt x="8836" y="689"/>
                  </a:cubicBezTo>
                  <a:cubicBezTo>
                    <a:pt x="8813" y="707"/>
                    <a:pt x="8783" y="713"/>
                    <a:pt x="8759" y="731"/>
                  </a:cubicBezTo>
                  <a:cubicBezTo>
                    <a:pt x="8741" y="743"/>
                    <a:pt x="8712" y="749"/>
                    <a:pt x="8682" y="767"/>
                  </a:cubicBezTo>
                  <a:cubicBezTo>
                    <a:pt x="8635" y="790"/>
                    <a:pt x="8599" y="808"/>
                    <a:pt x="8551" y="826"/>
                  </a:cubicBezTo>
                  <a:cubicBezTo>
                    <a:pt x="8534" y="838"/>
                    <a:pt x="8504" y="850"/>
                    <a:pt x="8480" y="862"/>
                  </a:cubicBezTo>
                  <a:cubicBezTo>
                    <a:pt x="8433" y="885"/>
                    <a:pt x="8391" y="909"/>
                    <a:pt x="8344" y="939"/>
                  </a:cubicBezTo>
                  <a:cubicBezTo>
                    <a:pt x="8326" y="945"/>
                    <a:pt x="8302" y="957"/>
                    <a:pt x="8284" y="968"/>
                  </a:cubicBezTo>
                  <a:lnTo>
                    <a:pt x="8088" y="1075"/>
                  </a:lnTo>
                  <a:cubicBezTo>
                    <a:pt x="8017" y="1117"/>
                    <a:pt x="7952" y="1153"/>
                    <a:pt x="7892" y="1188"/>
                  </a:cubicBezTo>
                  <a:cubicBezTo>
                    <a:pt x="7869" y="1206"/>
                    <a:pt x="7857" y="1212"/>
                    <a:pt x="7833" y="1224"/>
                  </a:cubicBezTo>
                  <a:cubicBezTo>
                    <a:pt x="7791" y="1254"/>
                    <a:pt x="7744" y="1277"/>
                    <a:pt x="7702" y="1307"/>
                  </a:cubicBezTo>
                  <a:lnTo>
                    <a:pt x="7631" y="1354"/>
                  </a:lnTo>
                  <a:cubicBezTo>
                    <a:pt x="7589" y="1384"/>
                    <a:pt x="7554" y="1402"/>
                    <a:pt x="7506" y="1432"/>
                  </a:cubicBezTo>
                  <a:lnTo>
                    <a:pt x="7441" y="1479"/>
                  </a:lnTo>
                  <a:cubicBezTo>
                    <a:pt x="7394" y="1509"/>
                    <a:pt x="7358" y="1539"/>
                    <a:pt x="7316" y="1562"/>
                  </a:cubicBezTo>
                  <a:lnTo>
                    <a:pt x="7245" y="1604"/>
                  </a:lnTo>
                  <a:cubicBezTo>
                    <a:pt x="7204" y="1634"/>
                    <a:pt x="7156" y="1669"/>
                    <a:pt x="7109" y="1699"/>
                  </a:cubicBezTo>
                  <a:cubicBezTo>
                    <a:pt x="7091" y="1717"/>
                    <a:pt x="7067" y="1723"/>
                    <a:pt x="7055" y="1740"/>
                  </a:cubicBezTo>
                  <a:lnTo>
                    <a:pt x="6699" y="2008"/>
                  </a:lnTo>
                  <a:cubicBezTo>
                    <a:pt x="6693" y="2008"/>
                    <a:pt x="6693" y="2014"/>
                    <a:pt x="6681" y="2014"/>
                  </a:cubicBezTo>
                  <a:cubicBezTo>
                    <a:pt x="6604" y="2073"/>
                    <a:pt x="6527" y="2132"/>
                    <a:pt x="6455" y="2198"/>
                  </a:cubicBezTo>
                  <a:cubicBezTo>
                    <a:pt x="6432" y="2215"/>
                    <a:pt x="6414" y="2227"/>
                    <a:pt x="6396" y="2251"/>
                  </a:cubicBezTo>
                  <a:cubicBezTo>
                    <a:pt x="6337" y="2293"/>
                    <a:pt x="6277" y="2346"/>
                    <a:pt x="6218" y="2400"/>
                  </a:cubicBezTo>
                  <a:cubicBezTo>
                    <a:pt x="6194" y="2423"/>
                    <a:pt x="6164" y="2441"/>
                    <a:pt x="6141" y="2465"/>
                  </a:cubicBezTo>
                  <a:lnTo>
                    <a:pt x="5962" y="2619"/>
                  </a:lnTo>
                  <a:cubicBezTo>
                    <a:pt x="5939" y="2637"/>
                    <a:pt x="5927" y="2649"/>
                    <a:pt x="5903" y="2673"/>
                  </a:cubicBezTo>
                  <a:cubicBezTo>
                    <a:pt x="5832" y="2738"/>
                    <a:pt x="5755" y="2809"/>
                    <a:pt x="5683" y="2881"/>
                  </a:cubicBezTo>
                  <a:cubicBezTo>
                    <a:pt x="5660" y="2898"/>
                    <a:pt x="5642" y="2916"/>
                    <a:pt x="5624" y="2934"/>
                  </a:cubicBezTo>
                  <a:cubicBezTo>
                    <a:pt x="5565" y="2987"/>
                    <a:pt x="5505" y="3047"/>
                    <a:pt x="5452" y="3094"/>
                  </a:cubicBezTo>
                  <a:cubicBezTo>
                    <a:pt x="5428" y="3118"/>
                    <a:pt x="5404" y="3142"/>
                    <a:pt x="5375" y="3166"/>
                  </a:cubicBezTo>
                  <a:lnTo>
                    <a:pt x="5208" y="3332"/>
                  </a:lnTo>
                  <a:lnTo>
                    <a:pt x="5155" y="3385"/>
                  </a:lnTo>
                  <a:cubicBezTo>
                    <a:pt x="5078" y="3462"/>
                    <a:pt x="5006" y="3534"/>
                    <a:pt x="4941" y="3611"/>
                  </a:cubicBezTo>
                  <a:lnTo>
                    <a:pt x="4888" y="3658"/>
                  </a:lnTo>
                  <a:cubicBezTo>
                    <a:pt x="4834" y="3718"/>
                    <a:pt x="4775" y="3777"/>
                    <a:pt x="4721" y="3837"/>
                  </a:cubicBezTo>
                  <a:cubicBezTo>
                    <a:pt x="4704" y="3860"/>
                    <a:pt x="4680" y="3890"/>
                    <a:pt x="4656" y="3914"/>
                  </a:cubicBezTo>
                  <a:cubicBezTo>
                    <a:pt x="4603" y="3973"/>
                    <a:pt x="4543" y="4032"/>
                    <a:pt x="4496" y="4098"/>
                  </a:cubicBezTo>
                  <a:cubicBezTo>
                    <a:pt x="4478" y="4122"/>
                    <a:pt x="4454" y="4133"/>
                    <a:pt x="4442" y="4157"/>
                  </a:cubicBezTo>
                  <a:cubicBezTo>
                    <a:pt x="4377" y="4240"/>
                    <a:pt x="4300" y="4323"/>
                    <a:pt x="4235" y="4395"/>
                  </a:cubicBezTo>
                  <a:cubicBezTo>
                    <a:pt x="4217" y="4418"/>
                    <a:pt x="4205" y="4430"/>
                    <a:pt x="4181" y="4454"/>
                  </a:cubicBezTo>
                  <a:cubicBezTo>
                    <a:pt x="4128" y="4519"/>
                    <a:pt x="4080" y="4579"/>
                    <a:pt x="4027" y="4650"/>
                  </a:cubicBezTo>
                  <a:cubicBezTo>
                    <a:pt x="4003" y="4680"/>
                    <a:pt x="3979" y="4698"/>
                    <a:pt x="3961" y="4727"/>
                  </a:cubicBezTo>
                  <a:cubicBezTo>
                    <a:pt x="3908" y="4798"/>
                    <a:pt x="3855" y="4858"/>
                    <a:pt x="3801" y="4923"/>
                  </a:cubicBezTo>
                  <a:cubicBezTo>
                    <a:pt x="3789" y="4947"/>
                    <a:pt x="3771" y="4959"/>
                    <a:pt x="3760" y="4983"/>
                  </a:cubicBezTo>
                  <a:cubicBezTo>
                    <a:pt x="3694" y="5066"/>
                    <a:pt x="3635" y="5155"/>
                    <a:pt x="3564" y="5232"/>
                  </a:cubicBezTo>
                  <a:cubicBezTo>
                    <a:pt x="3552" y="5256"/>
                    <a:pt x="3534" y="5274"/>
                    <a:pt x="3522" y="5291"/>
                  </a:cubicBezTo>
                  <a:cubicBezTo>
                    <a:pt x="3469" y="5363"/>
                    <a:pt x="3427" y="5428"/>
                    <a:pt x="3374" y="5493"/>
                  </a:cubicBezTo>
                  <a:cubicBezTo>
                    <a:pt x="3350" y="5523"/>
                    <a:pt x="3338" y="5553"/>
                    <a:pt x="3314" y="5576"/>
                  </a:cubicBezTo>
                  <a:cubicBezTo>
                    <a:pt x="3267" y="5642"/>
                    <a:pt x="3219" y="5707"/>
                    <a:pt x="3172" y="5778"/>
                  </a:cubicBezTo>
                  <a:lnTo>
                    <a:pt x="3130" y="5844"/>
                  </a:lnTo>
                  <a:lnTo>
                    <a:pt x="2952" y="6111"/>
                  </a:lnTo>
                  <a:cubicBezTo>
                    <a:pt x="2934" y="6135"/>
                    <a:pt x="2922" y="6152"/>
                    <a:pt x="2904" y="6170"/>
                  </a:cubicBezTo>
                  <a:cubicBezTo>
                    <a:pt x="2863" y="6241"/>
                    <a:pt x="2815" y="6313"/>
                    <a:pt x="2762" y="6384"/>
                  </a:cubicBezTo>
                  <a:cubicBezTo>
                    <a:pt x="2744" y="6414"/>
                    <a:pt x="2726" y="6443"/>
                    <a:pt x="2714" y="6473"/>
                  </a:cubicBezTo>
                  <a:cubicBezTo>
                    <a:pt x="2667" y="6538"/>
                    <a:pt x="2625" y="6615"/>
                    <a:pt x="2578" y="6681"/>
                  </a:cubicBezTo>
                  <a:lnTo>
                    <a:pt x="2536" y="6746"/>
                  </a:lnTo>
                  <a:cubicBezTo>
                    <a:pt x="2477" y="6835"/>
                    <a:pt x="2423" y="6936"/>
                    <a:pt x="2370" y="7025"/>
                  </a:cubicBezTo>
                  <a:cubicBezTo>
                    <a:pt x="2358" y="7043"/>
                    <a:pt x="2346" y="7067"/>
                    <a:pt x="2334" y="7091"/>
                  </a:cubicBezTo>
                  <a:cubicBezTo>
                    <a:pt x="2287" y="7162"/>
                    <a:pt x="2251" y="7239"/>
                    <a:pt x="2210" y="7310"/>
                  </a:cubicBezTo>
                  <a:cubicBezTo>
                    <a:pt x="2192" y="7340"/>
                    <a:pt x="2168" y="7370"/>
                    <a:pt x="2156" y="7399"/>
                  </a:cubicBezTo>
                  <a:cubicBezTo>
                    <a:pt x="2121" y="7476"/>
                    <a:pt x="2073" y="7542"/>
                    <a:pt x="2038" y="7619"/>
                  </a:cubicBezTo>
                  <a:cubicBezTo>
                    <a:pt x="2020" y="7637"/>
                    <a:pt x="2008" y="7666"/>
                    <a:pt x="2002" y="7690"/>
                  </a:cubicBezTo>
                  <a:cubicBezTo>
                    <a:pt x="1948" y="7785"/>
                    <a:pt x="1895" y="7886"/>
                    <a:pt x="1853" y="7975"/>
                  </a:cubicBezTo>
                  <a:cubicBezTo>
                    <a:pt x="1836" y="7993"/>
                    <a:pt x="1830" y="8017"/>
                    <a:pt x="1812" y="8041"/>
                  </a:cubicBezTo>
                  <a:lnTo>
                    <a:pt x="1705" y="8260"/>
                  </a:lnTo>
                  <a:cubicBezTo>
                    <a:pt x="1687" y="8290"/>
                    <a:pt x="1675" y="8320"/>
                    <a:pt x="1657" y="8361"/>
                  </a:cubicBezTo>
                  <a:cubicBezTo>
                    <a:pt x="1622" y="8432"/>
                    <a:pt x="1592" y="8510"/>
                    <a:pt x="1557" y="8581"/>
                  </a:cubicBezTo>
                  <a:cubicBezTo>
                    <a:pt x="1539" y="8605"/>
                    <a:pt x="1533" y="8634"/>
                    <a:pt x="1515" y="8658"/>
                  </a:cubicBezTo>
                  <a:lnTo>
                    <a:pt x="1384" y="8943"/>
                  </a:lnTo>
                  <a:cubicBezTo>
                    <a:pt x="1378" y="8967"/>
                    <a:pt x="1361" y="8991"/>
                    <a:pt x="1355" y="9014"/>
                  </a:cubicBezTo>
                  <a:cubicBezTo>
                    <a:pt x="1319" y="9086"/>
                    <a:pt x="1289" y="9169"/>
                    <a:pt x="1260" y="9240"/>
                  </a:cubicBezTo>
                  <a:cubicBezTo>
                    <a:pt x="1242" y="9270"/>
                    <a:pt x="1230" y="9311"/>
                    <a:pt x="1218" y="9341"/>
                  </a:cubicBezTo>
                  <a:lnTo>
                    <a:pt x="1129" y="9561"/>
                  </a:lnTo>
                  <a:cubicBezTo>
                    <a:pt x="1123" y="9590"/>
                    <a:pt x="1111" y="9614"/>
                    <a:pt x="1099" y="9644"/>
                  </a:cubicBezTo>
                  <a:cubicBezTo>
                    <a:pt x="1064" y="9739"/>
                    <a:pt x="1028" y="9834"/>
                    <a:pt x="992" y="9941"/>
                  </a:cubicBezTo>
                  <a:lnTo>
                    <a:pt x="969" y="10006"/>
                  </a:lnTo>
                  <a:cubicBezTo>
                    <a:pt x="939" y="10083"/>
                    <a:pt x="909" y="10160"/>
                    <a:pt x="886" y="10238"/>
                  </a:cubicBezTo>
                  <a:cubicBezTo>
                    <a:pt x="874" y="10267"/>
                    <a:pt x="862" y="10303"/>
                    <a:pt x="850" y="10333"/>
                  </a:cubicBezTo>
                  <a:cubicBezTo>
                    <a:pt x="820" y="10410"/>
                    <a:pt x="796" y="10481"/>
                    <a:pt x="773" y="10558"/>
                  </a:cubicBezTo>
                  <a:cubicBezTo>
                    <a:pt x="767" y="10588"/>
                    <a:pt x="761" y="10606"/>
                    <a:pt x="743" y="10635"/>
                  </a:cubicBezTo>
                  <a:cubicBezTo>
                    <a:pt x="713" y="10736"/>
                    <a:pt x="678" y="10837"/>
                    <a:pt x="648" y="10932"/>
                  </a:cubicBezTo>
                  <a:lnTo>
                    <a:pt x="624" y="11004"/>
                  </a:lnTo>
                  <a:cubicBezTo>
                    <a:pt x="606" y="11081"/>
                    <a:pt x="583" y="11158"/>
                    <a:pt x="559" y="11241"/>
                  </a:cubicBezTo>
                  <a:cubicBezTo>
                    <a:pt x="553" y="11253"/>
                    <a:pt x="553" y="11271"/>
                    <a:pt x="547" y="11283"/>
                  </a:cubicBezTo>
                  <a:cubicBezTo>
                    <a:pt x="535" y="11301"/>
                    <a:pt x="535" y="11318"/>
                    <a:pt x="529" y="11336"/>
                  </a:cubicBezTo>
                  <a:cubicBezTo>
                    <a:pt x="506" y="11407"/>
                    <a:pt x="488" y="11485"/>
                    <a:pt x="470" y="11556"/>
                  </a:cubicBezTo>
                  <a:cubicBezTo>
                    <a:pt x="464" y="11586"/>
                    <a:pt x="458" y="11609"/>
                    <a:pt x="446" y="11639"/>
                  </a:cubicBezTo>
                  <a:cubicBezTo>
                    <a:pt x="428" y="11734"/>
                    <a:pt x="399" y="11841"/>
                    <a:pt x="375" y="11936"/>
                  </a:cubicBezTo>
                  <a:cubicBezTo>
                    <a:pt x="369" y="11960"/>
                    <a:pt x="369" y="11972"/>
                    <a:pt x="357" y="11995"/>
                  </a:cubicBezTo>
                  <a:cubicBezTo>
                    <a:pt x="339" y="12078"/>
                    <a:pt x="321" y="12162"/>
                    <a:pt x="310" y="12239"/>
                  </a:cubicBezTo>
                  <a:cubicBezTo>
                    <a:pt x="298" y="12268"/>
                    <a:pt x="292" y="12298"/>
                    <a:pt x="286" y="12340"/>
                  </a:cubicBezTo>
                  <a:cubicBezTo>
                    <a:pt x="268" y="12411"/>
                    <a:pt x="256" y="12488"/>
                    <a:pt x="238" y="12565"/>
                  </a:cubicBezTo>
                  <a:cubicBezTo>
                    <a:pt x="232" y="12589"/>
                    <a:pt x="232" y="12619"/>
                    <a:pt x="226" y="12642"/>
                  </a:cubicBezTo>
                  <a:cubicBezTo>
                    <a:pt x="203" y="12737"/>
                    <a:pt x="191" y="12844"/>
                    <a:pt x="173" y="12939"/>
                  </a:cubicBezTo>
                  <a:cubicBezTo>
                    <a:pt x="173" y="12951"/>
                    <a:pt x="167" y="12969"/>
                    <a:pt x="167" y="12981"/>
                  </a:cubicBezTo>
                  <a:cubicBezTo>
                    <a:pt x="149" y="13064"/>
                    <a:pt x="137" y="13153"/>
                    <a:pt x="131" y="13236"/>
                  </a:cubicBezTo>
                  <a:cubicBezTo>
                    <a:pt x="120" y="13266"/>
                    <a:pt x="120" y="13296"/>
                    <a:pt x="114" y="13325"/>
                  </a:cubicBezTo>
                  <a:cubicBezTo>
                    <a:pt x="108" y="13397"/>
                    <a:pt x="90" y="13480"/>
                    <a:pt x="84" y="13557"/>
                  </a:cubicBezTo>
                  <a:cubicBezTo>
                    <a:pt x="84" y="13575"/>
                    <a:pt x="78" y="13598"/>
                    <a:pt x="78" y="13628"/>
                  </a:cubicBezTo>
                  <a:cubicBezTo>
                    <a:pt x="72" y="13723"/>
                    <a:pt x="54" y="13830"/>
                    <a:pt x="48" y="13925"/>
                  </a:cubicBezTo>
                  <a:lnTo>
                    <a:pt x="48" y="13931"/>
                  </a:lnTo>
                  <a:cubicBezTo>
                    <a:pt x="48" y="13961"/>
                    <a:pt x="42" y="13990"/>
                    <a:pt x="42" y="14032"/>
                  </a:cubicBezTo>
                  <a:cubicBezTo>
                    <a:pt x="42" y="14074"/>
                    <a:pt x="30" y="14121"/>
                    <a:pt x="30" y="14169"/>
                  </a:cubicBezTo>
                  <a:cubicBezTo>
                    <a:pt x="30" y="14198"/>
                    <a:pt x="25" y="14240"/>
                    <a:pt x="25" y="14269"/>
                  </a:cubicBezTo>
                  <a:cubicBezTo>
                    <a:pt x="25" y="14311"/>
                    <a:pt x="19" y="14364"/>
                    <a:pt x="19" y="14406"/>
                  </a:cubicBezTo>
                  <a:lnTo>
                    <a:pt x="19" y="14507"/>
                  </a:lnTo>
                  <a:cubicBezTo>
                    <a:pt x="19" y="14549"/>
                    <a:pt x="13" y="14602"/>
                    <a:pt x="13" y="14644"/>
                  </a:cubicBezTo>
                  <a:cubicBezTo>
                    <a:pt x="13" y="14727"/>
                    <a:pt x="13" y="14804"/>
                    <a:pt x="1" y="14881"/>
                  </a:cubicBezTo>
                  <a:lnTo>
                    <a:pt x="1" y="15101"/>
                  </a:lnTo>
                  <a:lnTo>
                    <a:pt x="1" y="15166"/>
                  </a:lnTo>
                  <a:cubicBezTo>
                    <a:pt x="1" y="15220"/>
                    <a:pt x="1" y="15261"/>
                    <a:pt x="13" y="15315"/>
                  </a:cubicBezTo>
                  <a:lnTo>
                    <a:pt x="13" y="15386"/>
                  </a:lnTo>
                  <a:cubicBezTo>
                    <a:pt x="13" y="15433"/>
                    <a:pt x="19" y="15475"/>
                    <a:pt x="19" y="15528"/>
                  </a:cubicBezTo>
                  <a:cubicBezTo>
                    <a:pt x="19" y="15552"/>
                    <a:pt x="19" y="15582"/>
                    <a:pt x="25" y="15606"/>
                  </a:cubicBezTo>
                  <a:cubicBezTo>
                    <a:pt x="25" y="15653"/>
                    <a:pt x="30" y="15706"/>
                    <a:pt x="42" y="15754"/>
                  </a:cubicBezTo>
                  <a:cubicBezTo>
                    <a:pt x="42" y="15766"/>
                    <a:pt x="42" y="15790"/>
                    <a:pt x="48" y="15801"/>
                  </a:cubicBezTo>
                  <a:lnTo>
                    <a:pt x="72" y="16003"/>
                  </a:lnTo>
                  <a:cubicBezTo>
                    <a:pt x="72" y="16021"/>
                    <a:pt x="78" y="16039"/>
                    <a:pt x="78" y="16057"/>
                  </a:cubicBezTo>
                  <a:cubicBezTo>
                    <a:pt x="84" y="16110"/>
                    <a:pt x="90" y="16152"/>
                    <a:pt x="90" y="16205"/>
                  </a:cubicBezTo>
                  <a:cubicBezTo>
                    <a:pt x="90" y="16229"/>
                    <a:pt x="102" y="16247"/>
                    <a:pt x="102" y="16277"/>
                  </a:cubicBezTo>
                  <a:cubicBezTo>
                    <a:pt x="102" y="16300"/>
                    <a:pt x="108" y="16324"/>
                    <a:pt x="108" y="16348"/>
                  </a:cubicBezTo>
                  <a:cubicBezTo>
                    <a:pt x="108" y="16360"/>
                    <a:pt x="114" y="16383"/>
                    <a:pt x="114" y="16395"/>
                  </a:cubicBezTo>
                  <a:cubicBezTo>
                    <a:pt x="120" y="16419"/>
                    <a:pt x="120" y="16443"/>
                    <a:pt x="131" y="16467"/>
                  </a:cubicBezTo>
                  <a:cubicBezTo>
                    <a:pt x="137" y="16508"/>
                    <a:pt x="143" y="16556"/>
                    <a:pt x="149" y="16591"/>
                  </a:cubicBezTo>
                  <a:cubicBezTo>
                    <a:pt x="149" y="16615"/>
                    <a:pt x="161" y="16627"/>
                    <a:pt x="161" y="16651"/>
                  </a:cubicBezTo>
                  <a:cubicBezTo>
                    <a:pt x="173" y="16710"/>
                    <a:pt x="179" y="16769"/>
                    <a:pt x="197" y="16829"/>
                  </a:cubicBezTo>
                  <a:cubicBezTo>
                    <a:pt x="197" y="16841"/>
                    <a:pt x="203" y="16858"/>
                    <a:pt x="203" y="16864"/>
                  </a:cubicBezTo>
                  <a:cubicBezTo>
                    <a:pt x="209" y="16912"/>
                    <a:pt x="226" y="16959"/>
                    <a:pt x="232" y="17007"/>
                  </a:cubicBezTo>
                  <a:cubicBezTo>
                    <a:pt x="238" y="17031"/>
                    <a:pt x="238" y="17048"/>
                    <a:pt x="250" y="17066"/>
                  </a:cubicBezTo>
                  <a:cubicBezTo>
                    <a:pt x="256" y="17102"/>
                    <a:pt x="268" y="17138"/>
                    <a:pt x="280" y="17179"/>
                  </a:cubicBezTo>
                  <a:cubicBezTo>
                    <a:pt x="286" y="17197"/>
                    <a:pt x="292" y="17221"/>
                    <a:pt x="292" y="17238"/>
                  </a:cubicBezTo>
                  <a:cubicBezTo>
                    <a:pt x="310" y="17280"/>
                    <a:pt x="316" y="17316"/>
                    <a:pt x="327" y="17357"/>
                  </a:cubicBezTo>
                  <a:cubicBezTo>
                    <a:pt x="339" y="17369"/>
                    <a:pt x="339" y="17387"/>
                    <a:pt x="345" y="17399"/>
                  </a:cubicBezTo>
                  <a:cubicBezTo>
                    <a:pt x="357" y="17452"/>
                    <a:pt x="381" y="17512"/>
                    <a:pt x="399" y="17565"/>
                  </a:cubicBezTo>
                  <a:cubicBezTo>
                    <a:pt x="405" y="17577"/>
                    <a:pt x="405" y="17583"/>
                    <a:pt x="411" y="17601"/>
                  </a:cubicBezTo>
                  <a:cubicBezTo>
                    <a:pt x="428" y="17642"/>
                    <a:pt x="440" y="17684"/>
                    <a:pt x="458" y="17725"/>
                  </a:cubicBezTo>
                  <a:cubicBezTo>
                    <a:pt x="464" y="17743"/>
                    <a:pt x="470" y="17761"/>
                    <a:pt x="476" y="17779"/>
                  </a:cubicBezTo>
                  <a:cubicBezTo>
                    <a:pt x="494" y="17814"/>
                    <a:pt x="506" y="17850"/>
                    <a:pt x="523" y="17880"/>
                  </a:cubicBezTo>
                  <a:cubicBezTo>
                    <a:pt x="529" y="17898"/>
                    <a:pt x="535" y="17921"/>
                    <a:pt x="547" y="17933"/>
                  </a:cubicBezTo>
                  <a:cubicBezTo>
                    <a:pt x="559" y="17969"/>
                    <a:pt x="583" y="18010"/>
                    <a:pt x="595" y="18052"/>
                  </a:cubicBezTo>
                  <a:cubicBezTo>
                    <a:pt x="606" y="18070"/>
                    <a:pt x="606" y="18076"/>
                    <a:pt x="612" y="18088"/>
                  </a:cubicBezTo>
                  <a:cubicBezTo>
                    <a:pt x="636" y="18141"/>
                    <a:pt x="654" y="18189"/>
                    <a:pt x="678" y="18236"/>
                  </a:cubicBezTo>
                  <a:cubicBezTo>
                    <a:pt x="684" y="18254"/>
                    <a:pt x="696" y="18260"/>
                    <a:pt x="696" y="18278"/>
                  </a:cubicBezTo>
                  <a:cubicBezTo>
                    <a:pt x="707" y="18313"/>
                    <a:pt x="731" y="18349"/>
                    <a:pt x="755" y="18384"/>
                  </a:cubicBezTo>
                  <a:lnTo>
                    <a:pt x="773" y="18432"/>
                  </a:lnTo>
                  <a:cubicBezTo>
                    <a:pt x="791" y="18462"/>
                    <a:pt x="814" y="18497"/>
                    <a:pt x="826" y="18527"/>
                  </a:cubicBezTo>
                  <a:lnTo>
                    <a:pt x="850" y="18574"/>
                  </a:lnTo>
                  <a:lnTo>
                    <a:pt x="915" y="18681"/>
                  </a:lnTo>
                  <a:cubicBezTo>
                    <a:pt x="921" y="18693"/>
                    <a:pt x="921" y="18699"/>
                    <a:pt x="933" y="18705"/>
                  </a:cubicBezTo>
                  <a:cubicBezTo>
                    <a:pt x="963" y="18753"/>
                    <a:pt x="992" y="18794"/>
                    <a:pt x="1010" y="18830"/>
                  </a:cubicBezTo>
                  <a:cubicBezTo>
                    <a:pt x="1022" y="18842"/>
                    <a:pt x="1028" y="18854"/>
                    <a:pt x="1034" y="18860"/>
                  </a:cubicBezTo>
                  <a:cubicBezTo>
                    <a:pt x="1058" y="18889"/>
                    <a:pt x="1082" y="18919"/>
                    <a:pt x="1099" y="18960"/>
                  </a:cubicBezTo>
                  <a:cubicBezTo>
                    <a:pt x="1111" y="18972"/>
                    <a:pt x="1123" y="18990"/>
                    <a:pt x="1129" y="18996"/>
                  </a:cubicBezTo>
                  <a:cubicBezTo>
                    <a:pt x="1153" y="19026"/>
                    <a:pt x="1177" y="19055"/>
                    <a:pt x="1200" y="19079"/>
                  </a:cubicBezTo>
                  <a:cubicBezTo>
                    <a:pt x="1206" y="19091"/>
                    <a:pt x="1218" y="19097"/>
                    <a:pt x="1230" y="19115"/>
                  </a:cubicBezTo>
                  <a:cubicBezTo>
                    <a:pt x="1260" y="19150"/>
                    <a:pt x="1277" y="19180"/>
                    <a:pt x="1307" y="19210"/>
                  </a:cubicBezTo>
                  <a:lnTo>
                    <a:pt x="1325" y="19228"/>
                  </a:lnTo>
                  <a:cubicBezTo>
                    <a:pt x="1355" y="19263"/>
                    <a:pt x="1390" y="19299"/>
                    <a:pt x="1420" y="19335"/>
                  </a:cubicBezTo>
                  <a:cubicBezTo>
                    <a:pt x="1426" y="19346"/>
                    <a:pt x="1438" y="19358"/>
                    <a:pt x="1450" y="19364"/>
                  </a:cubicBezTo>
                  <a:cubicBezTo>
                    <a:pt x="1473" y="19394"/>
                    <a:pt x="1503" y="19418"/>
                    <a:pt x="1527" y="19441"/>
                  </a:cubicBezTo>
                  <a:lnTo>
                    <a:pt x="1562" y="19477"/>
                  </a:lnTo>
                  <a:cubicBezTo>
                    <a:pt x="1586" y="19501"/>
                    <a:pt x="1616" y="19525"/>
                    <a:pt x="1634" y="19554"/>
                  </a:cubicBezTo>
                  <a:lnTo>
                    <a:pt x="1663" y="19584"/>
                  </a:lnTo>
                  <a:cubicBezTo>
                    <a:pt x="1693" y="19614"/>
                    <a:pt x="1735" y="19643"/>
                    <a:pt x="1770" y="19673"/>
                  </a:cubicBezTo>
                  <a:lnTo>
                    <a:pt x="1776" y="19679"/>
                  </a:lnTo>
                  <a:lnTo>
                    <a:pt x="1889" y="19768"/>
                  </a:lnTo>
                  <a:cubicBezTo>
                    <a:pt x="1895" y="19774"/>
                    <a:pt x="1913" y="19780"/>
                    <a:pt x="1919" y="19792"/>
                  </a:cubicBezTo>
                  <a:cubicBezTo>
                    <a:pt x="1948" y="19810"/>
                    <a:pt x="1972" y="19833"/>
                    <a:pt x="2002" y="19851"/>
                  </a:cubicBezTo>
                  <a:cubicBezTo>
                    <a:pt x="2014" y="19857"/>
                    <a:pt x="2032" y="19869"/>
                    <a:pt x="2038" y="19881"/>
                  </a:cubicBezTo>
                  <a:cubicBezTo>
                    <a:pt x="2067" y="19899"/>
                    <a:pt x="2091" y="19916"/>
                    <a:pt x="2121" y="19940"/>
                  </a:cubicBezTo>
                  <a:cubicBezTo>
                    <a:pt x="2133" y="19946"/>
                    <a:pt x="2138" y="19952"/>
                    <a:pt x="2156" y="19958"/>
                  </a:cubicBezTo>
                  <a:cubicBezTo>
                    <a:pt x="2192" y="19982"/>
                    <a:pt x="2239" y="20011"/>
                    <a:pt x="2275" y="20035"/>
                  </a:cubicBezTo>
                  <a:lnTo>
                    <a:pt x="6055" y="22295"/>
                  </a:lnTo>
                  <a:lnTo>
                    <a:pt x="5968" y="22226"/>
                  </a:lnTo>
                  <a:cubicBezTo>
                    <a:pt x="5962" y="22226"/>
                    <a:pt x="5962" y="22220"/>
                    <a:pt x="5962" y="22220"/>
                  </a:cubicBezTo>
                  <a:cubicBezTo>
                    <a:pt x="5933" y="22185"/>
                    <a:pt x="5897" y="22161"/>
                    <a:pt x="5867" y="22125"/>
                  </a:cubicBezTo>
                  <a:cubicBezTo>
                    <a:pt x="5850" y="22119"/>
                    <a:pt x="5844" y="22108"/>
                    <a:pt x="5832" y="22096"/>
                  </a:cubicBezTo>
                  <a:cubicBezTo>
                    <a:pt x="5808" y="22078"/>
                    <a:pt x="5778" y="22054"/>
                    <a:pt x="5755" y="22030"/>
                  </a:cubicBezTo>
                  <a:lnTo>
                    <a:pt x="5719" y="21995"/>
                  </a:lnTo>
                  <a:lnTo>
                    <a:pt x="5642" y="21918"/>
                  </a:lnTo>
                  <a:lnTo>
                    <a:pt x="5612" y="21888"/>
                  </a:lnTo>
                  <a:cubicBezTo>
                    <a:pt x="5582" y="21852"/>
                    <a:pt x="5547" y="21817"/>
                    <a:pt x="5517" y="21781"/>
                  </a:cubicBezTo>
                  <a:cubicBezTo>
                    <a:pt x="5511" y="21769"/>
                    <a:pt x="5511" y="21763"/>
                    <a:pt x="5505" y="21763"/>
                  </a:cubicBezTo>
                  <a:cubicBezTo>
                    <a:pt x="5476" y="21733"/>
                    <a:pt x="5452" y="21698"/>
                    <a:pt x="5422" y="21668"/>
                  </a:cubicBezTo>
                  <a:cubicBezTo>
                    <a:pt x="5416" y="21650"/>
                    <a:pt x="5398" y="21644"/>
                    <a:pt x="5392" y="21633"/>
                  </a:cubicBezTo>
                  <a:cubicBezTo>
                    <a:pt x="5369" y="21603"/>
                    <a:pt x="5345" y="21579"/>
                    <a:pt x="5327" y="21549"/>
                  </a:cubicBezTo>
                  <a:cubicBezTo>
                    <a:pt x="5315" y="21532"/>
                    <a:pt x="5303" y="21520"/>
                    <a:pt x="5291" y="21502"/>
                  </a:cubicBezTo>
                  <a:lnTo>
                    <a:pt x="5226" y="21413"/>
                  </a:lnTo>
                  <a:cubicBezTo>
                    <a:pt x="5220" y="21407"/>
                    <a:pt x="5214" y="21395"/>
                    <a:pt x="5202" y="21383"/>
                  </a:cubicBezTo>
                  <a:cubicBezTo>
                    <a:pt x="5173" y="21342"/>
                    <a:pt x="5143" y="21306"/>
                    <a:pt x="5125" y="21258"/>
                  </a:cubicBezTo>
                  <a:cubicBezTo>
                    <a:pt x="5113" y="21253"/>
                    <a:pt x="5113" y="21247"/>
                    <a:pt x="5107" y="21235"/>
                  </a:cubicBezTo>
                  <a:lnTo>
                    <a:pt x="5042" y="21128"/>
                  </a:lnTo>
                  <a:lnTo>
                    <a:pt x="5018" y="21080"/>
                  </a:lnTo>
                  <a:cubicBezTo>
                    <a:pt x="5006" y="21051"/>
                    <a:pt x="4983" y="21015"/>
                    <a:pt x="4965" y="20985"/>
                  </a:cubicBezTo>
                  <a:lnTo>
                    <a:pt x="4947" y="20938"/>
                  </a:lnTo>
                  <a:cubicBezTo>
                    <a:pt x="4923" y="20902"/>
                    <a:pt x="4906" y="20867"/>
                    <a:pt x="4888" y="20831"/>
                  </a:cubicBezTo>
                  <a:cubicBezTo>
                    <a:pt x="4876" y="20813"/>
                    <a:pt x="4870" y="20807"/>
                    <a:pt x="4870" y="20789"/>
                  </a:cubicBezTo>
                  <a:cubicBezTo>
                    <a:pt x="4846" y="20742"/>
                    <a:pt x="4828" y="20694"/>
                    <a:pt x="4805" y="20641"/>
                  </a:cubicBezTo>
                  <a:cubicBezTo>
                    <a:pt x="4799" y="20635"/>
                    <a:pt x="4799" y="20623"/>
                    <a:pt x="4787" y="20605"/>
                  </a:cubicBezTo>
                  <a:cubicBezTo>
                    <a:pt x="4775" y="20570"/>
                    <a:pt x="4751" y="20522"/>
                    <a:pt x="4739" y="20487"/>
                  </a:cubicBezTo>
                  <a:cubicBezTo>
                    <a:pt x="4733" y="20475"/>
                    <a:pt x="4721" y="20451"/>
                    <a:pt x="4716" y="20433"/>
                  </a:cubicBezTo>
                  <a:lnTo>
                    <a:pt x="4668" y="20326"/>
                  </a:lnTo>
                  <a:cubicBezTo>
                    <a:pt x="4662" y="20308"/>
                    <a:pt x="4656" y="20285"/>
                    <a:pt x="4650" y="20273"/>
                  </a:cubicBezTo>
                  <a:cubicBezTo>
                    <a:pt x="4632" y="20225"/>
                    <a:pt x="4621" y="20190"/>
                    <a:pt x="4603" y="20148"/>
                  </a:cubicBezTo>
                  <a:cubicBezTo>
                    <a:pt x="4597" y="20130"/>
                    <a:pt x="4597" y="20124"/>
                    <a:pt x="4591" y="20106"/>
                  </a:cubicBezTo>
                  <a:cubicBezTo>
                    <a:pt x="4567" y="20059"/>
                    <a:pt x="4549" y="20000"/>
                    <a:pt x="4537" y="19946"/>
                  </a:cubicBezTo>
                  <a:cubicBezTo>
                    <a:pt x="4531" y="19928"/>
                    <a:pt x="4531" y="19916"/>
                    <a:pt x="4526" y="19899"/>
                  </a:cubicBezTo>
                  <a:cubicBezTo>
                    <a:pt x="4508" y="19857"/>
                    <a:pt x="4502" y="19821"/>
                    <a:pt x="4484" y="19774"/>
                  </a:cubicBezTo>
                  <a:cubicBezTo>
                    <a:pt x="4478" y="19750"/>
                    <a:pt x="4478" y="19738"/>
                    <a:pt x="4472" y="19715"/>
                  </a:cubicBezTo>
                  <a:cubicBezTo>
                    <a:pt x="4466" y="19679"/>
                    <a:pt x="4448" y="19631"/>
                    <a:pt x="4442" y="19596"/>
                  </a:cubicBezTo>
                  <a:cubicBezTo>
                    <a:pt x="4436" y="19578"/>
                    <a:pt x="4436" y="19560"/>
                    <a:pt x="4425" y="19536"/>
                  </a:cubicBezTo>
                  <a:cubicBezTo>
                    <a:pt x="4413" y="19495"/>
                    <a:pt x="4407" y="19441"/>
                    <a:pt x="4395" y="19394"/>
                  </a:cubicBezTo>
                  <a:cubicBezTo>
                    <a:pt x="4395" y="19382"/>
                    <a:pt x="4389" y="19376"/>
                    <a:pt x="4389" y="19358"/>
                  </a:cubicBezTo>
                  <a:cubicBezTo>
                    <a:pt x="4377" y="19299"/>
                    <a:pt x="4365" y="19240"/>
                    <a:pt x="4353" y="19180"/>
                  </a:cubicBezTo>
                  <a:cubicBezTo>
                    <a:pt x="4353" y="19156"/>
                    <a:pt x="4347" y="19145"/>
                    <a:pt x="4347" y="19121"/>
                  </a:cubicBezTo>
                  <a:cubicBezTo>
                    <a:pt x="4335" y="19079"/>
                    <a:pt x="4330" y="19032"/>
                    <a:pt x="4324" y="18996"/>
                  </a:cubicBezTo>
                  <a:cubicBezTo>
                    <a:pt x="4318" y="18972"/>
                    <a:pt x="4318" y="18949"/>
                    <a:pt x="4306" y="18919"/>
                  </a:cubicBezTo>
                  <a:cubicBezTo>
                    <a:pt x="4300" y="18883"/>
                    <a:pt x="4294" y="18842"/>
                    <a:pt x="4294" y="18800"/>
                  </a:cubicBezTo>
                  <a:cubicBezTo>
                    <a:pt x="4294" y="18782"/>
                    <a:pt x="4288" y="18753"/>
                    <a:pt x="4288" y="18729"/>
                  </a:cubicBezTo>
                  <a:cubicBezTo>
                    <a:pt x="4276" y="18687"/>
                    <a:pt x="4270" y="18634"/>
                    <a:pt x="4270" y="18586"/>
                  </a:cubicBezTo>
                  <a:cubicBezTo>
                    <a:pt x="4270" y="18574"/>
                    <a:pt x="4264" y="18551"/>
                    <a:pt x="4264" y="18533"/>
                  </a:cubicBezTo>
                  <a:lnTo>
                    <a:pt x="4240" y="18337"/>
                  </a:lnTo>
                  <a:cubicBezTo>
                    <a:pt x="4240" y="18319"/>
                    <a:pt x="4240" y="18295"/>
                    <a:pt x="4235" y="18284"/>
                  </a:cubicBezTo>
                  <a:cubicBezTo>
                    <a:pt x="4229" y="18230"/>
                    <a:pt x="4229" y="18189"/>
                    <a:pt x="4217" y="18135"/>
                  </a:cubicBezTo>
                  <a:cubicBezTo>
                    <a:pt x="4217" y="18111"/>
                    <a:pt x="4217" y="18082"/>
                    <a:pt x="4211" y="18058"/>
                  </a:cubicBezTo>
                  <a:cubicBezTo>
                    <a:pt x="4211" y="18016"/>
                    <a:pt x="4205" y="17969"/>
                    <a:pt x="4205" y="17921"/>
                  </a:cubicBezTo>
                  <a:lnTo>
                    <a:pt x="4205" y="17844"/>
                  </a:lnTo>
                  <a:cubicBezTo>
                    <a:pt x="4205" y="17791"/>
                    <a:pt x="4205" y="17749"/>
                    <a:pt x="4199" y="17696"/>
                  </a:cubicBezTo>
                  <a:lnTo>
                    <a:pt x="4199" y="17630"/>
                  </a:lnTo>
                  <a:lnTo>
                    <a:pt x="4199" y="17417"/>
                  </a:lnTo>
                  <a:cubicBezTo>
                    <a:pt x="4199" y="17333"/>
                    <a:pt x="4199" y="17256"/>
                    <a:pt x="4205" y="17179"/>
                  </a:cubicBezTo>
                  <a:lnTo>
                    <a:pt x="4205" y="17155"/>
                  </a:lnTo>
                  <a:cubicBezTo>
                    <a:pt x="4205" y="17078"/>
                    <a:pt x="4211" y="17013"/>
                    <a:pt x="4211" y="16942"/>
                  </a:cubicBezTo>
                  <a:lnTo>
                    <a:pt x="4211" y="16894"/>
                  </a:lnTo>
                  <a:cubicBezTo>
                    <a:pt x="4211" y="16829"/>
                    <a:pt x="4217" y="16763"/>
                    <a:pt x="4229" y="16692"/>
                  </a:cubicBezTo>
                  <a:cubicBezTo>
                    <a:pt x="4229" y="16674"/>
                    <a:pt x="4229" y="16657"/>
                    <a:pt x="4235" y="16633"/>
                  </a:cubicBezTo>
                  <a:cubicBezTo>
                    <a:pt x="4240" y="16573"/>
                    <a:pt x="4240" y="16514"/>
                    <a:pt x="4246" y="16455"/>
                  </a:cubicBezTo>
                  <a:cubicBezTo>
                    <a:pt x="4258" y="16360"/>
                    <a:pt x="4264" y="16265"/>
                    <a:pt x="4276" y="16170"/>
                  </a:cubicBezTo>
                  <a:cubicBezTo>
                    <a:pt x="4276" y="16140"/>
                    <a:pt x="4288" y="16110"/>
                    <a:pt x="4288" y="16086"/>
                  </a:cubicBezTo>
                  <a:cubicBezTo>
                    <a:pt x="4294" y="16009"/>
                    <a:pt x="4300" y="15938"/>
                    <a:pt x="4318" y="15861"/>
                  </a:cubicBezTo>
                  <a:cubicBezTo>
                    <a:pt x="4324" y="15831"/>
                    <a:pt x="4324" y="15801"/>
                    <a:pt x="4330" y="15772"/>
                  </a:cubicBezTo>
                  <a:cubicBezTo>
                    <a:pt x="4347" y="15695"/>
                    <a:pt x="4353" y="15611"/>
                    <a:pt x="4365" y="15522"/>
                  </a:cubicBezTo>
                  <a:cubicBezTo>
                    <a:pt x="4365" y="15505"/>
                    <a:pt x="4377" y="15493"/>
                    <a:pt x="4377" y="15475"/>
                  </a:cubicBezTo>
                  <a:cubicBezTo>
                    <a:pt x="4389" y="15380"/>
                    <a:pt x="4413" y="15279"/>
                    <a:pt x="4425" y="15178"/>
                  </a:cubicBezTo>
                  <a:cubicBezTo>
                    <a:pt x="4436" y="15160"/>
                    <a:pt x="4436" y="15130"/>
                    <a:pt x="4442" y="15107"/>
                  </a:cubicBezTo>
                  <a:cubicBezTo>
                    <a:pt x="4454" y="15030"/>
                    <a:pt x="4472" y="14952"/>
                    <a:pt x="4484" y="14875"/>
                  </a:cubicBezTo>
                  <a:lnTo>
                    <a:pt x="4508" y="14786"/>
                  </a:lnTo>
                  <a:cubicBezTo>
                    <a:pt x="4526" y="14703"/>
                    <a:pt x="4543" y="14614"/>
                    <a:pt x="4567" y="14537"/>
                  </a:cubicBezTo>
                  <a:cubicBezTo>
                    <a:pt x="4573" y="14519"/>
                    <a:pt x="4573" y="14507"/>
                    <a:pt x="4585" y="14483"/>
                  </a:cubicBezTo>
                  <a:cubicBezTo>
                    <a:pt x="4603" y="14376"/>
                    <a:pt x="4632" y="14281"/>
                    <a:pt x="4656" y="14180"/>
                  </a:cubicBezTo>
                  <a:cubicBezTo>
                    <a:pt x="4662" y="14157"/>
                    <a:pt x="4674" y="14133"/>
                    <a:pt x="4674" y="14109"/>
                  </a:cubicBezTo>
                  <a:cubicBezTo>
                    <a:pt x="4692" y="14032"/>
                    <a:pt x="4716" y="13955"/>
                    <a:pt x="4739" y="13872"/>
                  </a:cubicBezTo>
                  <a:lnTo>
                    <a:pt x="4763" y="13783"/>
                  </a:lnTo>
                  <a:cubicBezTo>
                    <a:pt x="4781" y="13705"/>
                    <a:pt x="4811" y="13616"/>
                    <a:pt x="4834" y="13533"/>
                  </a:cubicBezTo>
                  <a:cubicBezTo>
                    <a:pt x="4840" y="13515"/>
                    <a:pt x="4840" y="13498"/>
                    <a:pt x="4852" y="13480"/>
                  </a:cubicBezTo>
                  <a:cubicBezTo>
                    <a:pt x="4882" y="13379"/>
                    <a:pt x="4917" y="13278"/>
                    <a:pt x="4947" y="13177"/>
                  </a:cubicBezTo>
                  <a:lnTo>
                    <a:pt x="4971" y="13112"/>
                  </a:lnTo>
                  <a:cubicBezTo>
                    <a:pt x="5001" y="13028"/>
                    <a:pt x="5018" y="12951"/>
                    <a:pt x="5048" y="12874"/>
                  </a:cubicBezTo>
                  <a:cubicBezTo>
                    <a:pt x="5060" y="12844"/>
                    <a:pt x="5072" y="12815"/>
                    <a:pt x="5078" y="12785"/>
                  </a:cubicBezTo>
                  <a:lnTo>
                    <a:pt x="5167" y="12536"/>
                  </a:lnTo>
                  <a:cubicBezTo>
                    <a:pt x="5179" y="12518"/>
                    <a:pt x="5185" y="12500"/>
                    <a:pt x="5191" y="12476"/>
                  </a:cubicBezTo>
                  <a:cubicBezTo>
                    <a:pt x="5226" y="12381"/>
                    <a:pt x="5268" y="12280"/>
                    <a:pt x="5309" y="12179"/>
                  </a:cubicBezTo>
                  <a:cubicBezTo>
                    <a:pt x="5315" y="12162"/>
                    <a:pt x="5333" y="12138"/>
                    <a:pt x="5339" y="12114"/>
                  </a:cubicBezTo>
                  <a:cubicBezTo>
                    <a:pt x="5369" y="12043"/>
                    <a:pt x="5398" y="11960"/>
                    <a:pt x="5434" y="11882"/>
                  </a:cubicBezTo>
                  <a:cubicBezTo>
                    <a:pt x="5452" y="11853"/>
                    <a:pt x="5458" y="11823"/>
                    <a:pt x="5476" y="11793"/>
                  </a:cubicBezTo>
                  <a:cubicBezTo>
                    <a:pt x="5511" y="11716"/>
                    <a:pt x="5541" y="11633"/>
                    <a:pt x="5577" y="11556"/>
                  </a:cubicBezTo>
                  <a:cubicBezTo>
                    <a:pt x="5582" y="11538"/>
                    <a:pt x="5594" y="11520"/>
                    <a:pt x="5600" y="11496"/>
                  </a:cubicBezTo>
                  <a:cubicBezTo>
                    <a:pt x="5642" y="11401"/>
                    <a:pt x="5689" y="11306"/>
                    <a:pt x="5731" y="11200"/>
                  </a:cubicBezTo>
                  <a:cubicBezTo>
                    <a:pt x="5743" y="11182"/>
                    <a:pt x="5755" y="11158"/>
                    <a:pt x="5761" y="11134"/>
                  </a:cubicBezTo>
                  <a:cubicBezTo>
                    <a:pt x="5802" y="11063"/>
                    <a:pt x="5838" y="10986"/>
                    <a:pt x="5873" y="10903"/>
                  </a:cubicBezTo>
                  <a:lnTo>
                    <a:pt x="5921" y="10814"/>
                  </a:lnTo>
                  <a:cubicBezTo>
                    <a:pt x="5957" y="10736"/>
                    <a:pt x="5992" y="10659"/>
                    <a:pt x="6040" y="10588"/>
                  </a:cubicBezTo>
                  <a:cubicBezTo>
                    <a:pt x="6046" y="10564"/>
                    <a:pt x="6057" y="10546"/>
                    <a:pt x="6069" y="10529"/>
                  </a:cubicBezTo>
                  <a:cubicBezTo>
                    <a:pt x="6117" y="10428"/>
                    <a:pt x="6164" y="10333"/>
                    <a:pt x="6218" y="10238"/>
                  </a:cubicBezTo>
                  <a:cubicBezTo>
                    <a:pt x="6230" y="10214"/>
                    <a:pt x="6236" y="10190"/>
                    <a:pt x="6253" y="10172"/>
                  </a:cubicBezTo>
                  <a:cubicBezTo>
                    <a:pt x="6289" y="10095"/>
                    <a:pt x="6337" y="10024"/>
                    <a:pt x="6372" y="9947"/>
                  </a:cubicBezTo>
                  <a:cubicBezTo>
                    <a:pt x="6384" y="9917"/>
                    <a:pt x="6402" y="9887"/>
                    <a:pt x="6426" y="9858"/>
                  </a:cubicBezTo>
                  <a:cubicBezTo>
                    <a:pt x="6467" y="9786"/>
                    <a:pt x="6503" y="9709"/>
                    <a:pt x="6550" y="9638"/>
                  </a:cubicBezTo>
                  <a:cubicBezTo>
                    <a:pt x="6562" y="9614"/>
                    <a:pt x="6574" y="9596"/>
                    <a:pt x="6586" y="9579"/>
                  </a:cubicBezTo>
                  <a:cubicBezTo>
                    <a:pt x="6639" y="9478"/>
                    <a:pt x="6699" y="9388"/>
                    <a:pt x="6752" y="9293"/>
                  </a:cubicBezTo>
                  <a:lnTo>
                    <a:pt x="6794" y="9228"/>
                  </a:lnTo>
                  <a:cubicBezTo>
                    <a:pt x="6841" y="9151"/>
                    <a:pt x="6883" y="9086"/>
                    <a:pt x="6930" y="9014"/>
                  </a:cubicBezTo>
                  <a:cubicBezTo>
                    <a:pt x="6942" y="8985"/>
                    <a:pt x="6966" y="8955"/>
                    <a:pt x="6978" y="8925"/>
                  </a:cubicBezTo>
                  <a:cubicBezTo>
                    <a:pt x="7025" y="8848"/>
                    <a:pt x="7067" y="8783"/>
                    <a:pt x="7120" y="8706"/>
                  </a:cubicBezTo>
                  <a:cubicBezTo>
                    <a:pt x="7138" y="8688"/>
                    <a:pt x="7150" y="8670"/>
                    <a:pt x="7156" y="8646"/>
                  </a:cubicBezTo>
                  <a:lnTo>
                    <a:pt x="7334" y="8379"/>
                  </a:lnTo>
                  <a:lnTo>
                    <a:pt x="7382" y="8314"/>
                  </a:lnTo>
                  <a:cubicBezTo>
                    <a:pt x="7423" y="8248"/>
                    <a:pt x="7477" y="8171"/>
                    <a:pt x="7524" y="8106"/>
                  </a:cubicBezTo>
                  <a:cubicBezTo>
                    <a:pt x="7542" y="8076"/>
                    <a:pt x="7560" y="8052"/>
                    <a:pt x="7584" y="8023"/>
                  </a:cubicBezTo>
                  <a:cubicBezTo>
                    <a:pt x="7631" y="7957"/>
                    <a:pt x="7679" y="7892"/>
                    <a:pt x="7732" y="7815"/>
                  </a:cubicBezTo>
                  <a:cubicBezTo>
                    <a:pt x="7744" y="7797"/>
                    <a:pt x="7762" y="7779"/>
                    <a:pt x="7774" y="7756"/>
                  </a:cubicBezTo>
                  <a:cubicBezTo>
                    <a:pt x="7839" y="7666"/>
                    <a:pt x="7898" y="7589"/>
                    <a:pt x="7970" y="7506"/>
                  </a:cubicBezTo>
                  <a:cubicBezTo>
                    <a:pt x="7981" y="7482"/>
                    <a:pt x="7999" y="7471"/>
                    <a:pt x="8011" y="7447"/>
                  </a:cubicBezTo>
                  <a:cubicBezTo>
                    <a:pt x="8065" y="7381"/>
                    <a:pt x="8118" y="7310"/>
                    <a:pt x="8165" y="7251"/>
                  </a:cubicBezTo>
                  <a:cubicBezTo>
                    <a:pt x="8189" y="7221"/>
                    <a:pt x="8213" y="7203"/>
                    <a:pt x="8237" y="7174"/>
                  </a:cubicBezTo>
                  <a:cubicBezTo>
                    <a:pt x="8284" y="7102"/>
                    <a:pt x="8338" y="7043"/>
                    <a:pt x="8391" y="6978"/>
                  </a:cubicBezTo>
                  <a:cubicBezTo>
                    <a:pt x="8403" y="6954"/>
                    <a:pt x="8421" y="6942"/>
                    <a:pt x="8433" y="6918"/>
                  </a:cubicBezTo>
                  <a:cubicBezTo>
                    <a:pt x="8504" y="6835"/>
                    <a:pt x="8569" y="6758"/>
                    <a:pt x="8640" y="6681"/>
                  </a:cubicBezTo>
                  <a:cubicBezTo>
                    <a:pt x="8658" y="6657"/>
                    <a:pt x="8670" y="6645"/>
                    <a:pt x="8694" y="6621"/>
                  </a:cubicBezTo>
                  <a:cubicBezTo>
                    <a:pt x="8747" y="6562"/>
                    <a:pt x="8807" y="6497"/>
                    <a:pt x="8860" y="6437"/>
                  </a:cubicBezTo>
                  <a:cubicBezTo>
                    <a:pt x="8878" y="6414"/>
                    <a:pt x="8902" y="6384"/>
                    <a:pt x="8926" y="6360"/>
                  </a:cubicBezTo>
                  <a:cubicBezTo>
                    <a:pt x="8979" y="6301"/>
                    <a:pt x="9038" y="6241"/>
                    <a:pt x="9086" y="6182"/>
                  </a:cubicBezTo>
                  <a:lnTo>
                    <a:pt x="9139" y="6135"/>
                  </a:lnTo>
                  <a:cubicBezTo>
                    <a:pt x="9216" y="6057"/>
                    <a:pt x="9282" y="5986"/>
                    <a:pt x="9353" y="5909"/>
                  </a:cubicBezTo>
                  <a:lnTo>
                    <a:pt x="9406" y="5855"/>
                  </a:lnTo>
                  <a:lnTo>
                    <a:pt x="9579" y="5689"/>
                  </a:lnTo>
                  <a:cubicBezTo>
                    <a:pt x="9602" y="5665"/>
                    <a:pt x="9620" y="5642"/>
                    <a:pt x="9650" y="5618"/>
                  </a:cubicBezTo>
                  <a:cubicBezTo>
                    <a:pt x="9709" y="5570"/>
                    <a:pt x="9763" y="5511"/>
                    <a:pt x="9822" y="5458"/>
                  </a:cubicBezTo>
                  <a:lnTo>
                    <a:pt x="9876" y="5404"/>
                  </a:lnTo>
                  <a:cubicBezTo>
                    <a:pt x="9947" y="5339"/>
                    <a:pt x="10024" y="5262"/>
                    <a:pt x="10095" y="5196"/>
                  </a:cubicBezTo>
                  <a:cubicBezTo>
                    <a:pt x="10113" y="5184"/>
                    <a:pt x="10137" y="5167"/>
                    <a:pt x="10149" y="5143"/>
                  </a:cubicBezTo>
                  <a:lnTo>
                    <a:pt x="10327" y="4988"/>
                  </a:lnTo>
                  <a:cubicBezTo>
                    <a:pt x="10351" y="4965"/>
                    <a:pt x="10380" y="4947"/>
                    <a:pt x="10404" y="4923"/>
                  </a:cubicBezTo>
                  <a:cubicBezTo>
                    <a:pt x="10463" y="4870"/>
                    <a:pt x="10523" y="4828"/>
                    <a:pt x="10582" y="4775"/>
                  </a:cubicBezTo>
                  <a:cubicBezTo>
                    <a:pt x="10600" y="4757"/>
                    <a:pt x="10618" y="4745"/>
                    <a:pt x="10642" y="4721"/>
                  </a:cubicBezTo>
                  <a:cubicBezTo>
                    <a:pt x="10713" y="4662"/>
                    <a:pt x="10796" y="4597"/>
                    <a:pt x="10867" y="4537"/>
                  </a:cubicBezTo>
                  <a:cubicBezTo>
                    <a:pt x="10998" y="4442"/>
                    <a:pt x="11117" y="4353"/>
                    <a:pt x="11241" y="4264"/>
                  </a:cubicBezTo>
                  <a:cubicBezTo>
                    <a:pt x="11253" y="4246"/>
                    <a:pt x="11271" y="4240"/>
                    <a:pt x="11295" y="4222"/>
                  </a:cubicBezTo>
                  <a:cubicBezTo>
                    <a:pt x="11336" y="4193"/>
                    <a:pt x="11390" y="4157"/>
                    <a:pt x="11431" y="4127"/>
                  </a:cubicBezTo>
                  <a:cubicBezTo>
                    <a:pt x="11455" y="4116"/>
                    <a:pt x="11479" y="4098"/>
                    <a:pt x="11491" y="4086"/>
                  </a:cubicBezTo>
                  <a:lnTo>
                    <a:pt x="11627" y="3997"/>
                  </a:lnTo>
                  <a:lnTo>
                    <a:pt x="11693" y="3949"/>
                  </a:lnTo>
                  <a:cubicBezTo>
                    <a:pt x="11740" y="3920"/>
                    <a:pt x="11782" y="3890"/>
                    <a:pt x="11829" y="3866"/>
                  </a:cubicBezTo>
                  <a:cubicBezTo>
                    <a:pt x="11847" y="3854"/>
                    <a:pt x="11871" y="3837"/>
                    <a:pt x="11894" y="3831"/>
                  </a:cubicBezTo>
                  <a:cubicBezTo>
                    <a:pt x="11936" y="3801"/>
                    <a:pt x="11989" y="3771"/>
                    <a:pt x="12037" y="3742"/>
                  </a:cubicBezTo>
                  <a:cubicBezTo>
                    <a:pt x="12049" y="3736"/>
                    <a:pt x="12073" y="3718"/>
                    <a:pt x="12084" y="3712"/>
                  </a:cubicBezTo>
                  <a:cubicBezTo>
                    <a:pt x="12156" y="3676"/>
                    <a:pt x="12221" y="3641"/>
                    <a:pt x="12280" y="3599"/>
                  </a:cubicBezTo>
                  <a:lnTo>
                    <a:pt x="12482" y="3492"/>
                  </a:lnTo>
                  <a:cubicBezTo>
                    <a:pt x="12500" y="3480"/>
                    <a:pt x="12524" y="3468"/>
                    <a:pt x="12542" y="3462"/>
                  </a:cubicBezTo>
                  <a:cubicBezTo>
                    <a:pt x="12583" y="3439"/>
                    <a:pt x="12631" y="3409"/>
                    <a:pt x="12678" y="3385"/>
                  </a:cubicBezTo>
                  <a:cubicBezTo>
                    <a:pt x="12702" y="3373"/>
                    <a:pt x="12726" y="3361"/>
                    <a:pt x="12750" y="3350"/>
                  </a:cubicBezTo>
                  <a:cubicBezTo>
                    <a:pt x="12791" y="3326"/>
                    <a:pt x="12839" y="3302"/>
                    <a:pt x="12874" y="3284"/>
                  </a:cubicBezTo>
                  <a:cubicBezTo>
                    <a:pt x="12898" y="3266"/>
                    <a:pt x="12916" y="3261"/>
                    <a:pt x="12945" y="3243"/>
                  </a:cubicBezTo>
                  <a:cubicBezTo>
                    <a:pt x="12993" y="3225"/>
                    <a:pt x="13046" y="3201"/>
                    <a:pt x="13088" y="3177"/>
                  </a:cubicBezTo>
                  <a:cubicBezTo>
                    <a:pt x="13094" y="3171"/>
                    <a:pt x="13112" y="3171"/>
                    <a:pt x="13118" y="3166"/>
                  </a:cubicBezTo>
                  <a:cubicBezTo>
                    <a:pt x="13177" y="3136"/>
                    <a:pt x="13242" y="3112"/>
                    <a:pt x="13302" y="3082"/>
                  </a:cubicBezTo>
                  <a:cubicBezTo>
                    <a:pt x="13302" y="3082"/>
                    <a:pt x="13314" y="3082"/>
                    <a:pt x="13314" y="3076"/>
                  </a:cubicBezTo>
                  <a:cubicBezTo>
                    <a:pt x="13373" y="3053"/>
                    <a:pt x="13432" y="3029"/>
                    <a:pt x="13492" y="2999"/>
                  </a:cubicBezTo>
                  <a:cubicBezTo>
                    <a:pt x="13498" y="2993"/>
                    <a:pt x="13510" y="2993"/>
                    <a:pt x="13521" y="2987"/>
                  </a:cubicBezTo>
                  <a:cubicBezTo>
                    <a:pt x="13581" y="2964"/>
                    <a:pt x="13640" y="2940"/>
                    <a:pt x="13706" y="2916"/>
                  </a:cubicBezTo>
                  <a:cubicBezTo>
                    <a:pt x="13711" y="2916"/>
                    <a:pt x="13717" y="2910"/>
                    <a:pt x="13717" y="2910"/>
                  </a:cubicBezTo>
                  <a:cubicBezTo>
                    <a:pt x="13771" y="2886"/>
                    <a:pt x="13830" y="2875"/>
                    <a:pt x="13884" y="2851"/>
                  </a:cubicBezTo>
                  <a:cubicBezTo>
                    <a:pt x="13890" y="2851"/>
                    <a:pt x="13907" y="2845"/>
                    <a:pt x="13913" y="2845"/>
                  </a:cubicBezTo>
                  <a:cubicBezTo>
                    <a:pt x="13973" y="2821"/>
                    <a:pt x="14032" y="2809"/>
                    <a:pt x="14092" y="2786"/>
                  </a:cubicBezTo>
                  <a:cubicBezTo>
                    <a:pt x="14097" y="2786"/>
                    <a:pt x="14103" y="2780"/>
                    <a:pt x="14115" y="2780"/>
                  </a:cubicBezTo>
                  <a:cubicBezTo>
                    <a:pt x="14163" y="2762"/>
                    <a:pt x="14216" y="2750"/>
                    <a:pt x="14276" y="2732"/>
                  </a:cubicBezTo>
                  <a:cubicBezTo>
                    <a:pt x="14282" y="2732"/>
                    <a:pt x="14299" y="2726"/>
                    <a:pt x="14305" y="2726"/>
                  </a:cubicBezTo>
                  <a:cubicBezTo>
                    <a:pt x="14365" y="2708"/>
                    <a:pt x="14424" y="2696"/>
                    <a:pt x="14477" y="2679"/>
                  </a:cubicBezTo>
                  <a:cubicBezTo>
                    <a:pt x="14483" y="2679"/>
                    <a:pt x="14489" y="2673"/>
                    <a:pt x="14507" y="2673"/>
                  </a:cubicBezTo>
                  <a:cubicBezTo>
                    <a:pt x="14561" y="2661"/>
                    <a:pt x="14608" y="2649"/>
                    <a:pt x="14662" y="2637"/>
                  </a:cubicBezTo>
                  <a:cubicBezTo>
                    <a:pt x="14667" y="2637"/>
                    <a:pt x="14679" y="2631"/>
                    <a:pt x="14685" y="2631"/>
                  </a:cubicBezTo>
                  <a:cubicBezTo>
                    <a:pt x="14745" y="2613"/>
                    <a:pt x="14798" y="2607"/>
                    <a:pt x="14857" y="2601"/>
                  </a:cubicBezTo>
                  <a:cubicBezTo>
                    <a:pt x="14863" y="2601"/>
                    <a:pt x="14875" y="2601"/>
                    <a:pt x="14887" y="2590"/>
                  </a:cubicBezTo>
                  <a:lnTo>
                    <a:pt x="15042" y="2572"/>
                  </a:lnTo>
                  <a:lnTo>
                    <a:pt x="15065" y="2572"/>
                  </a:lnTo>
                  <a:cubicBezTo>
                    <a:pt x="15095" y="2560"/>
                    <a:pt x="15113" y="2560"/>
                    <a:pt x="15143" y="2560"/>
                  </a:cubicBezTo>
                  <a:cubicBezTo>
                    <a:pt x="15184" y="2554"/>
                    <a:pt x="15226" y="2554"/>
                    <a:pt x="15261" y="2548"/>
                  </a:cubicBezTo>
                  <a:cubicBezTo>
                    <a:pt x="15291" y="2548"/>
                    <a:pt x="15315" y="2542"/>
                    <a:pt x="15344" y="2542"/>
                  </a:cubicBezTo>
                  <a:cubicBezTo>
                    <a:pt x="15380" y="2542"/>
                    <a:pt x="15422" y="2530"/>
                    <a:pt x="15457" y="2530"/>
                  </a:cubicBezTo>
                  <a:cubicBezTo>
                    <a:pt x="15487" y="2530"/>
                    <a:pt x="15511" y="2530"/>
                    <a:pt x="15540" y="2524"/>
                  </a:cubicBezTo>
                  <a:cubicBezTo>
                    <a:pt x="15576" y="2524"/>
                    <a:pt x="15612" y="2518"/>
                    <a:pt x="15647" y="2518"/>
                  </a:cubicBezTo>
                  <a:lnTo>
                    <a:pt x="16110" y="2518"/>
                  </a:lnTo>
                  <a:cubicBezTo>
                    <a:pt x="16146" y="2518"/>
                    <a:pt x="16182" y="2524"/>
                    <a:pt x="16223" y="2524"/>
                  </a:cubicBezTo>
                  <a:cubicBezTo>
                    <a:pt x="16241" y="2524"/>
                    <a:pt x="16265" y="2524"/>
                    <a:pt x="16289" y="2530"/>
                  </a:cubicBezTo>
                  <a:cubicBezTo>
                    <a:pt x="16330" y="2542"/>
                    <a:pt x="16378" y="2542"/>
                    <a:pt x="16419" y="2548"/>
                  </a:cubicBezTo>
                  <a:cubicBezTo>
                    <a:pt x="16437" y="2548"/>
                    <a:pt x="16449" y="2548"/>
                    <a:pt x="16467" y="2554"/>
                  </a:cubicBezTo>
                  <a:cubicBezTo>
                    <a:pt x="16526" y="2560"/>
                    <a:pt x="16585" y="2572"/>
                    <a:pt x="16645" y="2584"/>
                  </a:cubicBezTo>
                  <a:cubicBezTo>
                    <a:pt x="16657" y="2584"/>
                    <a:pt x="16675" y="2590"/>
                    <a:pt x="16686" y="2590"/>
                  </a:cubicBezTo>
                  <a:cubicBezTo>
                    <a:pt x="16734" y="2601"/>
                    <a:pt x="16770" y="2607"/>
                    <a:pt x="16817" y="2613"/>
                  </a:cubicBezTo>
                  <a:cubicBezTo>
                    <a:pt x="16835" y="2619"/>
                    <a:pt x="16859" y="2619"/>
                    <a:pt x="16882" y="2631"/>
                  </a:cubicBezTo>
                  <a:cubicBezTo>
                    <a:pt x="16918" y="2637"/>
                    <a:pt x="16954" y="2643"/>
                    <a:pt x="16983" y="2649"/>
                  </a:cubicBezTo>
                  <a:lnTo>
                    <a:pt x="17055" y="2673"/>
                  </a:lnTo>
                  <a:cubicBezTo>
                    <a:pt x="17084" y="2679"/>
                    <a:pt x="17120" y="2696"/>
                    <a:pt x="17150" y="2702"/>
                  </a:cubicBezTo>
                  <a:lnTo>
                    <a:pt x="17215" y="2726"/>
                  </a:lnTo>
                  <a:cubicBezTo>
                    <a:pt x="17245" y="2732"/>
                    <a:pt x="17280" y="2750"/>
                    <a:pt x="17310" y="2756"/>
                  </a:cubicBezTo>
                  <a:lnTo>
                    <a:pt x="17381" y="2780"/>
                  </a:lnTo>
                  <a:cubicBezTo>
                    <a:pt x="17411" y="2791"/>
                    <a:pt x="17440" y="2797"/>
                    <a:pt x="17476" y="2815"/>
                  </a:cubicBezTo>
                  <a:cubicBezTo>
                    <a:pt x="17500" y="2821"/>
                    <a:pt x="17518" y="2827"/>
                    <a:pt x="17541" y="2845"/>
                  </a:cubicBezTo>
                  <a:cubicBezTo>
                    <a:pt x="17571" y="2857"/>
                    <a:pt x="17601" y="2875"/>
                    <a:pt x="17636" y="2886"/>
                  </a:cubicBezTo>
                  <a:cubicBezTo>
                    <a:pt x="17660" y="2898"/>
                    <a:pt x="17678" y="2904"/>
                    <a:pt x="17696" y="2916"/>
                  </a:cubicBezTo>
                  <a:cubicBezTo>
                    <a:pt x="17737" y="2934"/>
                    <a:pt x="17767" y="2946"/>
                    <a:pt x="17803" y="2970"/>
                  </a:cubicBezTo>
                  <a:cubicBezTo>
                    <a:pt x="17815" y="2976"/>
                    <a:pt x="17832" y="2987"/>
                    <a:pt x="17856" y="2993"/>
                  </a:cubicBezTo>
                  <a:cubicBezTo>
                    <a:pt x="17904" y="3023"/>
                    <a:pt x="17951" y="3047"/>
                    <a:pt x="18005" y="3076"/>
                  </a:cubicBezTo>
                  <a:lnTo>
                    <a:pt x="13806" y="565"/>
                  </a:lnTo>
                  <a:cubicBezTo>
                    <a:pt x="13765" y="535"/>
                    <a:pt x="13711" y="505"/>
                    <a:pt x="13658" y="482"/>
                  </a:cubicBezTo>
                  <a:cubicBezTo>
                    <a:pt x="13646" y="476"/>
                    <a:pt x="13622" y="470"/>
                    <a:pt x="13611" y="452"/>
                  </a:cubicBezTo>
                  <a:cubicBezTo>
                    <a:pt x="13581" y="440"/>
                    <a:pt x="13539" y="416"/>
                    <a:pt x="13510" y="404"/>
                  </a:cubicBezTo>
                  <a:cubicBezTo>
                    <a:pt x="13492" y="393"/>
                    <a:pt x="13468" y="381"/>
                    <a:pt x="13450" y="375"/>
                  </a:cubicBezTo>
                  <a:cubicBezTo>
                    <a:pt x="13421" y="357"/>
                    <a:pt x="13391" y="345"/>
                    <a:pt x="13361" y="333"/>
                  </a:cubicBezTo>
                  <a:cubicBezTo>
                    <a:pt x="13343" y="327"/>
                    <a:pt x="13320" y="315"/>
                    <a:pt x="13296" y="303"/>
                  </a:cubicBezTo>
                  <a:cubicBezTo>
                    <a:pt x="13266" y="292"/>
                    <a:pt x="13236" y="286"/>
                    <a:pt x="13207" y="268"/>
                  </a:cubicBezTo>
                  <a:cubicBezTo>
                    <a:pt x="13183" y="262"/>
                    <a:pt x="13165" y="256"/>
                    <a:pt x="13136" y="244"/>
                  </a:cubicBezTo>
                  <a:cubicBezTo>
                    <a:pt x="13106" y="238"/>
                    <a:pt x="13076" y="226"/>
                    <a:pt x="13046" y="214"/>
                  </a:cubicBezTo>
                  <a:cubicBezTo>
                    <a:pt x="13023" y="208"/>
                    <a:pt x="12999" y="202"/>
                    <a:pt x="12969" y="197"/>
                  </a:cubicBezTo>
                  <a:cubicBezTo>
                    <a:pt x="12940" y="185"/>
                    <a:pt x="12910" y="179"/>
                    <a:pt x="12874" y="167"/>
                  </a:cubicBezTo>
                  <a:cubicBezTo>
                    <a:pt x="12850" y="155"/>
                    <a:pt x="12821" y="149"/>
                    <a:pt x="12797" y="143"/>
                  </a:cubicBezTo>
                  <a:cubicBezTo>
                    <a:pt x="12767" y="137"/>
                    <a:pt x="12732" y="125"/>
                    <a:pt x="12702" y="119"/>
                  </a:cubicBezTo>
                  <a:cubicBezTo>
                    <a:pt x="12678" y="113"/>
                    <a:pt x="12660" y="107"/>
                    <a:pt x="12637" y="107"/>
                  </a:cubicBezTo>
                  <a:lnTo>
                    <a:pt x="12524" y="84"/>
                  </a:lnTo>
                  <a:cubicBezTo>
                    <a:pt x="12500" y="84"/>
                    <a:pt x="12488" y="78"/>
                    <a:pt x="12465" y="66"/>
                  </a:cubicBezTo>
                  <a:cubicBezTo>
                    <a:pt x="12405" y="60"/>
                    <a:pt x="12352" y="48"/>
                    <a:pt x="12292" y="36"/>
                  </a:cubicBezTo>
                  <a:cubicBezTo>
                    <a:pt x="12275" y="36"/>
                    <a:pt x="12257" y="30"/>
                    <a:pt x="12233" y="30"/>
                  </a:cubicBezTo>
                  <a:cubicBezTo>
                    <a:pt x="12197" y="24"/>
                    <a:pt x="12156" y="24"/>
                    <a:pt x="12114" y="18"/>
                  </a:cubicBezTo>
                  <a:cubicBezTo>
                    <a:pt x="12096" y="18"/>
                    <a:pt x="12067" y="7"/>
                    <a:pt x="12043" y="7"/>
                  </a:cubicBezTo>
                  <a:cubicBezTo>
                    <a:pt x="12007" y="7"/>
                    <a:pt x="11978" y="1"/>
                    <a:pt x="11936" y="1"/>
                  </a:cubicBezTo>
                  <a:close/>
                  <a:moveTo>
                    <a:pt x="6055" y="22295"/>
                  </a:moveTo>
                  <a:lnTo>
                    <a:pt x="6081" y="22315"/>
                  </a:lnTo>
                  <a:cubicBezTo>
                    <a:pt x="6099" y="22327"/>
                    <a:pt x="6105" y="22339"/>
                    <a:pt x="6117" y="22345"/>
                  </a:cubicBezTo>
                  <a:cubicBezTo>
                    <a:pt x="6147" y="22369"/>
                    <a:pt x="6170" y="22381"/>
                    <a:pt x="6200" y="22404"/>
                  </a:cubicBezTo>
                  <a:cubicBezTo>
                    <a:pt x="6206" y="22410"/>
                    <a:pt x="6224" y="22428"/>
                    <a:pt x="6236" y="22434"/>
                  </a:cubicBezTo>
                  <a:cubicBezTo>
                    <a:pt x="6254" y="22449"/>
                    <a:pt x="6270" y="22459"/>
                    <a:pt x="6285" y="22459"/>
                  </a:cubicBezTo>
                  <a:cubicBezTo>
                    <a:pt x="6294" y="22459"/>
                    <a:pt x="6303" y="22456"/>
                    <a:pt x="6311" y="22448"/>
                  </a:cubicBezTo>
                  <a:lnTo>
                    <a:pt x="6311" y="22448"/>
                  </a:lnTo>
                  <a:lnTo>
                    <a:pt x="6352" y="22472"/>
                  </a:lnTo>
                  <a:lnTo>
                    <a:pt x="6352" y="22472"/>
                  </a:lnTo>
                  <a:cubicBezTo>
                    <a:pt x="6351" y="22471"/>
                    <a:pt x="6350" y="22471"/>
                    <a:pt x="6348" y="22470"/>
                  </a:cubicBezTo>
                  <a:cubicBezTo>
                    <a:pt x="6337" y="22464"/>
                    <a:pt x="6325" y="22452"/>
                    <a:pt x="6313" y="22446"/>
                  </a:cubicBezTo>
                  <a:cubicBezTo>
                    <a:pt x="6312" y="22447"/>
                    <a:pt x="6312" y="22447"/>
                    <a:pt x="6311" y="22448"/>
                  </a:cubicBezTo>
                  <a:lnTo>
                    <a:pt x="6311" y="22448"/>
                  </a:lnTo>
                  <a:lnTo>
                    <a:pt x="6055" y="22295"/>
                  </a:lnTo>
                  <a:close/>
                  <a:moveTo>
                    <a:pt x="6352" y="22472"/>
                  </a:moveTo>
                  <a:cubicBezTo>
                    <a:pt x="6387" y="22496"/>
                    <a:pt x="6427" y="22524"/>
                    <a:pt x="6467" y="22541"/>
                  </a:cubicBezTo>
                  <a:lnTo>
                    <a:pt x="6352" y="2247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8"/>
            <p:cNvSpPr/>
            <p:nvPr/>
          </p:nvSpPr>
          <p:spPr>
            <a:xfrm>
              <a:off x="5679775" y="1838725"/>
              <a:ext cx="1559175" cy="1990229"/>
            </a:xfrm>
            <a:custGeom>
              <a:avLst/>
              <a:gdLst/>
              <a:ahLst/>
              <a:cxnLst/>
              <a:rect l="l" t="t" r="r" b="b"/>
              <a:pathLst>
                <a:path w="16156" h="20622" extrusionOk="0">
                  <a:moveTo>
                    <a:pt x="11696" y="1"/>
                  </a:moveTo>
                  <a:cubicBezTo>
                    <a:pt x="10621" y="1"/>
                    <a:pt x="9408" y="347"/>
                    <a:pt x="8122" y="1079"/>
                  </a:cubicBezTo>
                  <a:cubicBezTo>
                    <a:pt x="3669" y="3608"/>
                    <a:pt x="47" y="9790"/>
                    <a:pt x="17" y="14891"/>
                  </a:cubicBezTo>
                  <a:cubicBezTo>
                    <a:pt x="0" y="18519"/>
                    <a:pt x="1811" y="20622"/>
                    <a:pt x="4461" y="20622"/>
                  </a:cubicBezTo>
                  <a:cubicBezTo>
                    <a:pt x="5536" y="20622"/>
                    <a:pt x="6748" y="20276"/>
                    <a:pt x="8033" y="19546"/>
                  </a:cubicBezTo>
                  <a:cubicBezTo>
                    <a:pt x="12487" y="17016"/>
                    <a:pt x="16109" y="10829"/>
                    <a:pt x="16139" y="5734"/>
                  </a:cubicBezTo>
                  <a:cubicBezTo>
                    <a:pt x="16156" y="2106"/>
                    <a:pt x="14345" y="1"/>
                    <a:pt x="11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5793070" y="1990791"/>
              <a:ext cx="1332470" cy="1686946"/>
            </a:xfrm>
            <a:custGeom>
              <a:avLst/>
              <a:gdLst/>
              <a:ahLst/>
              <a:cxnLst/>
              <a:rect l="l" t="t" r="r" b="b"/>
              <a:pathLst>
                <a:path w="13818" h="17494" extrusionOk="0">
                  <a:moveTo>
                    <a:pt x="9881" y="522"/>
                  </a:moveTo>
                  <a:cubicBezTo>
                    <a:pt x="10475" y="522"/>
                    <a:pt x="11021" y="653"/>
                    <a:pt x="11496" y="938"/>
                  </a:cubicBezTo>
                  <a:cubicBezTo>
                    <a:pt x="12654" y="1609"/>
                    <a:pt x="13283" y="3046"/>
                    <a:pt x="13277" y="4976"/>
                  </a:cubicBezTo>
                  <a:cubicBezTo>
                    <a:pt x="13265" y="9085"/>
                    <a:pt x="10326" y="14079"/>
                    <a:pt x="6740" y="16121"/>
                  </a:cubicBezTo>
                  <a:cubicBezTo>
                    <a:pt x="5741" y="16692"/>
                    <a:pt x="4785" y="16980"/>
                    <a:pt x="3929" y="16980"/>
                  </a:cubicBezTo>
                  <a:cubicBezTo>
                    <a:pt x="3334" y="16980"/>
                    <a:pt x="2787" y="16841"/>
                    <a:pt x="2310" y="16561"/>
                  </a:cubicBezTo>
                  <a:cubicBezTo>
                    <a:pt x="1152" y="15884"/>
                    <a:pt x="517" y="14453"/>
                    <a:pt x="529" y="12523"/>
                  </a:cubicBezTo>
                  <a:cubicBezTo>
                    <a:pt x="540" y="8408"/>
                    <a:pt x="3480" y="3414"/>
                    <a:pt x="7066" y="1372"/>
                  </a:cubicBezTo>
                  <a:cubicBezTo>
                    <a:pt x="8070" y="807"/>
                    <a:pt x="9026" y="522"/>
                    <a:pt x="9881" y="522"/>
                  </a:cubicBezTo>
                  <a:close/>
                  <a:moveTo>
                    <a:pt x="9893" y="1"/>
                  </a:moveTo>
                  <a:cubicBezTo>
                    <a:pt x="8946" y="1"/>
                    <a:pt x="7901" y="311"/>
                    <a:pt x="6823" y="920"/>
                  </a:cubicBezTo>
                  <a:cubicBezTo>
                    <a:pt x="3088" y="3034"/>
                    <a:pt x="36" y="8242"/>
                    <a:pt x="12" y="12517"/>
                  </a:cubicBezTo>
                  <a:cubicBezTo>
                    <a:pt x="0" y="14637"/>
                    <a:pt x="724" y="16234"/>
                    <a:pt x="2049" y="17006"/>
                  </a:cubicBezTo>
                  <a:cubicBezTo>
                    <a:pt x="2607" y="17333"/>
                    <a:pt x="3242" y="17493"/>
                    <a:pt x="3925" y="17493"/>
                  </a:cubicBezTo>
                  <a:cubicBezTo>
                    <a:pt x="4875" y="17493"/>
                    <a:pt x="5914" y="17190"/>
                    <a:pt x="7007" y="16573"/>
                  </a:cubicBezTo>
                  <a:cubicBezTo>
                    <a:pt x="10736" y="14459"/>
                    <a:pt x="13788" y="9257"/>
                    <a:pt x="13812" y="4982"/>
                  </a:cubicBezTo>
                  <a:cubicBezTo>
                    <a:pt x="13818" y="2856"/>
                    <a:pt x="13093" y="1265"/>
                    <a:pt x="11769" y="493"/>
                  </a:cubicBezTo>
                  <a:cubicBezTo>
                    <a:pt x="11213" y="163"/>
                    <a:pt x="10579" y="1"/>
                    <a:pt x="98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3874893" y="-2587585"/>
              <a:ext cx="112823" cy="2777088"/>
            </a:xfrm>
            <a:custGeom>
              <a:avLst/>
              <a:gdLst/>
              <a:ahLst/>
              <a:cxnLst/>
              <a:rect l="l" t="t" r="r" b="b"/>
              <a:pathLst>
                <a:path w="1170" h="28799" extrusionOk="0">
                  <a:moveTo>
                    <a:pt x="131" y="528"/>
                  </a:moveTo>
                  <a:lnTo>
                    <a:pt x="143" y="536"/>
                  </a:lnTo>
                  <a:lnTo>
                    <a:pt x="143" y="536"/>
                  </a:lnTo>
                  <a:cubicBezTo>
                    <a:pt x="137" y="533"/>
                    <a:pt x="131" y="532"/>
                    <a:pt x="131" y="528"/>
                  </a:cubicBezTo>
                  <a:close/>
                  <a:moveTo>
                    <a:pt x="582" y="1"/>
                  </a:moveTo>
                  <a:cubicBezTo>
                    <a:pt x="435" y="1"/>
                    <a:pt x="288" y="32"/>
                    <a:pt x="178" y="94"/>
                  </a:cubicBezTo>
                  <a:cubicBezTo>
                    <a:pt x="65" y="159"/>
                    <a:pt x="12" y="243"/>
                    <a:pt x="12" y="326"/>
                  </a:cubicBezTo>
                  <a:lnTo>
                    <a:pt x="0" y="28471"/>
                  </a:lnTo>
                  <a:cubicBezTo>
                    <a:pt x="0" y="28555"/>
                    <a:pt x="59" y="28644"/>
                    <a:pt x="172" y="28709"/>
                  </a:cubicBezTo>
                  <a:lnTo>
                    <a:pt x="214" y="28733"/>
                  </a:lnTo>
                  <a:cubicBezTo>
                    <a:pt x="220" y="28733"/>
                    <a:pt x="220" y="28739"/>
                    <a:pt x="232" y="28739"/>
                  </a:cubicBezTo>
                  <a:cubicBezTo>
                    <a:pt x="238" y="28739"/>
                    <a:pt x="243" y="28745"/>
                    <a:pt x="249" y="28745"/>
                  </a:cubicBezTo>
                  <a:cubicBezTo>
                    <a:pt x="273" y="28751"/>
                    <a:pt x="291" y="28762"/>
                    <a:pt x="309" y="28768"/>
                  </a:cubicBezTo>
                  <a:lnTo>
                    <a:pt x="327" y="28768"/>
                  </a:lnTo>
                  <a:cubicBezTo>
                    <a:pt x="338" y="28774"/>
                    <a:pt x="362" y="28774"/>
                    <a:pt x="380" y="28780"/>
                  </a:cubicBezTo>
                  <a:lnTo>
                    <a:pt x="392" y="28780"/>
                  </a:lnTo>
                  <a:cubicBezTo>
                    <a:pt x="416" y="28780"/>
                    <a:pt x="428" y="28792"/>
                    <a:pt x="451" y="28792"/>
                  </a:cubicBezTo>
                  <a:lnTo>
                    <a:pt x="457" y="28792"/>
                  </a:lnTo>
                  <a:cubicBezTo>
                    <a:pt x="481" y="28792"/>
                    <a:pt x="505" y="28798"/>
                    <a:pt x="528" y="28798"/>
                  </a:cubicBezTo>
                  <a:lnTo>
                    <a:pt x="623" y="28798"/>
                  </a:lnTo>
                  <a:cubicBezTo>
                    <a:pt x="647" y="28798"/>
                    <a:pt x="665" y="28798"/>
                    <a:pt x="695" y="28792"/>
                  </a:cubicBezTo>
                  <a:lnTo>
                    <a:pt x="713" y="28792"/>
                  </a:lnTo>
                  <a:cubicBezTo>
                    <a:pt x="736" y="28792"/>
                    <a:pt x="748" y="28780"/>
                    <a:pt x="772" y="28780"/>
                  </a:cubicBezTo>
                  <a:lnTo>
                    <a:pt x="784" y="28780"/>
                  </a:lnTo>
                  <a:cubicBezTo>
                    <a:pt x="808" y="28774"/>
                    <a:pt x="831" y="28768"/>
                    <a:pt x="849" y="28768"/>
                  </a:cubicBezTo>
                  <a:lnTo>
                    <a:pt x="867" y="28768"/>
                  </a:lnTo>
                  <a:cubicBezTo>
                    <a:pt x="879" y="28762"/>
                    <a:pt x="897" y="28762"/>
                    <a:pt x="909" y="28751"/>
                  </a:cubicBezTo>
                  <a:cubicBezTo>
                    <a:pt x="920" y="28751"/>
                    <a:pt x="920" y="28745"/>
                    <a:pt x="926" y="28745"/>
                  </a:cubicBezTo>
                  <a:cubicBezTo>
                    <a:pt x="938" y="28739"/>
                    <a:pt x="962" y="28727"/>
                    <a:pt x="980" y="28715"/>
                  </a:cubicBezTo>
                  <a:cubicBezTo>
                    <a:pt x="992" y="28709"/>
                    <a:pt x="1009" y="28691"/>
                    <a:pt x="1021" y="28685"/>
                  </a:cubicBezTo>
                  <a:cubicBezTo>
                    <a:pt x="1027" y="28685"/>
                    <a:pt x="1027" y="28679"/>
                    <a:pt x="1039" y="28679"/>
                  </a:cubicBezTo>
                  <a:cubicBezTo>
                    <a:pt x="1045" y="28673"/>
                    <a:pt x="1051" y="28662"/>
                    <a:pt x="1069" y="28656"/>
                  </a:cubicBezTo>
                  <a:lnTo>
                    <a:pt x="1075" y="28650"/>
                  </a:lnTo>
                  <a:lnTo>
                    <a:pt x="1081" y="28644"/>
                  </a:lnTo>
                  <a:lnTo>
                    <a:pt x="1110" y="28614"/>
                  </a:lnTo>
                  <a:cubicBezTo>
                    <a:pt x="1116" y="28596"/>
                    <a:pt x="1128" y="28590"/>
                    <a:pt x="1134" y="28572"/>
                  </a:cubicBezTo>
                  <a:cubicBezTo>
                    <a:pt x="1134" y="28567"/>
                    <a:pt x="1134" y="28567"/>
                    <a:pt x="1140" y="28561"/>
                  </a:cubicBezTo>
                  <a:cubicBezTo>
                    <a:pt x="1140" y="28555"/>
                    <a:pt x="1146" y="28543"/>
                    <a:pt x="1146" y="28531"/>
                  </a:cubicBezTo>
                  <a:lnTo>
                    <a:pt x="1146" y="28513"/>
                  </a:lnTo>
                  <a:cubicBezTo>
                    <a:pt x="1146" y="28501"/>
                    <a:pt x="1158" y="28495"/>
                    <a:pt x="1158" y="28477"/>
                  </a:cubicBezTo>
                  <a:lnTo>
                    <a:pt x="1170" y="332"/>
                  </a:lnTo>
                  <a:cubicBezTo>
                    <a:pt x="1158" y="248"/>
                    <a:pt x="1099" y="159"/>
                    <a:pt x="986" y="94"/>
                  </a:cubicBezTo>
                  <a:cubicBezTo>
                    <a:pt x="876" y="32"/>
                    <a:pt x="729"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3776920" y="-2709665"/>
              <a:ext cx="307612" cy="308094"/>
            </a:xfrm>
            <a:custGeom>
              <a:avLst/>
              <a:gdLst/>
              <a:ahLst/>
              <a:cxnLst/>
              <a:rect l="l" t="t" r="r" b="b"/>
              <a:pathLst>
                <a:path w="3190" h="3195" extrusionOk="0">
                  <a:moveTo>
                    <a:pt x="1592" y="0"/>
                  </a:moveTo>
                  <a:cubicBezTo>
                    <a:pt x="713" y="0"/>
                    <a:pt x="1" y="713"/>
                    <a:pt x="1" y="1598"/>
                  </a:cubicBezTo>
                  <a:cubicBezTo>
                    <a:pt x="1" y="2482"/>
                    <a:pt x="713" y="3195"/>
                    <a:pt x="1592" y="3195"/>
                  </a:cubicBezTo>
                  <a:cubicBezTo>
                    <a:pt x="2477" y="3195"/>
                    <a:pt x="3189" y="2476"/>
                    <a:pt x="3189" y="1598"/>
                  </a:cubicBezTo>
                  <a:cubicBezTo>
                    <a:pt x="3189" y="713"/>
                    <a:pt x="2477" y="0"/>
                    <a:pt x="15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3931497" y="2767145"/>
              <a:ext cx="814930" cy="550615"/>
            </a:xfrm>
            <a:custGeom>
              <a:avLst/>
              <a:gdLst/>
              <a:ahLst/>
              <a:cxnLst/>
              <a:rect l="l" t="t" r="r" b="b"/>
              <a:pathLst>
                <a:path w="8451" h="5710" extrusionOk="0">
                  <a:moveTo>
                    <a:pt x="274" y="4092"/>
                  </a:moveTo>
                  <a:cubicBezTo>
                    <a:pt x="268" y="4092"/>
                    <a:pt x="256" y="4092"/>
                    <a:pt x="250" y="4098"/>
                  </a:cubicBezTo>
                  <a:cubicBezTo>
                    <a:pt x="256" y="4098"/>
                    <a:pt x="268" y="4092"/>
                    <a:pt x="274" y="4092"/>
                  </a:cubicBezTo>
                  <a:close/>
                  <a:moveTo>
                    <a:pt x="476" y="4110"/>
                  </a:moveTo>
                  <a:lnTo>
                    <a:pt x="476" y="4110"/>
                  </a:lnTo>
                  <a:cubicBezTo>
                    <a:pt x="476" y="4110"/>
                    <a:pt x="482" y="4110"/>
                    <a:pt x="488" y="4116"/>
                  </a:cubicBezTo>
                  <a:cubicBezTo>
                    <a:pt x="482" y="4116"/>
                    <a:pt x="476" y="4116"/>
                    <a:pt x="476" y="4110"/>
                  </a:cubicBezTo>
                  <a:close/>
                  <a:moveTo>
                    <a:pt x="535" y="4128"/>
                  </a:moveTo>
                  <a:cubicBezTo>
                    <a:pt x="541" y="4128"/>
                    <a:pt x="541" y="4139"/>
                    <a:pt x="547" y="4139"/>
                  </a:cubicBezTo>
                  <a:cubicBezTo>
                    <a:pt x="541" y="4139"/>
                    <a:pt x="541" y="4139"/>
                    <a:pt x="535" y="4128"/>
                  </a:cubicBezTo>
                  <a:close/>
                  <a:moveTo>
                    <a:pt x="1224" y="5357"/>
                  </a:moveTo>
                  <a:cubicBezTo>
                    <a:pt x="1224" y="5369"/>
                    <a:pt x="1224" y="5386"/>
                    <a:pt x="1218" y="5398"/>
                  </a:cubicBezTo>
                  <a:cubicBezTo>
                    <a:pt x="1218" y="5386"/>
                    <a:pt x="1224" y="5369"/>
                    <a:pt x="1224" y="5357"/>
                  </a:cubicBezTo>
                  <a:close/>
                  <a:moveTo>
                    <a:pt x="1171" y="5523"/>
                  </a:moveTo>
                  <a:cubicBezTo>
                    <a:pt x="1169" y="5527"/>
                    <a:pt x="1168" y="5531"/>
                    <a:pt x="1166" y="5534"/>
                  </a:cubicBezTo>
                  <a:lnTo>
                    <a:pt x="1166" y="5534"/>
                  </a:lnTo>
                  <a:cubicBezTo>
                    <a:pt x="1168" y="5530"/>
                    <a:pt x="1169" y="5527"/>
                    <a:pt x="1171" y="5523"/>
                  </a:cubicBezTo>
                  <a:close/>
                  <a:moveTo>
                    <a:pt x="1105" y="5612"/>
                  </a:moveTo>
                  <a:lnTo>
                    <a:pt x="1105" y="5612"/>
                  </a:lnTo>
                  <a:cubicBezTo>
                    <a:pt x="1099" y="5624"/>
                    <a:pt x="1087" y="5630"/>
                    <a:pt x="1082" y="5630"/>
                  </a:cubicBezTo>
                  <a:cubicBezTo>
                    <a:pt x="1087" y="5624"/>
                    <a:pt x="1099" y="5612"/>
                    <a:pt x="1105" y="5612"/>
                  </a:cubicBezTo>
                  <a:close/>
                  <a:moveTo>
                    <a:pt x="1076" y="5660"/>
                  </a:moveTo>
                  <a:cubicBezTo>
                    <a:pt x="1073" y="5661"/>
                    <a:pt x="1071" y="5662"/>
                    <a:pt x="1069" y="5664"/>
                  </a:cubicBezTo>
                  <a:lnTo>
                    <a:pt x="1069" y="5664"/>
                  </a:lnTo>
                  <a:cubicBezTo>
                    <a:pt x="1072" y="5663"/>
                    <a:pt x="1074" y="5661"/>
                    <a:pt x="1076" y="5660"/>
                  </a:cubicBezTo>
                  <a:close/>
                  <a:moveTo>
                    <a:pt x="7548" y="1"/>
                  </a:moveTo>
                  <a:cubicBezTo>
                    <a:pt x="7530" y="1"/>
                    <a:pt x="7518" y="1"/>
                    <a:pt x="7500" y="13"/>
                  </a:cubicBezTo>
                  <a:cubicBezTo>
                    <a:pt x="7489" y="13"/>
                    <a:pt x="7471" y="19"/>
                    <a:pt x="7459" y="24"/>
                  </a:cubicBezTo>
                  <a:lnTo>
                    <a:pt x="7453" y="24"/>
                  </a:lnTo>
                  <a:cubicBezTo>
                    <a:pt x="7441" y="30"/>
                    <a:pt x="7429" y="30"/>
                    <a:pt x="7423" y="42"/>
                  </a:cubicBezTo>
                  <a:cubicBezTo>
                    <a:pt x="7411" y="42"/>
                    <a:pt x="7411" y="48"/>
                    <a:pt x="7405" y="48"/>
                  </a:cubicBezTo>
                  <a:lnTo>
                    <a:pt x="191" y="4139"/>
                  </a:lnTo>
                  <a:cubicBezTo>
                    <a:pt x="78" y="4205"/>
                    <a:pt x="7" y="4335"/>
                    <a:pt x="7" y="4537"/>
                  </a:cubicBezTo>
                  <a:cubicBezTo>
                    <a:pt x="1" y="4929"/>
                    <a:pt x="274" y="5422"/>
                    <a:pt x="612" y="5624"/>
                  </a:cubicBezTo>
                  <a:cubicBezTo>
                    <a:pt x="717" y="5683"/>
                    <a:pt x="813" y="5709"/>
                    <a:pt x="896" y="5709"/>
                  </a:cubicBezTo>
                  <a:cubicBezTo>
                    <a:pt x="962" y="5709"/>
                    <a:pt x="1020" y="5693"/>
                    <a:pt x="1069" y="5664"/>
                  </a:cubicBezTo>
                  <a:lnTo>
                    <a:pt x="1069" y="5664"/>
                  </a:lnTo>
                  <a:cubicBezTo>
                    <a:pt x="1066" y="5665"/>
                    <a:pt x="1063" y="5666"/>
                    <a:pt x="1060" y="5667"/>
                  </a:cubicBezTo>
                  <a:lnTo>
                    <a:pt x="1060" y="5667"/>
                  </a:lnTo>
                  <a:lnTo>
                    <a:pt x="8266" y="1586"/>
                  </a:lnTo>
                  <a:cubicBezTo>
                    <a:pt x="8379" y="1515"/>
                    <a:pt x="8451" y="1384"/>
                    <a:pt x="8451" y="1182"/>
                  </a:cubicBezTo>
                  <a:cubicBezTo>
                    <a:pt x="8451" y="1147"/>
                    <a:pt x="8451" y="1123"/>
                    <a:pt x="8445" y="1099"/>
                  </a:cubicBezTo>
                  <a:lnTo>
                    <a:pt x="8445" y="1081"/>
                  </a:lnTo>
                  <a:cubicBezTo>
                    <a:pt x="8445" y="1064"/>
                    <a:pt x="8445" y="1040"/>
                    <a:pt x="8439" y="1028"/>
                  </a:cubicBezTo>
                  <a:lnTo>
                    <a:pt x="8439" y="1004"/>
                  </a:lnTo>
                  <a:cubicBezTo>
                    <a:pt x="8439" y="980"/>
                    <a:pt x="8433" y="963"/>
                    <a:pt x="8421" y="945"/>
                  </a:cubicBezTo>
                  <a:lnTo>
                    <a:pt x="8421" y="939"/>
                  </a:lnTo>
                  <a:cubicBezTo>
                    <a:pt x="8415" y="915"/>
                    <a:pt x="8409" y="891"/>
                    <a:pt x="8409" y="862"/>
                  </a:cubicBezTo>
                  <a:cubicBezTo>
                    <a:pt x="8409" y="856"/>
                    <a:pt x="8409" y="850"/>
                    <a:pt x="8403" y="850"/>
                  </a:cubicBezTo>
                  <a:cubicBezTo>
                    <a:pt x="8391" y="832"/>
                    <a:pt x="8385" y="814"/>
                    <a:pt x="8385" y="796"/>
                  </a:cubicBezTo>
                  <a:cubicBezTo>
                    <a:pt x="8385" y="790"/>
                    <a:pt x="8379" y="785"/>
                    <a:pt x="8379" y="773"/>
                  </a:cubicBezTo>
                  <a:cubicBezTo>
                    <a:pt x="8373" y="761"/>
                    <a:pt x="8361" y="737"/>
                    <a:pt x="8356" y="725"/>
                  </a:cubicBezTo>
                  <a:cubicBezTo>
                    <a:pt x="8356" y="713"/>
                    <a:pt x="8350" y="707"/>
                    <a:pt x="8350" y="707"/>
                  </a:cubicBezTo>
                  <a:lnTo>
                    <a:pt x="8350" y="701"/>
                  </a:lnTo>
                  <a:cubicBezTo>
                    <a:pt x="8350" y="695"/>
                    <a:pt x="8344" y="684"/>
                    <a:pt x="8344" y="678"/>
                  </a:cubicBezTo>
                  <a:cubicBezTo>
                    <a:pt x="8332" y="654"/>
                    <a:pt x="8320" y="636"/>
                    <a:pt x="8314" y="618"/>
                  </a:cubicBezTo>
                  <a:cubicBezTo>
                    <a:pt x="8302" y="612"/>
                    <a:pt x="8302" y="594"/>
                    <a:pt x="8296" y="589"/>
                  </a:cubicBezTo>
                  <a:cubicBezTo>
                    <a:pt x="8290" y="577"/>
                    <a:pt x="8272" y="553"/>
                    <a:pt x="8266" y="535"/>
                  </a:cubicBezTo>
                  <a:cubicBezTo>
                    <a:pt x="8261" y="529"/>
                    <a:pt x="8255" y="517"/>
                    <a:pt x="8255" y="505"/>
                  </a:cubicBezTo>
                  <a:cubicBezTo>
                    <a:pt x="8243" y="494"/>
                    <a:pt x="8231" y="470"/>
                    <a:pt x="8213" y="458"/>
                  </a:cubicBezTo>
                  <a:cubicBezTo>
                    <a:pt x="8207" y="446"/>
                    <a:pt x="8201" y="440"/>
                    <a:pt x="8201" y="422"/>
                  </a:cubicBezTo>
                  <a:cubicBezTo>
                    <a:pt x="8183" y="404"/>
                    <a:pt x="8171" y="387"/>
                    <a:pt x="8154" y="375"/>
                  </a:cubicBezTo>
                  <a:lnTo>
                    <a:pt x="8142" y="357"/>
                  </a:lnTo>
                  <a:lnTo>
                    <a:pt x="8142" y="351"/>
                  </a:lnTo>
                  <a:lnTo>
                    <a:pt x="8136" y="345"/>
                  </a:lnTo>
                  <a:cubicBezTo>
                    <a:pt x="8118" y="327"/>
                    <a:pt x="8106" y="309"/>
                    <a:pt x="8088" y="292"/>
                  </a:cubicBezTo>
                  <a:lnTo>
                    <a:pt x="8082" y="286"/>
                  </a:lnTo>
                  <a:cubicBezTo>
                    <a:pt x="8065" y="268"/>
                    <a:pt x="8053" y="250"/>
                    <a:pt x="8029" y="232"/>
                  </a:cubicBezTo>
                  <a:lnTo>
                    <a:pt x="8023" y="226"/>
                  </a:lnTo>
                  <a:cubicBezTo>
                    <a:pt x="8005" y="209"/>
                    <a:pt x="7993" y="197"/>
                    <a:pt x="7970" y="179"/>
                  </a:cubicBezTo>
                  <a:lnTo>
                    <a:pt x="7964" y="173"/>
                  </a:lnTo>
                  <a:cubicBezTo>
                    <a:pt x="7946" y="161"/>
                    <a:pt x="7928" y="143"/>
                    <a:pt x="7910" y="131"/>
                  </a:cubicBezTo>
                  <a:cubicBezTo>
                    <a:pt x="7904" y="131"/>
                    <a:pt x="7904" y="119"/>
                    <a:pt x="7898" y="119"/>
                  </a:cubicBezTo>
                  <a:cubicBezTo>
                    <a:pt x="7875" y="108"/>
                    <a:pt x="7857" y="102"/>
                    <a:pt x="7839" y="84"/>
                  </a:cubicBezTo>
                  <a:cubicBezTo>
                    <a:pt x="7815" y="72"/>
                    <a:pt x="7797" y="60"/>
                    <a:pt x="7780" y="54"/>
                  </a:cubicBezTo>
                  <a:cubicBezTo>
                    <a:pt x="7768" y="54"/>
                    <a:pt x="7762" y="48"/>
                    <a:pt x="7762" y="48"/>
                  </a:cubicBezTo>
                  <a:cubicBezTo>
                    <a:pt x="7750" y="42"/>
                    <a:pt x="7732" y="30"/>
                    <a:pt x="7726" y="30"/>
                  </a:cubicBezTo>
                  <a:cubicBezTo>
                    <a:pt x="7720" y="30"/>
                    <a:pt x="7708" y="24"/>
                    <a:pt x="7708" y="24"/>
                  </a:cubicBezTo>
                  <a:cubicBezTo>
                    <a:pt x="7696" y="19"/>
                    <a:pt x="7679" y="19"/>
                    <a:pt x="7667" y="13"/>
                  </a:cubicBezTo>
                  <a:lnTo>
                    <a:pt x="7661" y="13"/>
                  </a:lnTo>
                  <a:cubicBezTo>
                    <a:pt x="7643" y="13"/>
                    <a:pt x="7631" y="1"/>
                    <a:pt x="7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1695584" y="1473061"/>
              <a:ext cx="814833" cy="550519"/>
            </a:xfrm>
            <a:custGeom>
              <a:avLst/>
              <a:gdLst/>
              <a:ahLst/>
              <a:cxnLst/>
              <a:rect l="l" t="t" r="r" b="b"/>
              <a:pathLst>
                <a:path w="8450" h="5709" extrusionOk="0">
                  <a:moveTo>
                    <a:pt x="366" y="4088"/>
                  </a:moveTo>
                  <a:cubicBezTo>
                    <a:pt x="368" y="4088"/>
                    <a:pt x="371" y="4089"/>
                    <a:pt x="374" y="4092"/>
                  </a:cubicBezTo>
                  <a:lnTo>
                    <a:pt x="362" y="4092"/>
                  </a:lnTo>
                  <a:cubicBezTo>
                    <a:pt x="362" y="4089"/>
                    <a:pt x="364" y="4088"/>
                    <a:pt x="366" y="4088"/>
                  </a:cubicBezTo>
                  <a:close/>
                  <a:moveTo>
                    <a:pt x="434" y="4092"/>
                  </a:moveTo>
                  <a:cubicBezTo>
                    <a:pt x="431" y="4095"/>
                    <a:pt x="428" y="4097"/>
                    <a:pt x="425" y="4097"/>
                  </a:cubicBezTo>
                  <a:cubicBezTo>
                    <a:pt x="422" y="4097"/>
                    <a:pt x="419" y="4095"/>
                    <a:pt x="416" y="4092"/>
                  </a:cubicBezTo>
                  <a:close/>
                  <a:moveTo>
                    <a:pt x="475" y="4110"/>
                  </a:moveTo>
                  <a:lnTo>
                    <a:pt x="475" y="4110"/>
                  </a:lnTo>
                  <a:cubicBezTo>
                    <a:pt x="481" y="4116"/>
                    <a:pt x="487" y="4116"/>
                    <a:pt x="487" y="4116"/>
                  </a:cubicBezTo>
                  <a:cubicBezTo>
                    <a:pt x="481" y="4116"/>
                    <a:pt x="481" y="4116"/>
                    <a:pt x="475" y="4110"/>
                  </a:cubicBezTo>
                  <a:close/>
                  <a:moveTo>
                    <a:pt x="1223" y="5369"/>
                  </a:moveTo>
                  <a:cubicBezTo>
                    <a:pt x="1223" y="5375"/>
                    <a:pt x="1223" y="5387"/>
                    <a:pt x="1218" y="5399"/>
                  </a:cubicBezTo>
                  <a:cubicBezTo>
                    <a:pt x="1218" y="5393"/>
                    <a:pt x="1218" y="5375"/>
                    <a:pt x="1223" y="5369"/>
                  </a:cubicBezTo>
                  <a:close/>
                  <a:moveTo>
                    <a:pt x="1206" y="5428"/>
                  </a:moveTo>
                  <a:cubicBezTo>
                    <a:pt x="1206" y="5446"/>
                    <a:pt x="1206" y="5452"/>
                    <a:pt x="1200" y="5458"/>
                  </a:cubicBezTo>
                  <a:cubicBezTo>
                    <a:pt x="1200" y="5452"/>
                    <a:pt x="1206" y="5446"/>
                    <a:pt x="1206" y="5428"/>
                  </a:cubicBezTo>
                  <a:close/>
                  <a:moveTo>
                    <a:pt x="1188" y="5488"/>
                  </a:moveTo>
                  <a:cubicBezTo>
                    <a:pt x="1188" y="5494"/>
                    <a:pt x="1188" y="5505"/>
                    <a:pt x="1176" y="5511"/>
                  </a:cubicBezTo>
                  <a:cubicBezTo>
                    <a:pt x="1176" y="5505"/>
                    <a:pt x="1188" y="5494"/>
                    <a:pt x="1188" y="5488"/>
                  </a:cubicBezTo>
                  <a:close/>
                  <a:moveTo>
                    <a:pt x="1134" y="5577"/>
                  </a:moveTo>
                  <a:cubicBezTo>
                    <a:pt x="1134" y="5583"/>
                    <a:pt x="1128" y="5594"/>
                    <a:pt x="1117" y="5600"/>
                  </a:cubicBezTo>
                  <a:cubicBezTo>
                    <a:pt x="1128" y="5594"/>
                    <a:pt x="1128" y="5583"/>
                    <a:pt x="1134" y="5577"/>
                  </a:cubicBezTo>
                  <a:close/>
                  <a:moveTo>
                    <a:pt x="1075" y="5660"/>
                  </a:moveTo>
                  <a:lnTo>
                    <a:pt x="1075" y="5660"/>
                  </a:lnTo>
                  <a:cubicBezTo>
                    <a:pt x="1073" y="5661"/>
                    <a:pt x="1071" y="5663"/>
                    <a:pt x="1068" y="5664"/>
                  </a:cubicBezTo>
                  <a:lnTo>
                    <a:pt x="1068" y="5664"/>
                  </a:lnTo>
                  <a:cubicBezTo>
                    <a:pt x="1071" y="5663"/>
                    <a:pt x="1073" y="5662"/>
                    <a:pt x="1075" y="5660"/>
                  </a:cubicBezTo>
                  <a:close/>
                  <a:moveTo>
                    <a:pt x="7547" y="1"/>
                  </a:moveTo>
                  <a:cubicBezTo>
                    <a:pt x="7530" y="1"/>
                    <a:pt x="7518" y="1"/>
                    <a:pt x="7500" y="7"/>
                  </a:cubicBezTo>
                  <a:cubicBezTo>
                    <a:pt x="7488" y="7"/>
                    <a:pt x="7470" y="19"/>
                    <a:pt x="7458" y="25"/>
                  </a:cubicBezTo>
                  <a:lnTo>
                    <a:pt x="7452" y="25"/>
                  </a:lnTo>
                  <a:cubicBezTo>
                    <a:pt x="7440" y="31"/>
                    <a:pt x="7429" y="31"/>
                    <a:pt x="7423" y="37"/>
                  </a:cubicBezTo>
                  <a:cubicBezTo>
                    <a:pt x="7411" y="37"/>
                    <a:pt x="7411" y="48"/>
                    <a:pt x="7405" y="48"/>
                  </a:cubicBezTo>
                  <a:lnTo>
                    <a:pt x="190" y="4134"/>
                  </a:lnTo>
                  <a:cubicBezTo>
                    <a:pt x="77" y="4205"/>
                    <a:pt x="6" y="4336"/>
                    <a:pt x="6" y="4538"/>
                  </a:cubicBezTo>
                  <a:cubicBezTo>
                    <a:pt x="0" y="4929"/>
                    <a:pt x="273" y="5422"/>
                    <a:pt x="612" y="5618"/>
                  </a:cubicBezTo>
                  <a:cubicBezTo>
                    <a:pt x="718" y="5681"/>
                    <a:pt x="814" y="5709"/>
                    <a:pt x="899" y="5709"/>
                  </a:cubicBezTo>
                  <a:cubicBezTo>
                    <a:pt x="963" y="5709"/>
                    <a:pt x="1020" y="5693"/>
                    <a:pt x="1068" y="5664"/>
                  </a:cubicBezTo>
                  <a:lnTo>
                    <a:pt x="1068" y="5664"/>
                  </a:lnTo>
                  <a:cubicBezTo>
                    <a:pt x="1066" y="5665"/>
                    <a:pt x="1062" y="5666"/>
                    <a:pt x="1060" y="5667"/>
                  </a:cubicBezTo>
                  <a:lnTo>
                    <a:pt x="1060" y="5667"/>
                  </a:lnTo>
                  <a:lnTo>
                    <a:pt x="8266" y="1580"/>
                  </a:lnTo>
                  <a:cubicBezTo>
                    <a:pt x="8379" y="1515"/>
                    <a:pt x="8450" y="1384"/>
                    <a:pt x="8450" y="1183"/>
                  </a:cubicBezTo>
                  <a:lnTo>
                    <a:pt x="8450" y="1117"/>
                  </a:lnTo>
                  <a:cubicBezTo>
                    <a:pt x="8450" y="1099"/>
                    <a:pt x="8444" y="1094"/>
                    <a:pt x="8444" y="1088"/>
                  </a:cubicBezTo>
                  <a:cubicBezTo>
                    <a:pt x="8444" y="1070"/>
                    <a:pt x="8444" y="1058"/>
                    <a:pt x="8438" y="1034"/>
                  </a:cubicBezTo>
                  <a:lnTo>
                    <a:pt x="8438" y="1010"/>
                  </a:lnTo>
                  <a:cubicBezTo>
                    <a:pt x="8438" y="999"/>
                    <a:pt x="8432" y="975"/>
                    <a:pt x="8432" y="963"/>
                  </a:cubicBezTo>
                  <a:lnTo>
                    <a:pt x="8432" y="945"/>
                  </a:lnTo>
                  <a:cubicBezTo>
                    <a:pt x="8420" y="921"/>
                    <a:pt x="8420" y="898"/>
                    <a:pt x="8414" y="880"/>
                  </a:cubicBezTo>
                  <a:cubicBezTo>
                    <a:pt x="8414" y="868"/>
                    <a:pt x="8408" y="862"/>
                    <a:pt x="8408" y="856"/>
                  </a:cubicBezTo>
                  <a:cubicBezTo>
                    <a:pt x="8402" y="844"/>
                    <a:pt x="8402" y="820"/>
                    <a:pt x="8391" y="803"/>
                  </a:cubicBezTo>
                  <a:cubicBezTo>
                    <a:pt x="8391" y="797"/>
                    <a:pt x="8385" y="791"/>
                    <a:pt x="8385" y="785"/>
                  </a:cubicBezTo>
                  <a:cubicBezTo>
                    <a:pt x="8379" y="767"/>
                    <a:pt x="8373" y="743"/>
                    <a:pt x="8361" y="731"/>
                  </a:cubicBezTo>
                  <a:cubicBezTo>
                    <a:pt x="8361" y="719"/>
                    <a:pt x="8355" y="719"/>
                    <a:pt x="8355" y="714"/>
                  </a:cubicBezTo>
                  <a:lnTo>
                    <a:pt x="8355" y="708"/>
                  </a:lnTo>
                  <a:cubicBezTo>
                    <a:pt x="8355" y="702"/>
                    <a:pt x="8349" y="690"/>
                    <a:pt x="8349" y="684"/>
                  </a:cubicBezTo>
                  <a:cubicBezTo>
                    <a:pt x="8343" y="666"/>
                    <a:pt x="8331" y="648"/>
                    <a:pt x="8319" y="624"/>
                  </a:cubicBezTo>
                  <a:cubicBezTo>
                    <a:pt x="8313" y="618"/>
                    <a:pt x="8313" y="607"/>
                    <a:pt x="8301" y="595"/>
                  </a:cubicBezTo>
                  <a:cubicBezTo>
                    <a:pt x="8296" y="583"/>
                    <a:pt x="8284" y="559"/>
                    <a:pt x="8272" y="547"/>
                  </a:cubicBezTo>
                  <a:cubicBezTo>
                    <a:pt x="8266" y="535"/>
                    <a:pt x="8260" y="523"/>
                    <a:pt x="8254" y="518"/>
                  </a:cubicBezTo>
                  <a:cubicBezTo>
                    <a:pt x="8242" y="500"/>
                    <a:pt x="8230" y="488"/>
                    <a:pt x="8224" y="464"/>
                  </a:cubicBezTo>
                  <a:cubicBezTo>
                    <a:pt x="8212" y="452"/>
                    <a:pt x="8206" y="440"/>
                    <a:pt x="8201" y="434"/>
                  </a:cubicBezTo>
                  <a:cubicBezTo>
                    <a:pt x="8183" y="417"/>
                    <a:pt x="8177" y="399"/>
                    <a:pt x="8165" y="381"/>
                  </a:cubicBezTo>
                  <a:cubicBezTo>
                    <a:pt x="8153" y="375"/>
                    <a:pt x="8153" y="363"/>
                    <a:pt x="8147" y="357"/>
                  </a:cubicBezTo>
                  <a:lnTo>
                    <a:pt x="8141" y="351"/>
                  </a:lnTo>
                  <a:lnTo>
                    <a:pt x="8141" y="345"/>
                  </a:lnTo>
                  <a:cubicBezTo>
                    <a:pt x="8123" y="328"/>
                    <a:pt x="8111" y="304"/>
                    <a:pt x="8094" y="292"/>
                  </a:cubicBezTo>
                  <a:lnTo>
                    <a:pt x="8088" y="286"/>
                  </a:lnTo>
                  <a:cubicBezTo>
                    <a:pt x="8076" y="268"/>
                    <a:pt x="8058" y="244"/>
                    <a:pt x="8034" y="233"/>
                  </a:cubicBezTo>
                  <a:lnTo>
                    <a:pt x="8028" y="227"/>
                  </a:lnTo>
                  <a:cubicBezTo>
                    <a:pt x="8016" y="209"/>
                    <a:pt x="7999" y="197"/>
                    <a:pt x="7975" y="179"/>
                  </a:cubicBezTo>
                  <a:lnTo>
                    <a:pt x="7969" y="173"/>
                  </a:lnTo>
                  <a:cubicBezTo>
                    <a:pt x="7957" y="155"/>
                    <a:pt x="7933" y="143"/>
                    <a:pt x="7916" y="126"/>
                  </a:cubicBezTo>
                  <a:cubicBezTo>
                    <a:pt x="7910" y="126"/>
                    <a:pt x="7910" y="120"/>
                    <a:pt x="7904" y="120"/>
                  </a:cubicBezTo>
                  <a:cubicBezTo>
                    <a:pt x="7880" y="108"/>
                    <a:pt x="7868" y="96"/>
                    <a:pt x="7844" y="84"/>
                  </a:cubicBezTo>
                  <a:cubicBezTo>
                    <a:pt x="7821" y="66"/>
                    <a:pt x="7809" y="60"/>
                    <a:pt x="7785" y="54"/>
                  </a:cubicBezTo>
                  <a:cubicBezTo>
                    <a:pt x="7779" y="54"/>
                    <a:pt x="7779" y="48"/>
                    <a:pt x="7767" y="48"/>
                  </a:cubicBezTo>
                  <a:cubicBezTo>
                    <a:pt x="7755" y="37"/>
                    <a:pt x="7737" y="31"/>
                    <a:pt x="7725" y="31"/>
                  </a:cubicBezTo>
                  <a:cubicBezTo>
                    <a:pt x="7720" y="31"/>
                    <a:pt x="7708" y="25"/>
                    <a:pt x="7708" y="25"/>
                  </a:cubicBezTo>
                  <a:cubicBezTo>
                    <a:pt x="7696" y="19"/>
                    <a:pt x="7678" y="19"/>
                    <a:pt x="7666" y="7"/>
                  </a:cubicBezTo>
                  <a:lnTo>
                    <a:pt x="7660" y="7"/>
                  </a:lnTo>
                  <a:cubicBezTo>
                    <a:pt x="7642" y="7"/>
                    <a:pt x="7630" y="1"/>
                    <a:pt x="7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2816096" y="3508109"/>
              <a:ext cx="1786655" cy="1159571"/>
            </a:xfrm>
            <a:custGeom>
              <a:avLst/>
              <a:gdLst/>
              <a:ahLst/>
              <a:cxnLst/>
              <a:rect l="l" t="t" r="r" b="b"/>
              <a:pathLst>
                <a:path w="18528" h="12025" extrusionOk="0">
                  <a:moveTo>
                    <a:pt x="18527" y="0"/>
                  </a:moveTo>
                  <a:lnTo>
                    <a:pt x="1" y="10778"/>
                  </a:lnTo>
                  <a:lnTo>
                    <a:pt x="1" y="12025"/>
                  </a:lnTo>
                  <a:lnTo>
                    <a:pt x="18527" y="1253"/>
                  </a:lnTo>
                  <a:lnTo>
                    <a:pt x="18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8"/>
            <p:cNvSpPr/>
            <p:nvPr/>
          </p:nvSpPr>
          <p:spPr>
            <a:xfrm>
              <a:off x="-587964" y="2582772"/>
              <a:ext cx="3404172" cy="2084913"/>
            </a:xfrm>
            <a:custGeom>
              <a:avLst/>
              <a:gdLst/>
              <a:ahLst/>
              <a:cxnLst/>
              <a:rect l="l" t="t" r="r" b="b"/>
              <a:pathLst>
                <a:path w="35302" h="21621" extrusionOk="0">
                  <a:moveTo>
                    <a:pt x="7" y="1"/>
                  </a:moveTo>
                  <a:lnTo>
                    <a:pt x="1" y="1254"/>
                  </a:lnTo>
                  <a:lnTo>
                    <a:pt x="35302" y="21621"/>
                  </a:lnTo>
                  <a:lnTo>
                    <a:pt x="35302" y="20374"/>
                  </a:lnTo>
                  <a:lnTo>
                    <a:pt x="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8"/>
            <p:cNvSpPr/>
            <p:nvPr/>
          </p:nvSpPr>
          <p:spPr>
            <a:xfrm>
              <a:off x="-587386" y="1544130"/>
              <a:ext cx="5190152" cy="3003312"/>
            </a:xfrm>
            <a:custGeom>
              <a:avLst/>
              <a:gdLst/>
              <a:ahLst/>
              <a:cxnLst/>
              <a:rect l="l" t="t" r="r" b="b"/>
              <a:pathLst>
                <a:path w="53823" h="31145" extrusionOk="0">
                  <a:moveTo>
                    <a:pt x="18527" y="0"/>
                  </a:moveTo>
                  <a:lnTo>
                    <a:pt x="1" y="10772"/>
                  </a:lnTo>
                  <a:lnTo>
                    <a:pt x="35296" y="31145"/>
                  </a:lnTo>
                  <a:lnTo>
                    <a:pt x="53822" y="20367"/>
                  </a:lnTo>
                  <a:lnTo>
                    <a:pt x="185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8"/>
            <p:cNvSpPr/>
            <p:nvPr/>
          </p:nvSpPr>
          <p:spPr>
            <a:xfrm>
              <a:off x="-463088" y="1606519"/>
              <a:ext cx="4976463" cy="2872843"/>
            </a:xfrm>
            <a:custGeom>
              <a:avLst/>
              <a:gdLst/>
              <a:ahLst/>
              <a:cxnLst/>
              <a:rect l="l" t="t" r="r" b="b"/>
              <a:pathLst>
                <a:path w="51607" h="29792" extrusionOk="0">
                  <a:moveTo>
                    <a:pt x="17321" y="0"/>
                  </a:moveTo>
                  <a:lnTo>
                    <a:pt x="15611" y="980"/>
                  </a:lnTo>
                  <a:lnTo>
                    <a:pt x="6865" y="6033"/>
                  </a:lnTo>
                  <a:lnTo>
                    <a:pt x="0" y="10000"/>
                  </a:lnTo>
                  <a:lnTo>
                    <a:pt x="66" y="10042"/>
                  </a:lnTo>
                  <a:lnTo>
                    <a:pt x="15831" y="19144"/>
                  </a:lnTo>
                  <a:lnTo>
                    <a:pt x="34280" y="29791"/>
                  </a:lnTo>
                  <a:lnTo>
                    <a:pt x="51607" y="19798"/>
                  </a:lnTo>
                  <a:lnTo>
                    <a:pt x="50479" y="19144"/>
                  </a:lnTo>
                  <a:lnTo>
                    <a:pt x="34713" y="10042"/>
                  </a:lnTo>
                  <a:lnTo>
                    <a:pt x="27778" y="6033"/>
                  </a:lnTo>
                  <a:lnTo>
                    <a:pt x="19019" y="980"/>
                  </a:lnTo>
                  <a:lnTo>
                    <a:pt x="173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8"/>
            <p:cNvSpPr/>
            <p:nvPr/>
          </p:nvSpPr>
          <p:spPr>
            <a:xfrm>
              <a:off x="-68595" y="1834961"/>
              <a:ext cx="4188051" cy="2417597"/>
            </a:xfrm>
            <a:custGeom>
              <a:avLst/>
              <a:gdLst/>
              <a:ahLst/>
              <a:cxnLst/>
              <a:rect l="l" t="t" r="r" b="b"/>
              <a:pathLst>
                <a:path w="43431" h="25071" extrusionOk="0">
                  <a:moveTo>
                    <a:pt x="14382" y="3267"/>
                  </a:moveTo>
                  <a:lnTo>
                    <a:pt x="20071" y="6550"/>
                  </a:lnTo>
                  <a:lnTo>
                    <a:pt x="15819" y="9009"/>
                  </a:lnTo>
                  <a:lnTo>
                    <a:pt x="10125" y="5719"/>
                  </a:lnTo>
                  <a:lnTo>
                    <a:pt x="14382" y="3267"/>
                  </a:lnTo>
                  <a:close/>
                  <a:moveTo>
                    <a:pt x="9923" y="5838"/>
                  </a:moveTo>
                  <a:lnTo>
                    <a:pt x="15611" y="9127"/>
                  </a:lnTo>
                  <a:lnTo>
                    <a:pt x="11360" y="11586"/>
                  </a:lnTo>
                  <a:lnTo>
                    <a:pt x="5665" y="8296"/>
                  </a:lnTo>
                  <a:lnTo>
                    <a:pt x="9923" y="5838"/>
                  </a:lnTo>
                  <a:close/>
                  <a:moveTo>
                    <a:pt x="20273" y="6663"/>
                  </a:moveTo>
                  <a:lnTo>
                    <a:pt x="25961" y="9953"/>
                  </a:lnTo>
                  <a:lnTo>
                    <a:pt x="21704" y="12405"/>
                  </a:lnTo>
                  <a:lnTo>
                    <a:pt x="16021" y="9121"/>
                  </a:lnTo>
                  <a:lnTo>
                    <a:pt x="20273" y="6663"/>
                  </a:lnTo>
                  <a:close/>
                  <a:moveTo>
                    <a:pt x="15813" y="9246"/>
                  </a:moveTo>
                  <a:lnTo>
                    <a:pt x="21502" y="12536"/>
                  </a:lnTo>
                  <a:lnTo>
                    <a:pt x="17244" y="14988"/>
                  </a:lnTo>
                  <a:lnTo>
                    <a:pt x="11562" y="11704"/>
                  </a:lnTo>
                  <a:lnTo>
                    <a:pt x="15813" y="9246"/>
                  </a:lnTo>
                  <a:close/>
                  <a:moveTo>
                    <a:pt x="26175" y="10071"/>
                  </a:moveTo>
                  <a:lnTo>
                    <a:pt x="31869" y="13355"/>
                  </a:lnTo>
                  <a:lnTo>
                    <a:pt x="27612" y="15813"/>
                  </a:lnTo>
                  <a:lnTo>
                    <a:pt x="21923" y="12524"/>
                  </a:lnTo>
                  <a:lnTo>
                    <a:pt x="26175" y="10071"/>
                  </a:lnTo>
                  <a:close/>
                  <a:moveTo>
                    <a:pt x="21710" y="12649"/>
                  </a:moveTo>
                  <a:lnTo>
                    <a:pt x="27398" y="15932"/>
                  </a:lnTo>
                  <a:lnTo>
                    <a:pt x="23147" y="18391"/>
                  </a:lnTo>
                  <a:lnTo>
                    <a:pt x="17452" y="15101"/>
                  </a:lnTo>
                  <a:lnTo>
                    <a:pt x="21710" y="12649"/>
                  </a:lnTo>
                  <a:close/>
                  <a:moveTo>
                    <a:pt x="32071" y="13480"/>
                  </a:moveTo>
                  <a:lnTo>
                    <a:pt x="37760" y="16764"/>
                  </a:lnTo>
                  <a:lnTo>
                    <a:pt x="33508" y="19222"/>
                  </a:lnTo>
                  <a:lnTo>
                    <a:pt x="27814" y="15932"/>
                  </a:lnTo>
                  <a:lnTo>
                    <a:pt x="32071" y="13480"/>
                  </a:lnTo>
                  <a:close/>
                  <a:moveTo>
                    <a:pt x="27606" y="16051"/>
                  </a:moveTo>
                  <a:lnTo>
                    <a:pt x="33300" y="19341"/>
                  </a:lnTo>
                  <a:lnTo>
                    <a:pt x="29049" y="21799"/>
                  </a:lnTo>
                  <a:lnTo>
                    <a:pt x="23354" y="18509"/>
                  </a:lnTo>
                  <a:lnTo>
                    <a:pt x="27606" y="16051"/>
                  </a:lnTo>
                  <a:close/>
                  <a:moveTo>
                    <a:pt x="9133" y="1"/>
                  </a:moveTo>
                  <a:lnTo>
                    <a:pt x="8925" y="119"/>
                  </a:lnTo>
                  <a:lnTo>
                    <a:pt x="14174" y="3148"/>
                  </a:lnTo>
                  <a:lnTo>
                    <a:pt x="9923" y="5600"/>
                  </a:lnTo>
                  <a:lnTo>
                    <a:pt x="4674" y="2572"/>
                  </a:lnTo>
                  <a:lnTo>
                    <a:pt x="4466" y="2691"/>
                  </a:lnTo>
                  <a:lnTo>
                    <a:pt x="9709" y="5719"/>
                  </a:lnTo>
                  <a:lnTo>
                    <a:pt x="5457" y="8177"/>
                  </a:lnTo>
                  <a:lnTo>
                    <a:pt x="208" y="5149"/>
                  </a:lnTo>
                  <a:lnTo>
                    <a:pt x="0" y="5268"/>
                  </a:lnTo>
                  <a:lnTo>
                    <a:pt x="5250" y="8296"/>
                  </a:lnTo>
                  <a:lnTo>
                    <a:pt x="1152" y="10665"/>
                  </a:lnTo>
                  <a:lnTo>
                    <a:pt x="1360" y="10784"/>
                  </a:lnTo>
                  <a:lnTo>
                    <a:pt x="5457" y="8415"/>
                  </a:lnTo>
                  <a:lnTo>
                    <a:pt x="11152" y="11704"/>
                  </a:lnTo>
                  <a:lnTo>
                    <a:pt x="7055" y="14068"/>
                  </a:lnTo>
                  <a:lnTo>
                    <a:pt x="7263" y="14186"/>
                  </a:lnTo>
                  <a:lnTo>
                    <a:pt x="11360" y="11823"/>
                  </a:lnTo>
                  <a:lnTo>
                    <a:pt x="17042" y="15107"/>
                  </a:lnTo>
                  <a:lnTo>
                    <a:pt x="12945" y="17476"/>
                  </a:lnTo>
                  <a:lnTo>
                    <a:pt x="13153" y="17595"/>
                  </a:lnTo>
                  <a:lnTo>
                    <a:pt x="17250" y="15226"/>
                  </a:lnTo>
                  <a:lnTo>
                    <a:pt x="22945" y="18515"/>
                  </a:lnTo>
                  <a:lnTo>
                    <a:pt x="18847" y="20884"/>
                  </a:lnTo>
                  <a:lnTo>
                    <a:pt x="19055" y="21003"/>
                  </a:lnTo>
                  <a:lnTo>
                    <a:pt x="23152" y="18634"/>
                  </a:lnTo>
                  <a:lnTo>
                    <a:pt x="28847" y="21924"/>
                  </a:lnTo>
                  <a:lnTo>
                    <a:pt x="24750" y="24293"/>
                  </a:lnTo>
                  <a:lnTo>
                    <a:pt x="24958" y="24412"/>
                  </a:lnTo>
                  <a:lnTo>
                    <a:pt x="29055" y="22042"/>
                  </a:lnTo>
                  <a:lnTo>
                    <a:pt x="34304" y="25071"/>
                  </a:lnTo>
                  <a:lnTo>
                    <a:pt x="34512" y="24952"/>
                  </a:lnTo>
                  <a:lnTo>
                    <a:pt x="29263" y="21924"/>
                  </a:lnTo>
                  <a:lnTo>
                    <a:pt x="33514" y="19465"/>
                  </a:lnTo>
                  <a:lnTo>
                    <a:pt x="38763" y="22494"/>
                  </a:lnTo>
                  <a:lnTo>
                    <a:pt x="38971" y="22375"/>
                  </a:lnTo>
                  <a:lnTo>
                    <a:pt x="33722" y="19347"/>
                  </a:lnTo>
                  <a:lnTo>
                    <a:pt x="37979" y="16888"/>
                  </a:lnTo>
                  <a:lnTo>
                    <a:pt x="43223" y="19917"/>
                  </a:lnTo>
                  <a:lnTo>
                    <a:pt x="43430" y="19798"/>
                  </a:lnTo>
                  <a:lnTo>
                    <a:pt x="38187" y="16769"/>
                  </a:lnTo>
                  <a:lnTo>
                    <a:pt x="42284" y="14406"/>
                  </a:lnTo>
                  <a:lnTo>
                    <a:pt x="42077" y="14287"/>
                  </a:lnTo>
                  <a:lnTo>
                    <a:pt x="37979" y="16651"/>
                  </a:lnTo>
                  <a:lnTo>
                    <a:pt x="32285" y="13367"/>
                  </a:lnTo>
                  <a:lnTo>
                    <a:pt x="36382" y="10998"/>
                  </a:lnTo>
                  <a:lnTo>
                    <a:pt x="36174" y="10879"/>
                  </a:lnTo>
                  <a:lnTo>
                    <a:pt x="32077" y="13248"/>
                  </a:lnTo>
                  <a:lnTo>
                    <a:pt x="26383" y="9959"/>
                  </a:lnTo>
                  <a:lnTo>
                    <a:pt x="30480" y="7589"/>
                  </a:lnTo>
                  <a:lnTo>
                    <a:pt x="30272" y="7471"/>
                  </a:lnTo>
                  <a:lnTo>
                    <a:pt x="26175" y="9840"/>
                  </a:lnTo>
                  <a:lnTo>
                    <a:pt x="20492" y="6550"/>
                  </a:lnTo>
                  <a:lnTo>
                    <a:pt x="24589" y="4181"/>
                  </a:lnTo>
                  <a:lnTo>
                    <a:pt x="24382" y="4062"/>
                  </a:lnTo>
                  <a:lnTo>
                    <a:pt x="20284" y="6432"/>
                  </a:lnTo>
                  <a:lnTo>
                    <a:pt x="14590" y="3148"/>
                  </a:lnTo>
                  <a:lnTo>
                    <a:pt x="18687" y="779"/>
                  </a:lnTo>
                  <a:lnTo>
                    <a:pt x="18479" y="660"/>
                  </a:lnTo>
                  <a:lnTo>
                    <a:pt x="14382" y="3029"/>
                  </a:lnTo>
                  <a:lnTo>
                    <a:pt x="9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8"/>
            <p:cNvSpPr/>
            <p:nvPr/>
          </p:nvSpPr>
          <p:spPr>
            <a:xfrm>
              <a:off x="198805" y="1701020"/>
              <a:ext cx="2016737" cy="487357"/>
            </a:xfrm>
            <a:custGeom>
              <a:avLst/>
              <a:gdLst/>
              <a:ahLst/>
              <a:cxnLst/>
              <a:rect l="l" t="t" r="r" b="b"/>
              <a:pathLst>
                <a:path w="20914" h="5054" extrusionOk="0">
                  <a:moveTo>
                    <a:pt x="8747" y="0"/>
                  </a:moveTo>
                  <a:lnTo>
                    <a:pt x="1" y="5053"/>
                  </a:lnTo>
                  <a:lnTo>
                    <a:pt x="20914" y="5053"/>
                  </a:lnTo>
                  <a:lnTo>
                    <a:pt x="12155" y="0"/>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8"/>
            <p:cNvSpPr/>
            <p:nvPr/>
          </p:nvSpPr>
          <p:spPr>
            <a:xfrm>
              <a:off x="-456820" y="2574768"/>
              <a:ext cx="4861422" cy="877899"/>
            </a:xfrm>
            <a:custGeom>
              <a:avLst/>
              <a:gdLst/>
              <a:ahLst/>
              <a:cxnLst/>
              <a:rect l="l" t="t" r="r" b="b"/>
              <a:pathLst>
                <a:path w="50414" h="9104" extrusionOk="0">
                  <a:moveTo>
                    <a:pt x="1" y="1"/>
                  </a:moveTo>
                  <a:lnTo>
                    <a:pt x="15766" y="9103"/>
                  </a:lnTo>
                  <a:lnTo>
                    <a:pt x="50414" y="9103"/>
                  </a:lnTo>
                  <a:lnTo>
                    <a:pt x="34648" y="1"/>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8"/>
            <p:cNvSpPr/>
            <p:nvPr/>
          </p:nvSpPr>
          <p:spPr>
            <a:xfrm>
              <a:off x="4826460" y="-955227"/>
              <a:ext cx="2744012" cy="487357"/>
            </a:xfrm>
            <a:custGeom>
              <a:avLst/>
              <a:gdLst/>
              <a:ahLst/>
              <a:cxnLst/>
              <a:rect l="l" t="t" r="r" b="b"/>
              <a:pathLst>
                <a:path w="28456" h="5054" extrusionOk="0">
                  <a:moveTo>
                    <a:pt x="8759" y="0"/>
                  </a:moveTo>
                  <a:lnTo>
                    <a:pt x="1" y="5053"/>
                  </a:lnTo>
                  <a:lnTo>
                    <a:pt x="28455" y="5053"/>
                  </a:lnTo>
                  <a:lnTo>
                    <a:pt x="19697" y="0"/>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8"/>
            <p:cNvSpPr/>
            <p:nvPr/>
          </p:nvSpPr>
          <p:spPr>
            <a:xfrm>
              <a:off x="4897529" y="-82057"/>
              <a:ext cx="4607136" cy="877899"/>
            </a:xfrm>
            <a:custGeom>
              <a:avLst/>
              <a:gdLst/>
              <a:ahLst/>
              <a:cxnLst/>
              <a:rect l="l" t="t" r="r" b="b"/>
              <a:pathLst>
                <a:path w="47777" h="9104" extrusionOk="0">
                  <a:moveTo>
                    <a:pt x="0" y="0"/>
                  </a:moveTo>
                  <a:lnTo>
                    <a:pt x="15765" y="9103"/>
                  </a:lnTo>
                  <a:lnTo>
                    <a:pt x="45146" y="9103"/>
                  </a:lnTo>
                  <a:lnTo>
                    <a:pt x="47777" y="7577"/>
                  </a:lnTo>
                  <a:lnTo>
                    <a:pt x="34648" y="0"/>
                  </a:ln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8"/>
            <p:cNvSpPr/>
            <p:nvPr/>
          </p:nvSpPr>
          <p:spPr>
            <a:xfrm>
              <a:off x="2268007" y="-103408"/>
              <a:ext cx="3582278" cy="2753077"/>
            </a:xfrm>
            <a:custGeom>
              <a:avLst/>
              <a:gdLst/>
              <a:ahLst/>
              <a:cxnLst/>
              <a:rect l="l" t="t" r="r" b="b"/>
              <a:pathLst>
                <a:path w="37149" h="28550" extrusionOk="0">
                  <a:moveTo>
                    <a:pt x="7215" y="0"/>
                  </a:moveTo>
                  <a:cubicBezTo>
                    <a:pt x="3914" y="2530"/>
                    <a:pt x="1188" y="6698"/>
                    <a:pt x="1" y="10861"/>
                  </a:cubicBezTo>
                  <a:lnTo>
                    <a:pt x="29934" y="28550"/>
                  </a:lnTo>
                  <a:cubicBezTo>
                    <a:pt x="31121" y="24381"/>
                    <a:pt x="33847" y="20219"/>
                    <a:pt x="37148" y="17689"/>
                  </a:cubicBezTo>
                  <a:lnTo>
                    <a:pt x="7215"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8"/>
            <p:cNvSpPr/>
            <p:nvPr/>
          </p:nvSpPr>
          <p:spPr>
            <a:xfrm>
              <a:off x="4786442" y="325068"/>
              <a:ext cx="698635" cy="407802"/>
            </a:xfrm>
            <a:custGeom>
              <a:avLst/>
              <a:gdLst/>
              <a:ahLst/>
              <a:cxnLst/>
              <a:rect l="l" t="t" r="r" b="b"/>
              <a:pathLst>
                <a:path w="7245" h="4229" extrusionOk="0">
                  <a:moveTo>
                    <a:pt x="0" y="0"/>
                  </a:moveTo>
                  <a:lnTo>
                    <a:pt x="7185" y="4199"/>
                  </a:lnTo>
                  <a:cubicBezTo>
                    <a:pt x="7202" y="4207"/>
                    <a:pt x="7216" y="4212"/>
                    <a:pt x="7229" y="4219"/>
                  </a:cubicBezTo>
                  <a:lnTo>
                    <a:pt x="7229" y="4219"/>
                  </a:lnTo>
                  <a:lnTo>
                    <a:pt x="60" y="30"/>
                  </a:lnTo>
                  <a:cubicBezTo>
                    <a:pt x="42" y="24"/>
                    <a:pt x="24" y="12"/>
                    <a:pt x="0" y="0"/>
                  </a:cubicBezTo>
                  <a:close/>
                  <a:moveTo>
                    <a:pt x="7229" y="4219"/>
                  </a:moveTo>
                  <a:lnTo>
                    <a:pt x="7244" y="4228"/>
                  </a:lnTo>
                  <a:cubicBezTo>
                    <a:pt x="7239" y="4225"/>
                    <a:pt x="7234" y="4222"/>
                    <a:pt x="7229" y="4219"/>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8"/>
            <p:cNvSpPr/>
            <p:nvPr/>
          </p:nvSpPr>
          <p:spPr>
            <a:xfrm>
              <a:off x="7788675" y="1681550"/>
              <a:ext cx="35725" cy="120850"/>
            </a:xfrm>
            <a:custGeom>
              <a:avLst/>
              <a:gdLst/>
              <a:ahLst/>
              <a:cxnLst/>
              <a:rect l="l" t="t" r="r" b="b"/>
              <a:pathLst>
                <a:path w="1429" h="4834" extrusionOk="0">
                  <a:moveTo>
                    <a:pt x="762" y="0"/>
                  </a:moveTo>
                  <a:lnTo>
                    <a:pt x="1429" y="1048"/>
                  </a:lnTo>
                  <a:lnTo>
                    <a:pt x="762" y="4834"/>
                  </a:lnTo>
                  <a:lnTo>
                    <a:pt x="0" y="2453"/>
                  </a:lnTo>
                  <a:close/>
                </a:path>
              </a:pathLst>
            </a:custGeom>
            <a:solidFill>
              <a:schemeClr val="lt1"/>
            </a:solidFill>
            <a:ln>
              <a:noFill/>
            </a:ln>
          </p:spPr>
        </p:sp>
        <p:grpSp>
          <p:nvGrpSpPr>
            <p:cNvPr id="1406" name="Google Shape;1406;p48"/>
            <p:cNvGrpSpPr/>
            <p:nvPr/>
          </p:nvGrpSpPr>
          <p:grpSpPr>
            <a:xfrm>
              <a:off x="4142325" y="68238"/>
              <a:ext cx="1641200" cy="1382375"/>
              <a:chOff x="8012650" y="-2146075"/>
              <a:chExt cx="1641200" cy="1382375"/>
            </a:xfrm>
          </p:grpSpPr>
          <p:sp>
            <p:nvSpPr>
              <p:cNvPr id="1407" name="Google Shape;1407;p48"/>
              <p:cNvSpPr/>
              <p:nvPr/>
            </p:nvSpPr>
            <p:spPr>
              <a:xfrm>
                <a:off x="8012650" y="-2146075"/>
                <a:ext cx="1272772" cy="1226128"/>
              </a:xfrm>
              <a:custGeom>
                <a:avLst/>
                <a:gdLst/>
                <a:ahLst/>
                <a:cxnLst/>
                <a:rect l="l" t="t" r="r" b="b"/>
                <a:pathLst>
                  <a:path w="32608" h="31413" extrusionOk="0">
                    <a:moveTo>
                      <a:pt x="32583" y="11184"/>
                    </a:moveTo>
                    <a:lnTo>
                      <a:pt x="32608" y="11199"/>
                    </a:lnTo>
                    <a:cubicBezTo>
                      <a:pt x="32600" y="11194"/>
                      <a:pt x="32592" y="11189"/>
                      <a:pt x="32583" y="11184"/>
                    </a:cubicBezTo>
                    <a:close/>
                    <a:moveTo>
                      <a:pt x="12048" y="0"/>
                    </a:moveTo>
                    <a:cubicBezTo>
                      <a:pt x="11991" y="0"/>
                      <a:pt x="11917" y="0"/>
                      <a:pt x="11851" y="17"/>
                    </a:cubicBezTo>
                    <a:lnTo>
                      <a:pt x="11793" y="17"/>
                    </a:lnTo>
                    <a:cubicBezTo>
                      <a:pt x="11743" y="17"/>
                      <a:pt x="11702" y="25"/>
                      <a:pt x="11645" y="25"/>
                    </a:cubicBezTo>
                    <a:cubicBezTo>
                      <a:pt x="11620" y="25"/>
                      <a:pt x="11595" y="33"/>
                      <a:pt x="11562" y="33"/>
                    </a:cubicBezTo>
                    <a:cubicBezTo>
                      <a:pt x="11521" y="33"/>
                      <a:pt x="11480" y="41"/>
                      <a:pt x="11439" y="41"/>
                    </a:cubicBezTo>
                    <a:cubicBezTo>
                      <a:pt x="11414" y="41"/>
                      <a:pt x="11381" y="58"/>
                      <a:pt x="11348" y="58"/>
                    </a:cubicBezTo>
                    <a:cubicBezTo>
                      <a:pt x="11307" y="66"/>
                      <a:pt x="11266" y="66"/>
                      <a:pt x="11224" y="74"/>
                    </a:cubicBezTo>
                    <a:cubicBezTo>
                      <a:pt x="11191" y="74"/>
                      <a:pt x="11167" y="91"/>
                      <a:pt x="11134" y="91"/>
                    </a:cubicBezTo>
                    <a:cubicBezTo>
                      <a:pt x="11092" y="99"/>
                      <a:pt x="11051" y="107"/>
                      <a:pt x="11002" y="107"/>
                    </a:cubicBezTo>
                    <a:cubicBezTo>
                      <a:pt x="10977" y="107"/>
                      <a:pt x="10961" y="115"/>
                      <a:pt x="10936" y="115"/>
                    </a:cubicBezTo>
                    <a:cubicBezTo>
                      <a:pt x="10928" y="115"/>
                      <a:pt x="10919" y="115"/>
                      <a:pt x="10903" y="132"/>
                    </a:cubicBezTo>
                    <a:cubicBezTo>
                      <a:pt x="10895" y="132"/>
                      <a:pt x="10878" y="140"/>
                      <a:pt x="10862" y="140"/>
                    </a:cubicBezTo>
                    <a:cubicBezTo>
                      <a:pt x="10812" y="148"/>
                      <a:pt x="10771" y="157"/>
                      <a:pt x="10722" y="173"/>
                    </a:cubicBezTo>
                    <a:cubicBezTo>
                      <a:pt x="10697" y="173"/>
                      <a:pt x="10689" y="181"/>
                      <a:pt x="10672" y="181"/>
                    </a:cubicBezTo>
                    <a:cubicBezTo>
                      <a:pt x="10615" y="190"/>
                      <a:pt x="10565" y="214"/>
                      <a:pt x="10516" y="223"/>
                    </a:cubicBezTo>
                    <a:cubicBezTo>
                      <a:pt x="10507" y="223"/>
                      <a:pt x="10491" y="223"/>
                      <a:pt x="10491" y="231"/>
                    </a:cubicBezTo>
                    <a:cubicBezTo>
                      <a:pt x="10433" y="256"/>
                      <a:pt x="10367" y="264"/>
                      <a:pt x="10310" y="280"/>
                    </a:cubicBezTo>
                    <a:cubicBezTo>
                      <a:pt x="10301" y="280"/>
                      <a:pt x="10277" y="297"/>
                      <a:pt x="10268" y="297"/>
                    </a:cubicBezTo>
                    <a:cubicBezTo>
                      <a:pt x="10211" y="305"/>
                      <a:pt x="10161" y="321"/>
                      <a:pt x="10120" y="346"/>
                    </a:cubicBezTo>
                    <a:cubicBezTo>
                      <a:pt x="10104" y="354"/>
                      <a:pt x="10087" y="354"/>
                      <a:pt x="10071" y="363"/>
                    </a:cubicBezTo>
                    <a:cubicBezTo>
                      <a:pt x="10021" y="387"/>
                      <a:pt x="9964" y="396"/>
                      <a:pt x="9914" y="420"/>
                    </a:cubicBezTo>
                    <a:cubicBezTo>
                      <a:pt x="9906" y="420"/>
                      <a:pt x="9898" y="429"/>
                      <a:pt x="9881" y="429"/>
                    </a:cubicBezTo>
                    <a:cubicBezTo>
                      <a:pt x="9823" y="445"/>
                      <a:pt x="9758" y="478"/>
                      <a:pt x="9692" y="503"/>
                    </a:cubicBezTo>
                    <a:cubicBezTo>
                      <a:pt x="9675" y="503"/>
                      <a:pt x="9667" y="511"/>
                      <a:pt x="9659" y="511"/>
                    </a:cubicBezTo>
                    <a:cubicBezTo>
                      <a:pt x="9609" y="527"/>
                      <a:pt x="9543" y="552"/>
                      <a:pt x="9494" y="585"/>
                    </a:cubicBezTo>
                    <a:cubicBezTo>
                      <a:pt x="9469" y="593"/>
                      <a:pt x="9461" y="593"/>
                      <a:pt x="9444" y="602"/>
                    </a:cubicBezTo>
                    <a:cubicBezTo>
                      <a:pt x="9387" y="626"/>
                      <a:pt x="9337" y="643"/>
                      <a:pt x="9288" y="676"/>
                    </a:cubicBezTo>
                    <a:cubicBezTo>
                      <a:pt x="9280" y="684"/>
                      <a:pt x="9255" y="684"/>
                      <a:pt x="9247" y="692"/>
                    </a:cubicBezTo>
                    <a:cubicBezTo>
                      <a:pt x="9181" y="725"/>
                      <a:pt x="9115" y="758"/>
                      <a:pt x="9049" y="791"/>
                    </a:cubicBezTo>
                    <a:lnTo>
                      <a:pt x="9041" y="791"/>
                    </a:lnTo>
                    <a:lnTo>
                      <a:pt x="8851" y="882"/>
                    </a:lnTo>
                    <a:cubicBezTo>
                      <a:pt x="8835" y="890"/>
                      <a:pt x="8826" y="898"/>
                      <a:pt x="8802" y="915"/>
                    </a:cubicBezTo>
                    <a:cubicBezTo>
                      <a:pt x="8752" y="939"/>
                      <a:pt x="8703" y="964"/>
                      <a:pt x="8645" y="997"/>
                    </a:cubicBezTo>
                    <a:cubicBezTo>
                      <a:pt x="8629" y="1005"/>
                      <a:pt x="8620" y="1014"/>
                      <a:pt x="8596" y="1022"/>
                    </a:cubicBezTo>
                    <a:cubicBezTo>
                      <a:pt x="8538" y="1055"/>
                      <a:pt x="8464" y="1096"/>
                      <a:pt x="8398" y="1137"/>
                    </a:cubicBezTo>
                    <a:cubicBezTo>
                      <a:pt x="8315" y="1187"/>
                      <a:pt x="8233" y="1228"/>
                      <a:pt x="8151" y="1286"/>
                    </a:cubicBezTo>
                    <a:cubicBezTo>
                      <a:pt x="8134" y="1294"/>
                      <a:pt x="8101" y="1310"/>
                      <a:pt x="8085" y="1335"/>
                    </a:cubicBezTo>
                    <a:cubicBezTo>
                      <a:pt x="8019" y="1368"/>
                      <a:pt x="7969" y="1409"/>
                      <a:pt x="7903" y="1450"/>
                    </a:cubicBezTo>
                    <a:cubicBezTo>
                      <a:pt x="7879" y="1467"/>
                      <a:pt x="7854" y="1475"/>
                      <a:pt x="7821" y="1500"/>
                    </a:cubicBezTo>
                    <a:lnTo>
                      <a:pt x="7640" y="1623"/>
                    </a:lnTo>
                    <a:cubicBezTo>
                      <a:pt x="7615" y="1632"/>
                      <a:pt x="7599" y="1656"/>
                      <a:pt x="7574" y="1665"/>
                    </a:cubicBezTo>
                    <a:cubicBezTo>
                      <a:pt x="7491" y="1714"/>
                      <a:pt x="7409" y="1780"/>
                      <a:pt x="7327" y="1829"/>
                    </a:cubicBezTo>
                    <a:cubicBezTo>
                      <a:pt x="7318" y="1838"/>
                      <a:pt x="7302" y="1846"/>
                      <a:pt x="7285" y="1862"/>
                    </a:cubicBezTo>
                    <a:cubicBezTo>
                      <a:pt x="7228" y="1912"/>
                      <a:pt x="7154" y="1953"/>
                      <a:pt x="7096" y="2002"/>
                    </a:cubicBezTo>
                    <a:cubicBezTo>
                      <a:pt x="7071" y="2027"/>
                      <a:pt x="7038" y="2044"/>
                      <a:pt x="7022" y="2068"/>
                    </a:cubicBezTo>
                    <a:cubicBezTo>
                      <a:pt x="6956" y="2110"/>
                      <a:pt x="6906" y="2151"/>
                      <a:pt x="6849" y="2200"/>
                    </a:cubicBezTo>
                    <a:cubicBezTo>
                      <a:pt x="6824" y="2217"/>
                      <a:pt x="6791" y="2241"/>
                      <a:pt x="6775" y="2258"/>
                    </a:cubicBezTo>
                    <a:cubicBezTo>
                      <a:pt x="6700" y="2316"/>
                      <a:pt x="6643" y="2365"/>
                      <a:pt x="6569" y="2423"/>
                    </a:cubicBezTo>
                    <a:lnTo>
                      <a:pt x="6536" y="2456"/>
                    </a:lnTo>
                    <a:cubicBezTo>
                      <a:pt x="6453" y="2522"/>
                      <a:pt x="6379" y="2588"/>
                      <a:pt x="6297" y="2653"/>
                    </a:cubicBezTo>
                    <a:cubicBezTo>
                      <a:pt x="6280" y="2670"/>
                      <a:pt x="6255" y="2686"/>
                      <a:pt x="6247" y="2703"/>
                    </a:cubicBezTo>
                    <a:cubicBezTo>
                      <a:pt x="6189" y="2752"/>
                      <a:pt x="6124" y="2810"/>
                      <a:pt x="6074" y="2859"/>
                    </a:cubicBezTo>
                    <a:cubicBezTo>
                      <a:pt x="6049" y="2876"/>
                      <a:pt x="6025" y="2901"/>
                      <a:pt x="6000" y="2917"/>
                    </a:cubicBezTo>
                    <a:cubicBezTo>
                      <a:pt x="5942" y="2975"/>
                      <a:pt x="5885" y="3024"/>
                      <a:pt x="5835" y="3074"/>
                    </a:cubicBezTo>
                    <a:lnTo>
                      <a:pt x="5777" y="3140"/>
                    </a:lnTo>
                    <a:cubicBezTo>
                      <a:pt x="5621" y="3280"/>
                      <a:pt x="5473" y="3428"/>
                      <a:pt x="5324" y="3576"/>
                    </a:cubicBezTo>
                    <a:lnTo>
                      <a:pt x="5258" y="3642"/>
                    </a:lnTo>
                    <a:cubicBezTo>
                      <a:pt x="5209" y="3692"/>
                      <a:pt x="5159" y="3758"/>
                      <a:pt x="5094" y="3807"/>
                    </a:cubicBezTo>
                    <a:cubicBezTo>
                      <a:pt x="5077" y="3824"/>
                      <a:pt x="5052" y="3857"/>
                      <a:pt x="5019" y="3881"/>
                    </a:cubicBezTo>
                    <a:cubicBezTo>
                      <a:pt x="4970" y="3939"/>
                      <a:pt x="4912" y="4005"/>
                      <a:pt x="4855" y="4063"/>
                    </a:cubicBezTo>
                    <a:cubicBezTo>
                      <a:pt x="4838" y="4087"/>
                      <a:pt x="4830" y="4104"/>
                      <a:pt x="4805" y="4112"/>
                    </a:cubicBezTo>
                    <a:cubicBezTo>
                      <a:pt x="4731" y="4194"/>
                      <a:pt x="4665" y="4269"/>
                      <a:pt x="4591" y="4351"/>
                    </a:cubicBezTo>
                    <a:cubicBezTo>
                      <a:pt x="4583" y="4359"/>
                      <a:pt x="4558" y="4384"/>
                      <a:pt x="4550" y="4400"/>
                    </a:cubicBezTo>
                    <a:cubicBezTo>
                      <a:pt x="4500" y="4466"/>
                      <a:pt x="4434" y="4540"/>
                      <a:pt x="4385" y="4598"/>
                    </a:cubicBezTo>
                    <a:lnTo>
                      <a:pt x="4352" y="4631"/>
                    </a:lnTo>
                    <a:cubicBezTo>
                      <a:pt x="4344" y="4648"/>
                      <a:pt x="4319" y="4664"/>
                      <a:pt x="4311" y="4681"/>
                    </a:cubicBezTo>
                    <a:lnTo>
                      <a:pt x="4187" y="4837"/>
                    </a:lnTo>
                    <a:cubicBezTo>
                      <a:pt x="4171" y="4870"/>
                      <a:pt x="4138" y="4895"/>
                      <a:pt x="4113" y="4928"/>
                    </a:cubicBezTo>
                    <a:cubicBezTo>
                      <a:pt x="4072" y="4977"/>
                      <a:pt x="4031" y="5035"/>
                      <a:pt x="3989" y="5093"/>
                    </a:cubicBezTo>
                    <a:cubicBezTo>
                      <a:pt x="3973" y="5126"/>
                      <a:pt x="3948" y="5142"/>
                      <a:pt x="3932" y="5175"/>
                    </a:cubicBezTo>
                    <a:cubicBezTo>
                      <a:pt x="3882" y="5249"/>
                      <a:pt x="3825" y="5323"/>
                      <a:pt x="3767" y="5381"/>
                    </a:cubicBezTo>
                    <a:cubicBezTo>
                      <a:pt x="3759" y="5389"/>
                      <a:pt x="3742" y="5406"/>
                      <a:pt x="3734" y="5422"/>
                    </a:cubicBezTo>
                    <a:lnTo>
                      <a:pt x="3553" y="5669"/>
                    </a:lnTo>
                    <a:cubicBezTo>
                      <a:pt x="3528" y="5694"/>
                      <a:pt x="3511" y="5719"/>
                      <a:pt x="3495" y="5744"/>
                    </a:cubicBezTo>
                    <a:cubicBezTo>
                      <a:pt x="3454" y="5801"/>
                      <a:pt x="3412" y="5859"/>
                      <a:pt x="3371" y="5917"/>
                    </a:cubicBezTo>
                    <a:cubicBezTo>
                      <a:pt x="3355" y="5950"/>
                      <a:pt x="3330" y="5983"/>
                      <a:pt x="3305" y="6007"/>
                    </a:cubicBezTo>
                    <a:cubicBezTo>
                      <a:pt x="3264" y="6065"/>
                      <a:pt x="3231" y="6114"/>
                      <a:pt x="3190" y="6172"/>
                    </a:cubicBezTo>
                    <a:cubicBezTo>
                      <a:pt x="3165" y="6205"/>
                      <a:pt x="3149" y="6246"/>
                      <a:pt x="3116" y="6279"/>
                    </a:cubicBezTo>
                    <a:cubicBezTo>
                      <a:pt x="3075" y="6329"/>
                      <a:pt x="3042" y="6395"/>
                      <a:pt x="3000" y="6444"/>
                    </a:cubicBezTo>
                    <a:lnTo>
                      <a:pt x="2943" y="6535"/>
                    </a:lnTo>
                    <a:cubicBezTo>
                      <a:pt x="2902" y="6601"/>
                      <a:pt x="2860" y="6666"/>
                      <a:pt x="2819" y="6732"/>
                    </a:cubicBezTo>
                    <a:cubicBezTo>
                      <a:pt x="2811" y="6749"/>
                      <a:pt x="2786" y="6774"/>
                      <a:pt x="2778" y="6807"/>
                    </a:cubicBezTo>
                    <a:cubicBezTo>
                      <a:pt x="2729" y="6889"/>
                      <a:pt x="2671" y="6980"/>
                      <a:pt x="2613" y="7062"/>
                    </a:cubicBezTo>
                    <a:cubicBezTo>
                      <a:pt x="2588" y="7095"/>
                      <a:pt x="2580" y="7120"/>
                      <a:pt x="2564" y="7153"/>
                    </a:cubicBezTo>
                    <a:cubicBezTo>
                      <a:pt x="2531" y="7219"/>
                      <a:pt x="2490" y="7276"/>
                      <a:pt x="2457" y="7326"/>
                    </a:cubicBezTo>
                    <a:cubicBezTo>
                      <a:pt x="2440" y="7367"/>
                      <a:pt x="2415" y="7400"/>
                      <a:pt x="2399" y="7441"/>
                    </a:cubicBezTo>
                    <a:cubicBezTo>
                      <a:pt x="2366" y="7490"/>
                      <a:pt x="2333" y="7548"/>
                      <a:pt x="2308" y="7606"/>
                    </a:cubicBezTo>
                    <a:cubicBezTo>
                      <a:pt x="2284" y="7647"/>
                      <a:pt x="2259" y="7680"/>
                      <a:pt x="2242" y="7721"/>
                    </a:cubicBezTo>
                    <a:cubicBezTo>
                      <a:pt x="2209" y="7771"/>
                      <a:pt x="2185" y="7820"/>
                      <a:pt x="2152" y="7886"/>
                    </a:cubicBezTo>
                    <a:cubicBezTo>
                      <a:pt x="2127" y="7927"/>
                      <a:pt x="2111" y="7960"/>
                      <a:pt x="2086" y="8001"/>
                    </a:cubicBezTo>
                    <a:cubicBezTo>
                      <a:pt x="2061" y="8059"/>
                      <a:pt x="2028" y="8125"/>
                      <a:pt x="1995" y="8174"/>
                    </a:cubicBezTo>
                    <a:cubicBezTo>
                      <a:pt x="1970" y="8207"/>
                      <a:pt x="1962" y="8232"/>
                      <a:pt x="1946" y="8265"/>
                    </a:cubicBezTo>
                    <a:cubicBezTo>
                      <a:pt x="1905" y="8356"/>
                      <a:pt x="1847" y="8438"/>
                      <a:pt x="1814" y="8537"/>
                    </a:cubicBezTo>
                    <a:cubicBezTo>
                      <a:pt x="1789" y="8562"/>
                      <a:pt x="1781" y="8595"/>
                      <a:pt x="1756" y="8628"/>
                    </a:cubicBezTo>
                    <a:lnTo>
                      <a:pt x="1666" y="8809"/>
                    </a:lnTo>
                    <a:cubicBezTo>
                      <a:pt x="1641" y="8850"/>
                      <a:pt x="1624" y="8891"/>
                      <a:pt x="1616" y="8924"/>
                    </a:cubicBezTo>
                    <a:cubicBezTo>
                      <a:pt x="1583" y="8974"/>
                      <a:pt x="1558" y="9040"/>
                      <a:pt x="1542" y="9089"/>
                    </a:cubicBezTo>
                    <a:lnTo>
                      <a:pt x="1509" y="9155"/>
                    </a:lnTo>
                    <a:cubicBezTo>
                      <a:pt x="1501" y="9180"/>
                      <a:pt x="1484" y="9213"/>
                      <a:pt x="1468" y="9246"/>
                    </a:cubicBezTo>
                    <a:cubicBezTo>
                      <a:pt x="1460" y="9262"/>
                      <a:pt x="1451" y="9287"/>
                      <a:pt x="1451" y="9295"/>
                    </a:cubicBezTo>
                    <a:cubicBezTo>
                      <a:pt x="1377" y="9452"/>
                      <a:pt x="1311" y="9608"/>
                      <a:pt x="1254" y="9757"/>
                    </a:cubicBezTo>
                    <a:cubicBezTo>
                      <a:pt x="1245" y="9781"/>
                      <a:pt x="1229" y="9814"/>
                      <a:pt x="1221" y="9831"/>
                    </a:cubicBezTo>
                    <a:cubicBezTo>
                      <a:pt x="1204" y="9880"/>
                      <a:pt x="1179" y="9946"/>
                      <a:pt x="1163" y="9996"/>
                    </a:cubicBezTo>
                    <a:cubicBezTo>
                      <a:pt x="1146" y="10029"/>
                      <a:pt x="1138" y="10045"/>
                      <a:pt x="1130" y="10078"/>
                    </a:cubicBezTo>
                    <a:cubicBezTo>
                      <a:pt x="1105" y="10144"/>
                      <a:pt x="1089" y="10193"/>
                      <a:pt x="1072" y="10251"/>
                    </a:cubicBezTo>
                    <a:cubicBezTo>
                      <a:pt x="1056" y="10276"/>
                      <a:pt x="1048" y="10292"/>
                      <a:pt x="1048" y="10317"/>
                    </a:cubicBezTo>
                    <a:cubicBezTo>
                      <a:pt x="1015" y="10391"/>
                      <a:pt x="998" y="10457"/>
                      <a:pt x="965" y="10539"/>
                    </a:cubicBezTo>
                    <a:cubicBezTo>
                      <a:pt x="957" y="10572"/>
                      <a:pt x="940" y="10597"/>
                      <a:pt x="932" y="10622"/>
                    </a:cubicBezTo>
                    <a:cubicBezTo>
                      <a:pt x="916" y="10679"/>
                      <a:pt x="907" y="10729"/>
                      <a:pt x="883" y="10770"/>
                    </a:cubicBezTo>
                    <a:lnTo>
                      <a:pt x="850" y="10861"/>
                    </a:lnTo>
                    <a:cubicBezTo>
                      <a:pt x="833" y="10910"/>
                      <a:pt x="825" y="10951"/>
                      <a:pt x="800" y="11009"/>
                    </a:cubicBezTo>
                    <a:lnTo>
                      <a:pt x="767" y="11100"/>
                    </a:lnTo>
                    <a:cubicBezTo>
                      <a:pt x="751" y="11174"/>
                      <a:pt x="718" y="11240"/>
                      <a:pt x="701" y="11314"/>
                    </a:cubicBezTo>
                    <a:cubicBezTo>
                      <a:pt x="685" y="11347"/>
                      <a:pt x="677" y="11380"/>
                      <a:pt x="668" y="11396"/>
                    </a:cubicBezTo>
                    <a:cubicBezTo>
                      <a:pt x="660" y="11446"/>
                      <a:pt x="635" y="11487"/>
                      <a:pt x="627" y="11545"/>
                    </a:cubicBezTo>
                    <a:cubicBezTo>
                      <a:pt x="619" y="11569"/>
                      <a:pt x="603" y="11611"/>
                      <a:pt x="594" y="11644"/>
                    </a:cubicBezTo>
                    <a:cubicBezTo>
                      <a:pt x="586" y="11685"/>
                      <a:pt x="561" y="11734"/>
                      <a:pt x="553" y="11775"/>
                    </a:cubicBezTo>
                    <a:cubicBezTo>
                      <a:pt x="545" y="11808"/>
                      <a:pt x="528" y="11841"/>
                      <a:pt x="520" y="11883"/>
                    </a:cubicBezTo>
                    <a:cubicBezTo>
                      <a:pt x="504" y="11940"/>
                      <a:pt x="495" y="12006"/>
                      <a:pt x="471" y="12064"/>
                    </a:cubicBezTo>
                    <a:cubicBezTo>
                      <a:pt x="462" y="12105"/>
                      <a:pt x="454" y="12138"/>
                      <a:pt x="438" y="12179"/>
                    </a:cubicBezTo>
                    <a:cubicBezTo>
                      <a:pt x="429" y="12229"/>
                      <a:pt x="413" y="12286"/>
                      <a:pt x="397" y="12336"/>
                    </a:cubicBezTo>
                    <a:cubicBezTo>
                      <a:pt x="388" y="12369"/>
                      <a:pt x="380" y="12410"/>
                      <a:pt x="380" y="12435"/>
                    </a:cubicBezTo>
                    <a:cubicBezTo>
                      <a:pt x="372" y="12476"/>
                      <a:pt x="355" y="12534"/>
                      <a:pt x="347" y="12575"/>
                    </a:cubicBezTo>
                    <a:cubicBezTo>
                      <a:pt x="339" y="12599"/>
                      <a:pt x="339" y="12641"/>
                      <a:pt x="322" y="12674"/>
                    </a:cubicBezTo>
                    <a:lnTo>
                      <a:pt x="298" y="12830"/>
                    </a:lnTo>
                    <a:cubicBezTo>
                      <a:pt x="289" y="12863"/>
                      <a:pt x="289" y="12888"/>
                      <a:pt x="273" y="12921"/>
                    </a:cubicBezTo>
                    <a:cubicBezTo>
                      <a:pt x="265" y="12987"/>
                      <a:pt x="248" y="13053"/>
                      <a:pt x="232" y="13119"/>
                    </a:cubicBezTo>
                    <a:cubicBezTo>
                      <a:pt x="223" y="13152"/>
                      <a:pt x="223" y="13176"/>
                      <a:pt x="215" y="13209"/>
                    </a:cubicBezTo>
                    <a:cubicBezTo>
                      <a:pt x="199" y="13259"/>
                      <a:pt x="191" y="13300"/>
                      <a:pt x="191" y="13358"/>
                    </a:cubicBezTo>
                    <a:cubicBezTo>
                      <a:pt x="182" y="13382"/>
                      <a:pt x="182" y="13415"/>
                      <a:pt x="174" y="13448"/>
                    </a:cubicBezTo>
                    <a:cubicBezTo>
                      <a:pt x="158" y="13498"/>
                      <a:pt x="149" y="13547"/>
                      <a:pt x="149" y="13605"/>
                    </a:cubicBezTo>
                    <a:cubicBezTo>
                      <a:pt x="149" y="13630"/>
                      <a:pt x="141" y="13654"/>
                      <a:pt x="141" y="13687"/>
                    </a:cubicBezTo>
                    <a:lnTo>
                      <a:pt x="108" y="13901"/>
                    </a:lnTo>
                    <a:cubicBezTo>
                      <a:pt x="108" y="13934"/>
                      <a:pt x="100" y="13951"/>
                      <a:pt x="100" y="13984"/>
                    </a:cubicBezTo>
                    <a:cubicBezTo>
                      <a:pt x="92" y="14033"/>
                      <a:pt x="92" y="14083"/>
                      <a:pt x="75" y="14140"/>
                    </a:cubicBezTo>
                    <a:cubicBezTo>
                      <a:pt x="75" y="14165"/>
                      <a:pt x="67" y="14198"/>
                      <a:pt x="67" y="14231"/>
                    </a:cubicBezTo>
                    <a:cubicBezTo>
                      <a:pt x="59" y="14280"/>
                      <a:pt x="59" y="14330"/>
                      <a:pt x="59" y="14388"/>
                    </a:cubicBezTo>
                    <a:cubicBezTo>
                      <a:pt x="59" y="14412"/>
                      <a:pt x="59" y="14437"/>
                      <a:pt x="50" y="14470"/>
                    </a:cubicBezTo>
                    <a:cubicBezTo>
                      <a:pt x="42" y="14536"/>
                      <a:pt x="42" y="14610"/>
                      <a:pt x="26" y="14684"/>
                    </a:cubicBezTo>
                    <a:lnTo>
                      <a:pt x="26" y="14734"/>
                    </a:lnTo>
                    <a:cubicBezTo>
                      <a:pt x="26" y="14800"/>
                      <a:pt x="17" y="14849"/>
                      <a:pt x="17" y="14907"/>
                    </a:cubicBezTo>
                    <a:lnTo>
                      <a:pt x="17" y="14989"/>
                    </a:lnTo>
                    <a:cubicBezTo>
                      <a:pt x="17" y="15047"/>
                      <a:pt x="17" y="15096"/>
                      <a:pt x="9" y="15146"/>
                    </a:cubicBezTo>
                    <a:lnTo>
                      <a:pt x="9" y="15220"/>
                    </a:lnTo>
                    <a:lnTo>
                      <a:pt x="9" y="15442"/>
                    </a:lnTo>
                    <a:cubicBezTo>
                      <a:pt x="1" y="18071"/>
                      <a:pt x="907" y="19925"/>
                      <a:pt x="2399" y="20815"/>
                    </a:cubicBezTo>
                    <a:lnTo>
                      <a:pt x="20569" y="31412"/>
                    </a:lnTo>
                    <a:cubicBezTo>
                      <a:pt x="19077" y="30539"/>
                      <a:pt x="18171" y="28668"/>
                      <a:pt x="18179" y="26048"/>
                    </a:cubicBezTo>
                    <a:lnTo>
                      <a:pt x="18179" y="25817"/>
                    </a:lnTo>
                    <a:lnTo>
                      <a:pt x="18179" y="25743"/>
                    </a:lnTo>
                    <a:cubicBezTo>
                      <a:pt x="18179" y="25693"/>
                      <a:pt x="18179" y="25644"/>
                      <a:pt x="18187" y="25594"/>
                    </a:cubicBezTo>
                    <a:lnTo>
                      <a:pt x="18187" y="25512"/>
                    </a:lnTo>
                    <a:cubicBezTo>
                      <a:pt x="18187" y="25446"/>
                      <a:pt x="18196" y="25397"/>
                      <a:pt x="18196" y="25331"/>
                    </a:cubicBezTo>
                    <a:lnTo>
                      <a:pt x="18196" y="25281"/>
                    </a:lnTo>
                    <a:cubicBezTo>
                      <a:pt x="18212" y="25207"/>
                      <a:pt x="18212" y="25141"/>
                      <a:pt x="18220" y="25059"/>
                    </a:cubicBezTo>
                    <a:cubicBezTo>
                      <a:pt x="18220" y="25034"/>
                      <a:pt x="18220" y="25001"/>
                      <a:pt x="18229" y="24985"/>
                    </a:cubicBezTo>
                    <a:cubicBezTo>
                      <a:pt x="18229" y="24935"/>
                      <a:pt x="18237" y="24878"/>
                      <a:pt x="18253" y="24828"/>
                    </a:cubicBezTo>
                    <a:cubicBezTo>
                      <a:pt x="18253" y="24795"/>
                      <a:pt x="18262" y="24779"/>
                      <a:pt x="18262" y="24746"/>
                    </a:cubicBezTo>
                    <a:cubicBezTo>
                      <a:pt x="18270" y="24696"/>
                      <a:pt x="18270" y="24630"/>
                      <a:pt x="18278" y="24581"/>
                    </a:cubicBezTo>
                    <a:cubicBezTo>
                      <a:pt x="18278" y="24564"/>
                      <a:pt x="18295" y="24540"/>
                      <a:pt x="18295" y="24507"/>
                    </a:cubicBezTo>
                    <a:cubicBezTo>
                      <a:pt x="18303" y="24441"/>
                      <a:pt x="18311" y="24358"/>
                      <a:pt x="18319" y="24284"/>
                    </a:cubicBezTo>
                    <a:cubicBezTo>
                      <a:pt x="18319" y="24259"/>
                      <a:pt x="18327" y="24243"/>
                      <a:pt x="18327" y="24218"/>
                    </a:cubicBezTo>
                    <a:cubicBezTo>
                      <a:pt x="18344" y="24169"/>
                      <a:pt x="18352" y="24111"/>
                      <a:pt x="18360" y="24053"/>
                    </a:cubicBezTo>
                    <a:cubicBezTo>
                      <a:pt x="18360" y="24029"/>
                      <a:pt x="18369" y="24004"/>
                      <a:pt x="18369" y="23971"/>
                    </a:cubicBezTo>
                    <a:cubicBezTo>
                      <a:pt x="18385" y="23922"/>
                      <a:pt x="18393" y="23872"/>
                      <a:pt x="18402" y="23806"/>
                    </a:cubicBezTo>
                    <a:cubicBezTo>
                      <a:pt x="18402" y="23790"/>
                      <a:pt x="18410" y="23757"/>
                      <a:pt x="18410" y="23740"/>
                    </a:cubicBezTo>
                    <a:cubicBezTo>
                      <a:pt x="18426" y="23666"/>
                      <a:pt x="18443" y="23584"/>
                      <a:pt x="18451" y="23510"/>
                    </a:cubicBezTo>
                    <a:cubicBezTo>
                      <a:pt x="18451" y="23501"/>
                      <a:pt x="18451" y="23493"/>
                      <a:pt x="18468" y="23477"/>
                    </a:cubicBezTo>
                    <a:cubicBezTo>
                      <a:pt x="18476" y="23419"/>
                      <a:pt x="18492" y="23345"/>
                      <a:pt x="18509" y="23287"/>
                    </a:cubicBezTo>
                    <a:cubicBezTo>
                      <a:pt x="18517" y="23262"/>
                      <a:pt x="18517" y="23229"/>
                      <a:pt x="18525" y="23213"/>
                    </a:cubicBezTo>
                    <a:cubicBezTo>
                      <a:pt x="18533" y="23164"/>
                      <a:pt x="18550" y="23098"/>
                      <a:pt x="18566" y="23048"/>
                    </a:cubicBezTo>
                    <a:cubicBezTo>
                      <a:pt x="18575" y="23023"/>
                      <a:pt x="18575" y="22999"/>
                      <a:pt x="18591" y="22974"/>
                    </a:cubicBezTo>
                    <a:cubicBezTo>
                      <a:pt x="18608" y="22900"/>
                      <a:pt x="18616" y="22834"/>
                      <a:pt x="18641" y="22760"/>
                    </a:cubicBezTo>
                    <a:lnTo>
                      <a:pt x="18641" y="22735"/>
                    </a:lnTo>
                    <a:cubicBezTo>
                      <a:pt x="18657" y="22653"/>
                      <a:pt x="18682" y="22587"/>
                      <a:pt x="18698" y="22504"/>
                    </a:cubicBezTo>
                    <a:cubicBezTo>
                      <a:pt x="18715" y="22480"/>
                      <a:pt x="18715" y="22463"/>
                      <a:pt x="18723" y="22438"/>
                    </a:cubicBezTo>
                    <a:cubicBezTo>
                      <a:pt x="18740" y="22381"/>
                      <a:pt x="18756" y="22315"/>
                      <a:pt x="18772" y="22265"/>
                    </a:cubicBezTo>
                    <a:cubicBezTo>
                      <a:pt x="18781" y="22241"/>
                      <a:pt x="18781" y="22224"/>
                      <a:pt x="18797" y="22191"/>
                    </a:cubicBezTo>
                    <a:cubicBezTo>
                      <a:pt x="18814" y="22117"/>
                      <a:pt x="18838" y="22059"/>
                      <a:pt x="18855" y="21985"/>
                    </a:cubicBezTo>
                    <a:cubicBezTo>
                      <a:pt x="18855" y="21977"/>
                      <a:pt x="18863" y="21969"/>
                      <a:pt x="18863" y="21952"/>
                    </a:cubicBezTo>
                    <a:cubicBezTo>
                      <a:pt x="18888" y="21870"/>
                      <a:pt x="18921" y="21787"/>
                      <a:pt x="18937" y="21721"/>
                    </a:cubicBezTo>
                    <a:cubicBezTo>
                      <a:pt x="18937" y="21697"/>
                      <a:pt x="18946" y="21689"/>
                      <a:pt x="18962" y="21664"/>
                    </a:cubicBezTo>
                    <a:cubicBezTo>
                      <a:pt x="18978" y="21606"/>
                      <a:pt x="19003" y="21540"/>
                      <a:pt x="19020" y="21474"/>
                    </a:cubicBezTo>
                    <a:cubicBezTo>
                      <a:pt x="19028" y="21450"/>
                      <a:pt x="19028" y="21433"/>
                      <a:pt x="19044" y="21408"/>
                    </a:cubicBezTo>
                    <a:cubicBezTo>
                      <a:pt x="19061" y="21351"/>
                      <a:pt x="19086" y="21285"/>
                      <a:pt x="19110" y="21211"/>
                    </a:cubicBezTo>
                    <a:cubicBezTo>
                      <a:pt x="19127" y="21194"/>
                      <a:pt x="19127" y="21186"/>
                      <a:pt x="19135" y="21161"/>
                    </a:cubicBezTo>
                    <a:cubicBezTo>
                      <a:pt x="19168" y="21079"/>
                      <a:pt x="19193" y="20996"/>
                      <a:pt x="19226" y="20922"/>
                    </a:cubicBezTo>
                    <a:cubicBezTo>
                      <a:pt x="19226" y="20914"/>
                      <a:pt x="19234" y="20906"/>
                      <a:pt x="19234" y="20897"/>
                    </a:cubicBezTo>
                    <a:cubicBezTo>
                      <a:pt x="19267" y="20823"/>
                      <a:pt x="19292" y="20757"/>
                      <a:pt x="19316" y="20691"/>
                    </a:cubicBezTo>
                    <a:lnTo>
                      <a:pt x="19349" y="20626"/>
                    </a:lnTo>
                    <a:cubicBezTo>
                      <a:pt x="19374" y="20568"/>
                      <a:pt x="19399" y="20502"/>
                      <a:pt x="19423" y="20452"/>
                    </a:cubicBezTo>
                    <a:cubicBezTo>
                      <a:pt x="19432" y="20428"/>
                      <a:pt x="19440" y="20411"/>
                      <a:pt x="19440" y="20387"/>
                    </a:cubicBezTo>
                    <a:cubicBezTo>
                      <a:pt x="19473" y="20304"/>
                      <a:pt x="19506" y="20238"/>
                      <a:pt x="19547" y="20156"/>
                    </a:cubicBezTo>
                    <a:cubicBezTo>
                      <a:pt x="19580" y="20082"/>
                      <a:pt x="19605" y="19999"/>
                      <a:pt x="19646" y="19925"/>
                    </a:cubicBezTo>
                    <a:cubicBezTo>
                      <a:pt x="19662" y="19909"/>
                      <a:pt x="19671" y="19876"/>
                      <a:pt x="19679" y="19851"/>
                    </a:cubicBezTo>
                    <a:cubicBezTo>
                      <a:pt x="19704" y="19810"/>
                      <a:pt x="19720" y="19760"/>
                      <a:pt x="19745" y="19719"/>
                    </a:cubicBezTo>
                    <a:lnTo>
                      <a:pt x="19835" y="19538"/>
                    </a:lnTo>
                    <a:cubicBezTo>
                      <a:pt x="19844" y="19505"/>
                      <a:pt x="19868" y="19472"/>
                      <a:pt x="19877" y="19439"/>
                    </a:cubicBezTo>
                    <a:cubicBezTo>
                      <a:pt x="19910" y="19373"/>
                      <a:pt x="19951" y="19291"/>
                      <a:pt x="19992" y="19216"/>
                    </a:cubicBezTo>
                    <a:cubicBezTo>
                      <a:pt x="20000" y="19192"/>
                      <a:pt x="20009" y="19175"/>
                      <a:pt x="20017" y="19167"/>
                    </a:cubicBezTo>
                    <a:cubicBezTo>
                      <a:pt x="20074" y="19068"/>
                      <a:pt x="20116" y="18977"/>
                      <a:pt x="20165" y="18887"/>
                    </a:cubicBezTo>
                    <a:cubicBezTo>
                      <a:pt x="20173" y="18862"/>
                      <a:pt x="20182" y="18846"/>
                      <a:pt x="20198" y="18837"/>
                    </a:cubicBezTo>
                    <a:cubicBezTo>
                      <a:pt x="20239" y="18763"/>
                      <a:pt x="20280" y="18689"/>
                      <a:pt x="20305" y="18607"/>
                    </a:cubicBezTo>
                    <a:cubicBezTo>
                      <a:pt x="20330" y="18574"/>
                      <a:pt x="20338" y="18549"/>
                      <a:pt x="20363" y="18524"/>
                    </a:cubicBezTo>
                    <a:cubicBezTo>
                      <a:pt x="20388" y="18467"/>
                      <a:pt x="20429" y="18401"/>
                      <a:pt x="20462" y="18326"/>
                    </a:cubicBezTo>
                    <a:cubicBezTo>
                      <a:pt x="20486" y="18302"/>
                      <a:pt x="20495" y="18269"/>
                      <a:pt x="20511" y="18236"/>
                    </a:cubicBezTo>
                    <a:cubicBezTo>
                      <a:pt x="20544" y="18178"/>
                      <a:pt x="20585" y="18112"/>
                      <a:pt x="20618" y="18055"/>
                    </a:cubicBezTo>
                    <a:cubicBezTo>
                      <a:pt x="20635" y="18022"/>
                      <a:pt x="20651" y="17989"/>
                      <a:pt x="20668" y="17972"/>
                    </a:cubicBezTo>
                    <a:cubicBezTo>
                      <a:pt x="20709" y="17898"/>
                      <a:pt x="20750" y="17824"/>
                      <a:pt x="20800" y="17750"/>
                    </a:cubicBezTo>
                    <a:cubicBezTo>
                      <a:pt x="20816" y="17733"/>
                      <a:pt x="20824" y="17725"/>
                      <a:pt x="20833" y="17700"/>
                    </a:cubicBezTo>
                    <a:cubicBezTo>
                      <a:pt x="20882" y="17610"/>
                      <a:pt x="20948" y="17519"/>
                      <a:pt x="20997" y="17420"/>
                    </a:cubicBezTo>
                    <a:cubicBezTo>
                      <a:pt x="21006" y="17412"/>
                      <a:pt x="21006" y="17404"/>
                      <a:pt x="21022" y="17395"/>
                    </a:cubicBezTo>
                    <a:cubicBezTo>
                      <a:pt x="21072" y="17313"/>
                      <a:pt x="21121" y="17239"/>
                      <a:pt x="21170" y="17156"/>
                    </a:cubicBezTo>
                    <a:cubicBezTo>
                      <a:pt x="21195" y="17132"/>
                      <a:pt x="21203" y="17107"/>
                      <a:pt x="21228" y="17082"/>
                    </a:cubicBezTo>
                    <a:lnTo>
                      <a:pt x="21352" y="16901"/>
                    </a:lnTo>
                    <a:cubicBezTo>
                      <a:pt x="21368" y="16868"/>
                      <a:pt x="21393" y="16835"/>
                      <a:pt x="21409" y="16819"/>
                    </a:cubicBezTo>
                    <a:cubicBezTo>
                      <a:pt x="21451" y="16753"/>
                      <a:pt x="21492" y="16695"/>
                      <a:pt x="21533" y="16637"/>
                    </a:cubicBezTo>
                    <a:cubicBezTo>
                      <a:pt x="21558" y="16613"/>
                      <a:pt x="21574" y="16588"/>
                      <a:pt x="21599" y="16555"/>
                    </a:cubicBezTo>
                    <a:cubicBezTo>
                      <a:pt x="21640" y="16497"/>
                      <a:pt x="21690" y="16423"/>
                      <a:pt x="21731" y="16365"/>
                    </a:cubicBezTo>
                    <a:cubicBezTo>
                      <a:pt x="21739" y="16341"/>
                      <a:pt x="21764" y="16324"/>
                      <a:pt x="21772" y="16299"/>
                    </a:cubicBezTo>
                    <a:cubicBezTo>
                      <a:pt x="21830" y="16217"/>
                      <a:pt x="21896" y="16135"/>
                      <a:pt x="21953" y="16044"/>
                    </a:cubicBezTo>
                    <a:cubicBezTo>
                      <a:pt x="21970" y="16036"/>
                      <a:pt x="21970" y="16019"/>
                      <a:pt x="21978" y="16019"/>
                    </a:cubicBezTo>
                    <a:cubicBezTo>
                      <a:pt x="22027" y="15953"/>
                      <a:pt x="22093" y="15879"/>
                      <a:pt x="22143" y="15805"/>
                    </a:cubicBezTo>
                    <a:cubicBezTo>
                      <a:pt x="22159" y="15772"/>
                      <a:pt x="22184" y="15756"/>
                      <a:pt x="22200" y="15723"/>
                    </a:cubicBezTo>
                    <a:lnTo>
                      <a:pt x="22324" y="15566"/>
                    </a:lnTo>
                    <a:cubicBezTo>
                      <a:pt x="22357" y="15541"/>
                      <a:pt x="22382" y="15508"/>
                      <a:pt x="22406" y="15475"/>
                    </a:cubicBezTo>
                    <a:cubicBezTo>
                      <a:pt x="22448" y="15426"/>
                      <a:pt x="22489" y="15385"/>
                      <a:pt x="22522" y="15335"/>
                    </a:cubicBezTo>
                    <a:cubicBezTo>
                      <a:pt x="22555" y="15302"/>
                      <a:pt x="22571" y="15269"/>
                      <a:pt x="22604" y="15236"/>
                    </a:cubicBezTo>
                    <a:cubicBezTo>
                      <a:pt x="22654" y="15179"/>
                      <a:pt x="22711" y="15113"/>
                      <a:pt x="22761" y="15063"/>
                    </a:cubicBezTo>
                    <a:cubicBezTo>
                      <a:pt x="22777" y="15047"/>
                      <a:pt x="22794" y="15022"/>
                      <a:pt x="22810" y="15006"/>
                    </a:cubicBezTo>
                    <a:cubicBezTo>
                      <a:pt x="22884" y="14923"/>
                      <a:pt x="22942" y="14849"/>
                      <a:pt x="23016" y="14767"/>
                    </a:cubicBezTo>
                    <a:lnTo>
                      <a:pt x="23082" y="14701"/>
                    </a:lnTo>
                    <a:cubicBezTo>
                      <a:pt x="23132" y="14643"/>
                      <a:pt x="23181" y="14594"/>
                      <a:pt x="23230" y="14528"/>
                    </a:cubicBezTo>
                    <a:cubicBezTo>
                      <a:pt x="23255" y="14495"/>
                      <a:pt x="23288" y="14478"/>
                      <a:pt x="23305" y="14445"/>
                    </a:cubicBezTo>
                    <a:cubicBezTo>
                      <a:pt x="23354" y="14396"/>
                      <a:pt x="23412" y="14330"/>
                      <a:pt x="23461" y="14280"/>
                    </a:cubicBezTo>
                    <a:cubicBezTo>
                      <a:pt x="23478" y="14264"/>
                      <a:pt x="23502" y="14231"/>
                      <a:pt x="23535" y="14206"/>
                    </a:cubicBezTo>
                    <a:lnTo>
                      <a:pt x="23750" y="13992"/>
                    </a:lnTo>
                    <a:cubicBezTo>
                      <a:pt x="23824" y="13918"/>
                      <a:pt x="23906" y="13852"/>
                      <a:pt x="23972" y="13778"/>
                    </a:cubicBezTo>
                    <a:lnTo>
                      <a:pt x="24038" y="13712"/>
                    </a:lnTo>
                    <a:cubicBezTo>
                      <a:pt x="24087" y="13662"/>
                      <a:pt x="24153" y="13613"/>
                      <a:pt x="24203" y="13564"/>
                    </a:cubicBezTo>
                    <a:cubicBezTo>
                      <a:pt x="24219" y="13539"/>
                      <a:pt x="24252" y="13522"/>
                      <a:pt x="24277" y="13489"/>
                    </a:cubicBezTo>
                    <a:cubicBezTo>
                      <a:pt x="24335" y="13440"/>
                      <a:pt x="24384" y="13382"/>
                      <a:pt x="24450" y="13333"/>
                    </a:cubicBezTo>
                    <a:cubicBezTo>
                      <a:pt x="24467" y="13316"/>
                      <a:pt x="24491" y="13300"/>
                      <a:pt x="24508" y="13283"/>
                    </a:cubicBezTo>
                    <a:cubicBezTo>
                      <a:pt x="24590" y="13209"/>
                      <a:pt x="24664" y="13152"/>
                      <a:pt x="24747" y="13086"/>
                    </a:cubicBezTo>
                    <a:cubicBezTo>
                      <a:pt x="24755" y="13077"/>
                      <a:pt x="24780" y="13069"/>
                      <a:pt x="24788" y="13053"/>
                    </a:cubicBezTo>
                    <a:cubicBezTo>
                      <a:pt x="24854" y="13003"/>
                      <a:pt x="24920" y="12954"/>
                      <a:pt x="24986" y="12904"/>
                    </a:cubicBezTo>
                    <a:cubicBezTo>
                      <a:pt x="25019" y="12880"/>
                      <a:pt x="25035" y="12863"/>
                      <a:pt x="25068" y="12838"/>
                    </a:cubicBezTo>
                    <a:cubicBezTo>
                      <a:pt x="25118" y="12797"/>
                      <a:pt x="25183" y="12756"/>
                      <a:pt x="25233" y="12707"/>
                    </a:cubicBezTo>
                    <a:cubicBezTo>
                      <a:pt x="25266" y="12682"/>
                      <a:pt x="25282" y="12665"/>
                      <a:pt x="25315" y="12641"/>
                    </a:cubicBezTo>
                    <a:cubicBezTo>
                      <a:pt x="25373" y="12591"/>
                      <a:pt x="25447" y="12550"/>
                      <a:pt x="25513" y="12501"/>
                    </a:cubicBezTo>
                    <a:cubicBezTo>
                      <a:pt x="25530" y="12492"/>
                      <a:pt x="25538" y="12476"/>
                      <a:pt x="25562" y="12468"/>
                    </a:cubicBezTo>
                    <a:cubicBezTo>
                      <a:pt x="25645" y="12410"/>
                      <a:pt x="25727" y="12352"/>
                      <a:pt x="25810" y="12303"/>
                    </a:cubicBezTo>
                    <a:cubicBezTo>
                      <a:pt x="25826" y="12295"/>
                      <a:pt x="25851" y="12270"/>
                      <a:pt x="25867" y="12262"/>
                    </a:cubicBezTo>
                    <a:lnTo>
                      <a:pt x="26057" y="12138"/>
                    </a:lnTo>
                    <a:cubicBezTo>
                      <a:pt x="26090" y="12122"/>
                      <a:pt x="26106" y="12097"/>
                      <a:pt x="26139" y="12089"/>
                    </a:cubicBezTo>
                    <a:cubicBezTo>
                      <a:pt x="26197" y="12047"/>
                      <a:pt x="26255" y="12014"/>
                      <a:pt x="26312" y="11973"/>
                    </a:cubicBezTo>
                    <a:cubicBezTo>
                      <a:pt x="26345" y="11957"/>
                      <a:pt x="26362" y="11940"/>
                      <a:pt x="26395" y="11924"/>
                    </a:cubicBezTo>
                    <a:cubicBezTo>
                      <a:pt x="26477" y="11874"/>
                      <a:pt x="26560" y="11817"/>
                      <a:pt x="26642" y="11775"/>
                    </a:cubicBezTo>
                    <a:cubicBezTo>
                      <a:pt x="26708" y="11734"/>
                      <a:pt x="26774" y="11710"/>
                      <a:pt x="26840" y="11677"/>
                    </a:cubicBezTo>
                    <a:lnTo>
                      <a:pt x="26897" y="11644"/>
                    </a:lnTo>
                    <a:cubicBezTo>
                      <a:pt x="26939" y="11627"/>
                      <a:pt x="26996" y="11594"/>
                      <a:pt x="27038" y="11569"/>
                    </a:cubicBezTo>
                    <a:lnTo>
                      <a:pt x="27095" y="11545"/>
                    </a:lnTo>
                    <a:cubicBezTo>
                      <a:pt x="27145" y="11512"/>
                      <a:pt x="27202" y="11487"/>
                      <a:pt x="27252" y="11462"/>
                    </a:cubicBezTo>
                    <a:cubicBezTo>
                      <a:pt x="27260" y="11446"/>
                      <a:pt x="27268" y="11446"/>
                      <a:pt x="27285" y="11438"/>
                    </a:cubicBezTo>
                    <a:lnTo>
                      <a:pt x="27466" y="11347"/>
                    </a:lnTo>
                    <a:lnTo>
                      <a:pt x="27532" y="11314"/>
                    </a:lnTo>
                    <a:cubicBezTo>
                      <a:pt x="27573" y="11298"/>
                      <a:pt x="27623" y="11273"/>
                      <a:pt x="27664" y="11256"/>
                    </a:cubicBezTo>
                    <a:lnTo>
                      <a:pt x="27721" y="11223"/>
                    </a:lnTo>
                    <a:cubicBezTo>
                      <a:pt x="27779" y="11199"/>
                      <a:pt x="27820" y="11182"/>
                      <a:pt x="27870" y="11157"/>
                    </a:cubicBezTo>
                    <a:cubicBezTo>
                      <a:pt x="27886" y="11149"/>
                      <a:pt x="27903" y="11149"/>
                      <a:pt x="27919" y="11141"/>
                    </a:cubicBezTo>
                    <a:cubicBezTo>
                      <a:pt x="27985" y="11116"/>
                      <a:pt x="28043" y="11092"/>
                      <a:pt x="28109" y="11067"/>
                    </a:cubicBezTo>
                    <a:cubicBezTo>
                      <a:pt x="28125" y="11059"/>
                      <a:pt x="28133" y="11059"/>
                      <a:pt x="28158" y="11050"/>
                    </a:cubicBezTo>
                    <a:cubicBezTo>
                      <a:pt x="28199" y="11026"/>
                      <a:pt x="28249" y="11017"/>
                      <a:pt x="28290" y="10993"/>
                    </a:cubicBezTo>
                    <a:cubicBezTo>
                      <a:pt x="28315" y="10984"/>
                      <a:pt x="28331" y="10984"/>
                      <a:pt x="28356" y="10976"/>
                    </a:cubicBezTo>
                    <a:cubicBezTo>
                      <a:pt x="28397" y="10968"/>
                      <a:pt x="28438" y="10943"/>
                      <a:pt x="28488" y="10935"/>
                    </a:cubicBezTo>
                    <a:cubicBezTo>
                      <a:pt x="28504" y="10927"/>
                      <a:pt x="28529" y="10927"/>
                      <a:pt x="28545" y="10910"/>
                    </a:cubicBezTo>
                    <a:cubicBezTo>
                      <a:pt x="28611" y="10894"/>
                      <a:pt x="28661" y="10885"/>
                      <a:pt x="28727" y="10861"/>
                    </a:cubicBezTo>
                    <a:cubicBezTo>
                      <a:pt x="28743" y="10861"/>
                      <a:pt x="28752" y="10853"/>
                      <a:pt x="28776" y="10853"/>
                    </a:cubicBezTo>
                    <a:lnTo>
                      <a:pt x="28900" y="10820"/>
                    </a:lnTo>
                    <a:cubicBezTo>
                      <a:pt x="28916" y="10811"/>
                      <a:pt x="28949" y="10811"/>
                      <a:pt x="28974" y="10803"/>
                    </a:cubicBezTo>
                    <a:cubicBezTo>
                      <a:pt x="28999" y="10787"/>
                      <a:pt x="29040" y="10778"/>
                      <a:pt x="29073" y="10778"/>
                    </a:cubicBezTo>
                    <a:cubicBezTo>
                      <a:pt x="29098" y="10770"/>
                      <a:pt x="29122" y="10770"/>
                      <a:pt x="29147" y="10762"/>
                    </a:cubicBezTo>
                    <a:cubicBezTo>
                      <a:pt x="29164" y="10762"/>
                      <a:pt x="29180" y="10745"/>
                      <a:pt x="29196" y="10745"/>
                    </a:cubicBezTo>
                    <a:cubicBezTo>
                      <a:pt x="29246" y="10737"/>
                      <a:pt x="29312" y="10729"/>
                      <a:pt x="29361" y="10721"/>
                    </a:cubicBezTo>
                    <a:cubicBezTo>
                      <a:pt x="29386" y="10721"/>
                      <a:pt x="29402" y="10704"/>
                      <a:pt x="29427" y="10704"/>
                    </a:cubicBezTo>
                    <a:cubicBezTo>
                      <a:pt x="29477" y="10696"/>
                      <a:pt x="29526" y="10688"/>
                      <a:pt x="29576" y="10688"/>
                    </a:cubicBezTo>
                    <a:cubicBezTo>
                      <a:pt x="29600" y="10688"/>
                      <a:pt x="29617" y="10679"/>
                      <a:pt x="29650" y="10679"/>
                    </a:cubicBezTo>
                    <a:cubicBezTo>
                      <a:pt x="29699" y="10663"/>
                      <a:pt x="29757" y="10663"/>
                      <a:pt x="29806" y="10655"/>
                    </a:cubicBezTo>
                    <a:cubicBezTo>
                      <a:pt x="29823" y="10655"/>
                      <a:pt x="29847" y="10655"/>
                      <a:pt x="29864" y="10647"/>
                    </a:cubicBezTo>
                    <a:cubicBezTo>
                      <a:pt x="29930" y="10647"/>
                      <a:pt x="29979" y="10638"/>
                      <a:pt x="30045" y="10638"/>
                    </a:cubicBezTo>
                    <a:lnTo>
                      <a:pt x="30086" y="10638"/>
                    </a:lnTo>
                    <a:cubicBezTo>
                      <a:pt x="30152" y="10638"/>
                      <a:pt x="30218" y="10622"/>
                      <a:pt x="30292" y="10622"/>
                    </a:cubicBezTo>
                    <a:lnTo>
                      <a:pt x="30556" y="10622"/>
                    </a:lnTo>
                    <a:cubicBezTo>
                      <a:pt x="30597" y="10622"/>
                      <a:pt x="30647" y="10622"/>
                      <a:pt x="30688" y="10638"/>
                    </a:cubicBezTo>
                    <a:cubicBezTo>
                      <a:pt x="30713" y="10638"/>
                      <a:pt x="30729" y="10638"/>
                      <a:pt x="30762" y="10647"/>
                    </a:cubicBezTo>
                    <a:cubicBezTo>
                      <a:pt x="30803" y="10647"/>
                      <a:pt x="30845" y="10655"/>
                      <a:pt x="30886" y="10655"/>
                    </a:cubicBezTo>
                    <a:cubicBezTo>
                      <a:pt x="30910" y="10655"/>
                      <a:pt x="30927" y="10655"/>
                      <a:pt x="30960" y="10663"/>
                    </a:cubicBezTo>
                    <a:cubicBezTo>
                      <a:pt x="31001" y="10679"/>
                      <a:pt x="31051" y="10679"/>
                      <a:pt x="31092" y="10688"/>
                    </a:cubicBezTo>
                    <a:cubicBezTo>
                      <a:pt x="31116" y="10688"/>
                      <a:pt x="31133" y="10696"/>
                      <a:pt x="31158" y="10696"/>
                    </a:cubicBezTo>
                    <a:cubicBezTo>
                      <a:pt x="31207" y="10704"/>
                      <a:pt x="31257" y="10721"/>
                      <a:pt x="31322" y="10729"/>
                    </a:cubicBezTo>
                    <a:lnTo>
                      <a:pt x="31339" y="10729"/>
                    </a:lnTo>
                    <a:cubicBezTo>
                      <a:pt x="31405" y="10737"/>
                      <a:pt x="31463" y="10762"/>
                      <a:pt x="31528" y="10770"/>
                    </a:cubicBezTo>
                    <a:cubicBezTo>
                      <a:pt x="31537" y="10770"/>
                      <a:pt x="31545" y="10778"/>
                      <a:pt x="31570" y="10778"/>
                    </a:cubicBezTo>
                    <a:cubicBezTo>
                      <a:pt x="31619" y="10787"/>
                      <a:pt x="31660" y="10811"/>
                      <a:pt x="31710" y="10820"/>
                    </a:cubicBezTo>
                    <a:cubicBezTo>
                      <a:pt x="31735" y="10828"/>
                      <a:pt x="31751" y="10828"/>
                      <a:pt x="31759" y="10844"/>
                    </a:cubicBezTo>
                    <a:cubicBezTo>
                      <a:pt x="31800" y="10853"/>
                      <a:pt x="31842" y="10869"/>
                      <a:pt x="31883" y="10885"/>
                    </a:cubicBezTo>
                    <a:cubicBezTo>
                      <a:pt x="31908" y="10894"/>
                      <a:pt x="31924" y="10894"/>
                      <a:pt x="31949" y="10902"/>
                    </a:cubicBezTo>
                    <a:cubicBezTo>
                      <a:pt x="31990" y="10910"/>
                      <a:pt x="32023" y="10935"/>
                      <a:pt x="32064" y="10943"/>
                    </a:cubicBezTo>
                    <a:cubicBezTo>
                      <a:pt x="32081" y="10951"/>
                      <a:pt x="32105" y="10951"/>
                      <a:pt x="32122" y="10968"/>
                    </a:cubicBezTo>
                    <a:cubicBezTo>
                      <a:pt x="32163" y="10984"/>
                      <a:pt x="32204" y="10993"/>
                      <a:pt x="32245" y="11017"/>
                    </a:cubicBezTo>
                    <a:cubicBezTo>
                      <a:pt x="32270" y="11026"/>
                      <a:pt x="32278" y="11026"/>
                      <a:pt x="32295" y="11034"/>
                    </a:cubicBezTo>
                    <a:cubicBezTo>
                      <a:pt x="32353" y="11059"/>
                      <a:pt x="32402" y="11092"/>
                      <a:pt x="32451" y="11116"/>
                    </a:cubicBezTo>
                    <a:lnTo>
                      <a:pt x="32460" y="11116"/>
                    </a:lnTo>
                    <a:cubicBezTo>
                      <a:pt x="32506" y="11143"/>
                      <a:pt x="32547" y="11164"/>
                      <a:pt x="32583" y="11184"/>
                    </a:cubicBezTo>
                    <a:lnTo>
                      <a:pt x="32583" y="11184"/>
                    </a:lnTo>
                    <a:lnTo>
                      <a:pt x="14323" y="593"/>
                    </a:lnTo>
                    <a:cubicBezTo>
                      <a:pt x="14273" y="560"/>
                      <a:pt x="14232" y="544"/>
                      <a:pt x="14183" y="511"/>
                    </a:cubicBezTo>
                    <a:lnTo>
                      <a:pt x="14174" y="511"/>
                    </a:lnTo>
                    <a:cubicBezTo>
                      <a:pt x="14117" y="478"/>
                      <a:pt x="14067" y="462"/>
                      <a:pt x="14018" y="429"/>
                    </a:cubicBezTo>
                    <a:cubicBezTo>
                      <a:pt x="13993" y="420"/>
                      <a:pt x="13985" y="420"/>
                      <a:pt x="13968" y="404"/>
                    </a:cubicBezTo>
                    <a:cubicBezTo>
                      <a:pt x="13919" y="387"/>
                      <a:pt x="13894" y="379"/>
                      <a:pt x="13853" y="354"/>
                    </a:cubicBezTo>
                    <a:cubicBezTo>
                      <a:pt x="13828" y="346"/>
                      <a:pt x="13812" y="338"/>
                      <a:pt x="13787" y="338"/>
                    </a:cubicBezTo>
                    <a:cubicBezTo>
                      <a:pt x="13746" y="321"/>
                      <a:pt x="13721" y="305"/>
                      <a:pt x="13680" y="297"/>
                    </a:cubicBezTo>
                    <a:cubicBezTo>
                      <a:pt x="13655" y="280"/>
                      <a:pt x="13639" y="272"/>
                      <a:pt x="13614" y="272"/>
                    </a:cubicBezTo>
                    <a:cubicBezTo>
                      <a:pt x="13573" y="264"/>
                      <a:pt x="13540" y="239"/>
                      <a:pt x="13499" y="231"/>
                    </a:cubicBezTo>
                    <a:cubicBezTo>
                      <a:pt x="13482" y="223"/>
                      <a:pt x="13457" y="223"/>
                      <a:pt x="13441" y="206"/>
                    </a:cubicBezTo>
                    <a:cubicBezTo>
                      <a:pt x="13400" y="198"/>
                      <a:pt x="13350" y="181"/>
                      <a:pt x="13309" y="173"/>
                    </a:cubicBezTo>
                    <a:cubicBezTo>
                      <a:pt x="13293" y="173"/>
                      <a:pt x="13276" y="157"/>
                      <a:pt x="13268" y="157"/>
                    </a:cubicBezTo>
                    <a:cubicBezTo>
                      <a:pt x="13202" y="148"/>
                      <a:pt x="13144" y="132"/>
                      <a:pt x="13078" y="115"/>
                    </a:cubicBezTo>
                    <a:cubicBezTo>
                      <a:pt x="13070" y="115"/>
                      <a:pt x="13062" y="115"/>
                      <a:pt x="13045" y="107"/>
                    </a:cubicBezTo>
                    <a:lnTo>
                      <a:pt x="12897" y="74"/>
                    </a:lnTo>
                    <a:cubicBezTo>
                      <a:pt x="12872" y="74"/>
                      <a:pt x="12856" y="66"/>
                      <a:pt x="12831" y="66"/>
                    </a:cubicBezTo>
                    <a:cubicBezTo>
                      <a:pt x="12790" y="58"/>
                      <a:pt x="12749" y="58"/>
                      <a:pt x="12708" y="41"/>
                    </a:cubicBezTo>
                    <a:cubicBezTo>
                      <a:pt x="12691" y="41"/>
                      <a:pt x="12658" y="33"/>
                      <a:pt x="12633" y="33"/>
                    </a:cubicBezTo>
                    <a:cubicBezTo>
                      <a:pt x="12592" y="33"/>
                      <a:pt x="12551" y="25"/>
                      <a:pt x="12510" y="25"/>
                    </a:cubicBezTo>
                    <a:cubicBezTo>
                      <a:pt x="12493" y="25"/>
                      <a:pt x="12460" y="25"/>
                      <a:pt x="12444" y="17"/>
                    </a:cubicBezTo>
                    <a:cubicBezTo>
                      <a:pt x="12403" y="17"/>
                      <a:pt x="12361" y="17"/>
                      <a:pt x="123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8"/>
              <p:cNvSpPr/>
              <p:nvPr/>
            </p:nvSpPr>
            <p:spPr>
              <a:xfrm>
                <a:off x="8719919" y="-1732331"/>
                <a:ext cx="654653" cy="834632"/>
              </a:xfrm>
              <a:custGeom>
                <a:avLst/>
                <a:gdLst/>
                <a:ahLst/>
                <a:cxnLst/>
                <a:rect l="l" t="t" r="r" b="b"/>
                <a:pathLst>
                  <a:path w="16772" h="21383" extrusionOk="0">
                    <a:moveTo>
                      <a:pt x="12141" y="0"/>
                    </a:moveTo>
                    <a:cubicBezTo>
                      <a:pt x="11025" y="0"/>
                      <a:pt x="9765" y="359"/>
                      <a:pt x="8431" y="1118"/>
                    </a:cubicBezTo>
                    <a:cubicBezTo>
                      <a:pt x="3809" y="3746"/>
                      <a:pt x="51" y="10149"/>
                      <a:pt x="18" y="15431"/>
                    </a:cubicBezTo>
                    <a:cubicBezTo>
                      <a:pt x="0" y="19202"/>
                      <a:pt x="1877" y="21382"/>
                      <a:pt x="4630" y="21382"/>
                    </a:cubicBezTo>
                    <a:cubicBezTo>
                      <a:pt x="5746" y="21382"/>
                      <a:pt x="7005" y="21024"/>
                      <a:pt x="8341" y="20268"/>
                    </a:cubicBezTo>
                    <a:cubicBezTo>
                      <a:pt x="12964" y="17648"/>
                      <a:pt x="16738" y="11229"/>
                      <a:pt x="16754" y="5947"/>
                    </a:cubicBezTo>
                    <a:cubicBezTo>
                      <a:pt x="16772" y="2183"/>
                      <a:pt x="14892" y="0"/>
                      <a:pt x="12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8"/>
              <p:cNvSpPr/>
              <p:nvPr/>
            </p:nvSpPr>
            <p:spPr>
              <a:xfrm>
                <a:off x="8814182" y="-1645288"/>
                <a:ext cx="757855" cy="862657"/>
              </a:xfrm>
              <a:custGeom>
                <a:avLst/>
                <a:gdLst/>
                <a:ahLst/>
                <a:cxnLst/>
                <a:rect l="l" t="t" r="r" b="b"/>
                <a:pathLst>
                  <a:path w="19416" h="22101" extrusionOk="0">
                    <a:moveTo>
                      <a:pt x="19276" y="4590"/>
                    </a:moveTo>
                    <a:lnTo>
                      <a:pt x="19280" y="4593"/>
                    </a:lnTo>
                    <a:lnTo>
                      <a:pt x="19280" y="4593"/>
                    </a:lnTo>
                    <a:cubicBezTo>
                      <a:pt x="19279" y="4591"/>
                      <a:pt x="19277" y="4590"/>
                      <a:pt x="19276" y="4590"/>
                    </a:cubicBezTo>
                    <a:close/>
                    <a:moveTo>
                      <a:pt x="19280" y="4593"/>
                    </a:moveTo>
                    <a:lnTo>
                      <a:pt x="19280" y="4593"/>
                    </a:lnTo>
                    <a:cubicBezTo>
                      <a:pt x="19284" y="4597"/>
                      <a:pt x="19285" y="4607"/>
                      <a:pt x="19292" y="4607"/>
                    </a:cubicBezTo>
                    <a:cubicBezTo>
                      <a:pt x="19317" y="4617"/>
                      <a:pt x="19343" y="4630"/>
                      <a:pt x="19369" y="4645"/>
                    </a:cubicBezTo>
                    <a:lnTo>
                      <a:pt x="19369" y="4645"/>
                    </a:lnTo>
                    <a:lnTo>
                      <a:pt x="19280" y="4593"/>
                    </a:lnTo>
                    <a:close/>
                    <a:moveTo>
                      <a:pt x="19369" y="4645"/>
                    </a:moveTo>
                    <a:lnTo>
                      <a:pt x="19415" y="4672"/>
                    </a:lnTo>
                    <a:cubicBezTo>
                      <a:pt x="19400" y="4663"/>
                      <a:pt x="19384" y="4654"/>
                      <a:pt x="19369" y="4645"/>
                    </a:cubicBezTo>
                    <a:close/>
                    <a:moveTo>
                      <a:pt x="10392" y="0"/>
                    </a:moveTo>
                    <a:cubicBezTo>
                      <a:pt x="10334" y="0"/>
                      <a:pt x="10285" y="0"/>
                      <a:pt x="10219" y="8"/>
                    </a:cubicBezTo>
                    <a:lnTo>
                      <a:pt x="10178" y="8"/>
                    </a:lnTo>
                    <a:cubicBezTo>
                      <a:pt x="10137" y="8"/>
                      <a:pt x="10087" y="17"/>
                      <a:pt x="10046" y="17"/>
                    </a:cubicBezTo>
                    <a:cubicBezTo>
                      <a:pt x="10021" y="17"/>
                      <a:pt x="10005" y="17"/>
                      <a:pt x="9980" y="25"/>
                    </a:cubicBezTo>
                    <a:cubicBezTo>
                      <a:pt x="9939" y="25"/>
                      <a:pt x="9914" y="41"/>
                      <a:pt x="9873" y="41"/>
                    </a:cubicBezTo>
                    <a:cubicBezTo>
                      <a:pt x="9848" y="41"/>
                      <a:pt x="9815" y="50"/>
                      <a:pt x="9799" y="50"/>
                    </a:cubicBezTo>
                    <a:cubicBezTo>
                      <a:pt x="9766" y="50"/>
                      <a:pt x="9724" y="58"/>
                      <a:pt x="9692" y="66"/>
                    </a:cubicBezTo>
                    <a:cubicBezTo>
                      <a:pt x="9667" y="66"/>
                      <a:pt x="9642" y="83"/>
                      <a:pt x="9609" y="83"/>
                    </a:cubicBezTo>
                    <a:cubicBezTo>
                      <a:pt x="9584" y="91"/>
                      <a:pt x="9543" y="91"/>
                      <a:pt x="9510" y="99"/>
                    </a:cubicBezTo>
                    <a:cubicBezTo>
                      <a:pt x="9486" y="99"/>
                      <a:pt x="9469" y="107"/>
                      <a:pt x="9444" y="107"/>
                    </a:cubicBezTo>
                    <a:cubicBezTo>
                      <a:pt x="9436" y="107"/>
                      <a:pt x="9428" y="107"/>
                      <a:pt x="9420" y="124"/>
                    </a:cubicBezTo>
                    <a:cubicBezTo>
                      <a:pt x="9403" y="124"/>
                      <a:pt x="9395" y="124"/>
                      <a:pt x="9387" y="132"/>
                    </a:cubicBezTo>
                    <a:cubicBezTo>
                      <a:pt x="9345" y="140"/>
                      <a:pt x="9296" y="149"/>
                      <a:pt x="9255" y="165"/>
                    </a:cubicBezTo>
                    <a:cubicBezTo>
                      <a:pt x="9238" y="165"/>
                      <a:pt x="9230" y="173"/>
                      <a:pt x="9222" y="173"/>
                    </a:cubicBezTo>
                    <a:cubicBezTo>
                      <a:pt x="9172" y="181"/>
                      <a:pt x="9131" y="190"/>
                      <a:pt x="9074" y="214"/>
                    </a:cubicBezTo>
                    <a:lnTo>
                      <a:pt x="9065" y="214"/>
                    </a:lnTo>
                    <a:cubicBezTo>
                      <a:pt x="9016" y="223"/>
                      <a:pt x="8950" y="247"/>
                      <a:pt x="8900" y="264"/>
                    </a:cubicBezTo>
                    <a:cubicBezTo>
                      <a:pt x="8892" y="264"/>
                      <a:pt x="8884" y="272"/>
                      <a:pt x="8867" y="272"/>
                    </a:cubicBezTo>
                    <a:cubicBezTo>
                      <a:pt x="8826" y="289"/>
                      <a:pt x="8785" y="305"/>
                      <a:pt x="8736" y="313"/>
                    </a:cubicBezTo>
                    <a:cubicBezTo>
                      <a:pt x="8727" y="313"/>
                      <a:pt x="8703" y="330"/>
                      <a:pt x="8694" y="330"/>
                    </a:cubicBezTo>
                    <a:cubicBezTo>
                      <a:pt x="8653" y="338"/>
                      <a:pt x="8604" y="355"/>
                      <a:pt x="8563" y="371"/>
                    </a:cubicBezTo>
                    <a:cubicBezTo>
                      <a:pt x="8554" y="371"/>
                      <a:pt x="8538" y="379"/>
                      <a:pt x="8530" y="379"/>
                    </a:cubicBezTo>
                    <a:cubicBezTo>
                      <a:pt x="8480" y="396"/>
                      <a:pt x="8414" y="420"/>
                      <a:pt x="8365" y="437"/>
                    </a:cubicBezTo>
                    <a:cubicBezTo>
                      <a:pt x="8357" y="437"/>
                      <a:pt x="8348" y="453"/>
                      <a:pt x="8332" y="453"/>
                    </a:cubicBezTo>
                    <a:cubicBezTo>
                      <a:pt x="8291" y="470"/>
                      <a:pt x="8241" y="495"/>
                      <a:pt x="8200" y="503"/>
                    </a:cubicBezTo>
                    <a:cubicBezTo>
                      <a:pt x="8184" y="511"/>
                      <a:pt x="8167" y="511"/>
                      <a:pt x="8151" y="519"/>
                    </a:cubicBezTo>
                    <a:cubicBezTo>
                      <a:pt x="8109" y="544"/>
                      <a:pt x="8068" y="561"/>
                      <a:pt x="8027" y="577"/>
                    </a:cubicBezTo>
                    <a:cubicBezTo>
                      <a:pt x="8019" y="585"/>
                      <a:pt x="7994" y="585"/>
                      <a:pt x="7986" y="594"/>
                    </a:cubicBezTo>
                    <a:cubicBezTo>
                      <a:pt x="7936" y="618"/>
                      <a:pt x="7870" y="643"/>
                      <a:pt x="7821" y="676"/>
                    </a:cubicBezTo>
                    <a:cubicBezTo>
                      <a:pt x="7813" y="676"/>
                      <a:pt x="7813" y="684"/>
                      <a:pt x="7796" y="684"/>
                    </a:cubicBezTo>
                    <a:cubicBezTo>
                      <a:pt x="7747" y="709"/>
                      <a:pt x="7697" y="742"/>
                      <a:pt x="7656" y="758"/>
                    </a:cubicBezTo>
                    <a:cubicBezTo>
                      <a:pt x="7631" y="767"/>
                      <a:pt x="7623" y="783"/>
                      <a:pt x="7607" y="791"/>
                    </a:cubicBezTo>
                    <a:lnTo>
                      <a:pt x="7483" y="849"/>
                    </a:lnTo>
                    <a:cubicBezTo>
                      <a:pt x="7458" y="865"/>
                      <a:pt x="7450" y="874"/>
                      <a:pt x="7425" y="882"/>
                    </a:cubicBezTo>
                    <a:cubicBezTo>
                      <a:pt x="7376" y="915"/>
                      <a:pt x="7318" y="948"/>
                      <a:pt x="7252" y="973"/>
                    </a:cubicBezTo>
                    <a:lnTo>
                      <a:pt x="7038" y="1096"/>
                    </a:lnTo>
                    <a:cubicBezTo>
                      <a:pt x="7013" y="1113"/>
                      <a:pt x="6997" y="1129"/>
                      <a:pt x="6972" y="1137"/>
                    </a:cubicBezTo>
                    <a:lnTo>
                      <a:pt x="6824" y="1236"/>
                    </a:lnTo>
                    <a:cubicBezTo>
                      <a:pt x="6799" y="1244"/>
                      <a:pt x="6766" y="1261"/>
                      <a:pt x="6750" y="1277"/>
                    </a:cubicBezTo>
                    <a:cubicBezTo>
                      <a:pt x="6700" y="1302"/>
                      <a:pt x="6643" y="1343"/>
                      <a:pt x="6585" y="1376"/>
                    </a:cubicBezTo>
                    <a:cubicBezTo>
                      <a:pt x="6560" y="1385"/>
                      <a:pt x="6544" y="1401"/>
                      <a:pt x="6535" y="1418"/>
                    </a:cubicBezTo>
                    <a:cubicBezTo>
                      <a:pt x="6461" y="1467"/>
                      <a:pt x="6387" y="1508"/>
                      <a:pt x="6329" y="1566"/>
                    </a:cubicBezTo>
                    <a:cubicBezTo>
                      <a:pt x="6313" y="1574"/>
                      <a:pt x="6297" y="1582"/>
                      <a:pt x="6288" y="1591"/>
                    </a:cubicBezTo>
                    <a:cubicBezTo>
                      <a:pt x="6231" y="1632"/>
                      <a:pt x="6173" y="1673"/>
                      <a:pt x="6123" y="1714"/>
                    </a:cubicBezTo>
                    <a:cubicBezTo>
                      <a:pt x="6099" y="1739"/>
                      <a:pt x="6066" y="1747"/>
                      <a:pt x="6049" y="1772"/>
                    </a:cubicBezTo>
                    <a:cubicBezTo>
                      <a:pt x="6000" y="1797"/>
                      <a:pt x="5959" y="1838"/>
                      <a:pt x="5901" y="1879"/>
                    </a:cubicBezTo>
                    <a:cubicBezTo>
                      <a:pt x="5884" y="1904"/>
                      <a:pt x="5852" y="1920"/>
                      <a:pt x="5835" y="1937"/>
                    </a:cubicBezTo>
                    <a:cubicBezTo>
                      <a:pt x="5777" y="1978"/>
                      <a:pt x="5728" y="2019"/>
                      <a:pt x="5670" y="2069"/>
                    </a:cubicBezTo>
                    <a:cubicBezTo>
                      <a:pt x="5654" y="2077"/>
                      <a:pt x="5637" y="2085"/>
                      <a:pt x="5629" y="2110"/>
                    </a:cubicBezTo>
                    <a:cubicBezTo>
                      <a:pt x="5563" y="2159"/>
                      <a:pt x="5489" y="2225"/>
                      <a:pt x="5431" y="2275"/>
                    </a:cubicBezTo>
                    <a:cubicBezTo>
                      <a:pt x="5407" y="2291"/>
                      <a:pt x="5390" y="2316"/>
                      <a:pt x="5365" y="2324"/>
                    </a:cubicBezTo>
                    <a:cubicBezTo>
                      <a:pt x="5324" y="2365"/>
                      <a:pt x="5275" y="2406"/>
                      <a:pt x="5234" y="2448"/>
                    </a:cubicBezTo>
                    <a:cubicBezTo>
                      <a:pt x="5217" y="2472"/>
                      <a:pt x="5184" y="2489"/>
                      <a:pt x="5159" y="2522"/>
                    </a:cubicBezTo>
                    <a:cubicBezTo>
                      <a:pt x="5118" y="2563"/>
                      <a:pt x="5077" y="2604"/>
                      <a:pt x="5036" y="2637"/>
                    </a:cubicBezTo>
                    <a:cubicBezTo>
                      <a:pt x="5019" y="2654"/>
                      <a:pt x="4986" y="2678"/>
                      <a:pt x="4970" y="2703"/>
                    </a:cubicBezTo>
                    <a:cubicBezTo>
                      <a:pt x="4912" y="2761"/>
                      <a:pt x="4854" y="2810"/>
                      <a:pt x="4805" y="2868"/>
                    </a:cubicBezTo>
                    <a:lnTo>
                      <a:pt x="4747" y="2926"/>
                    </a:lnTo>
                    <a:lnTo>
                      <a:pt x="4599" y="3074"/>
                    </a:lnTo>
                    <a:lnTo>
                      <a:pt x="4525" y="3148"/>
                    </a:lnTo>
                    <a:cubicBezTo>
                      <a:pt x="4484" y="3189"/>
                      <a:pt x="4442" y="3230"/>
                      <a:pt x="4409" y="3272"/>
                    </a:cubicBezTo>
                    <a:cubicBezTo>
                      <a:pt x="4393" y="3305"/>
                      <a:pt x="4360" y="3321"/>
                      <a:pt x="4335" y="3354"/>
                    </a:cubicBezTo>
                    <a:cubicBezTo>
                      <a:pt x="4294" y="3395"/>
                      <a:pt x="4253" y="3445"/>
                      <a:pt x="4212" y="3486"/>
                    </a:cubicBezTo>
                    <a:cubicBezTo>
                      <a:pt x="4195" y="3511"/>
                      <a:pt x="4171" y="3527"/>
                      <a:pt x="4154" y="3560"/>
                    </a:cubicBezTo>
                    <a:cubicBezTo>
                      <a:pt x="4088" y="3626"/>
                      <a:pt x="4039" y="3692"/>
                      <a:pt x="3981" y="3758"/>
                    </a:cubicBezTo>
                    <a:cubicBezTo>
                      <a:pt x="3956" y="3774"/>
                      <a:pt x="3948" y="3799"/>
                      <a:pt x="3923" y="3807"/>
                    </a:cubicBezTo>
                    <a:cubicBezTo>
                      <a:pt x="3882" y="3857"/>
                      <a:pt x="3833" y="3914"/>
                      <a:pt x="3791" y="3964"/>
                    </a:cubicBezTo>
                    <a:cubicBezTo>
                      <a:pt x="3783" y="3972"/>
                      <a:pt x="3775" y="3980"/>
                      <a:pt x="3775" y="3997"/>
                    </a:cubicBezTo>
                    <a:cubicBezTo>
                      <a:pt x="3758" y="4013"/>
                      <a:pt x="3742" y="4021"/>
                      <a:pt x="3734" y="4046"/>
                    </a:cubicBezTo>
                    <a:cubicBezTo>
                      <a:pt x="3701" y="4087"/>
                      <a:pt x="3660" y="4129"/>
                      <a:pt x="3627" y="4170"/>
                    </a:cubicBezTo>
                    <a:cubicBezTo>
                      <a:pt x="3610" y="4203"/>
                      <a:pt x="3585" y="4219"/>
                      <a:pt x="3569" y="4252"/>
                    </a:cubicBezTo>
                    <a:cubicBezTo>
                      <a:pt x="3536" y="4293"/>
                      <a:pt x="3495" y="4343"/>
                      <a:pt x="3462" y="4384"/>
                    </a:cubicBezTo>
                    <a:cubicBezTo>
                      <a:pt x="3445" y="4409"/>
                      <a:pt x="3421" y="4433"/>
                      <a:pt x="3404" y="4458"/>
                    </a:cubicBezTo>
                    <a:cubicBezTo>
                      <a:pt x="3363" y="4516"/>
                      <a:pt x="3305" y="4574"/>
                      <a:pt x="3264" y="4631"/>
                    </a:cubicBezTo>
                    <a:cubicBezTo>
                      <a:pt x="3256" y="4639"/>
                      <a:pt x="3248" y="4656"/>
                      <a:pt x="3239" y="4672"/>
                    </a:cubicBezTo>
                    <a:lnTo>
                      <a:pt x="3083" y="4887"/>
                    </a:lnTo>
                    <a:cubicBezTo>
                      <a:pt x="3058" y="4911"/>
                      <a:pt x="3050" y="4928"/>
                      <a:pt x="3033" y="4961"/>
                    </a:cubicBezTo>
                    <a:cubicBezTo>
                      <a:pt x="2992" y="5010"/>
                      <a:pt x="2959" y="5068"/>
                      <a:pt x="2926" y="5117"/>
                    </a:cubicBezTo>
                    <a:cubicBezTo>
                      <a:pt x="2910" y="5150"/>
                      <a:pt x="2885" y="5167"/>
                      <a:pt x="2869" y="5200"/>
                    </a:cubicBezTo>
                    <a:cubicBezTo>
                      <a:pt x="2836" y="5249"/>
                      <a:pt x="2803" y="5290"/>
                      <a:pt x="2770" y="5340"/>
                    </a:cubicBezTo>
                    <a:cubicBezTo>
                      <a:pt x="2753" y="5373"/>
                      <a:pt x="2728" y="5406"/>
                      <a:pt x="2712" y="5422"/>
                    </a:cubicBezTo>
                    <a:cubicBezTo>
                      <a:pt x="2679" y="5480"/>
                      <a:pt x="2646" y="5521"/>
                      <a:pt x="2621" y="5571"/>
                    </a:cubicBezTo>
                    <a:cubicBezTo>
                      <a:pt x="2597" y="5604"/>
                      <a:pt x="2588" y="5620"/>
                      <a:pt x="2564" y="5653"/>
                    </a:cubicBezTo>
                    <a:cubicBezTo>
                      <a:pt x="2522" y="5711"/>
                      <a:pt x="2498" y="5768"/>
                      <a:pt x="2457" y="5826"/>
                    </a:cubicBezTo>
                    <a:cubicBezTo>
                      <a:pt x="2440" y="5851"/>
                      <a:pt x="2432" y="5859"/>
                      <a:pt x="2424" y="5876"/>
                    </a:cubicBezTo>
                    <a:cubicBezTo>
                      <a:pt x="2374" y="5950"/>
                      <a:pt x="2333" y="6032"/>
                      <a:pt x="2275" y="6106"/>
                    </a:cubicBezTo>
                    <a:cubicBezTo>
                      <a:pt x="2267" y="6123"/>
                      <a:pt x="2259" y="6147"/>
                      <a:pt x="2234" y="6164"/>
                    </a:cubicBezTo>
                    <a:cubicBezTo>
                      <a:pt x="2209" y="6222"/>
                      <a:pt x="2168" y="6279"/>
                      <a:pt x="2135" y="6329"/>
                    </a:cubicBezTo>
                    <a:cubicBezTo>
                      <a:pt x="2110" y="6362"/>
                      <a:pt x="2102" y="6386"/>
                      <a:pt x="2086" y="6411"/>
                    </a:cubicBezTo>
                    <a:lnTo>
                      <a:pt x="1987" y="6568"/>
                    </a:lnTo>
                    <a:cubicBezTo>
                      <a:pt x="1970" y="6601"/>
                      <a:pt x="1962" y="6634"/>
                      <a:pt x="1937" y="6650"/>
                    </a:cubicBezTo>
                    <a:cubicBezTo>
                      <a:pt x="1904" y="6700"/>
                      <a:pt x="1880" y="6757"/>
                      <a:pt x="1855" y="6807"/>
                    </a:cubicBezTo>
                    <a:cubicBezTo>
                      <a:pt x="1847" y="6840"/>
                      <a:pt x="1822" y="6856"/>
                      <a:pt x="1814" y="6889"/>
                    </a:cubicBezTo>
                    <a:cubicBezTo>
                      <a:pt x="1781" y="6947"/>
                      <a:pt x="1756" y="7013"/>
                      <a:pt x="1715" y="7070"/>
                    </a:cubicBezTo>
                    <a:cubicBezTo>
                      <a:pt x="1698" y="7095"/>
                      <a:pt x="1690" y="7103"/>
                      <a:pt x="1682" y="7128"/>
                    </a:cubicBezTo>
                    <a:lnTo>
                      <a:pt x="1558" y="7375"/>
                    </a:lnTo>
                    <a:cubicBezTo>
                      <a:pt x="1550" y="7384"/>
                      <a:pt x="1550" y="7400"/>
                      <a:pt x="1534" y="7416"/>
                    </a:cubicBezTo>
                    <a:cubicBezTo>
                      <a:pt x="1509" y="7482"/>
                      <a:pt x="1476" y="7548"/>
                      <a:pt x="1435" y="7622"/>
                    </a:cubicBezTo>
                    <a:cubicBezTo>
                      <a:pt x="1426" y="7639"/>
                      <a:pt x="1410" y="7672"/>
                      <a:pt x="1402" y="7688"/>
                    </a:cubicBezTo>
                    <a:cubicBezTo>
                      <a:pt x="1369" y="7754"/>
                      <a:pt x="1352" y="7812"/>
                      <a:pt x="1319" y="7870"/>
                    </a:cubicBezTo>
                    <a:cubicBezTo>
                      <a:pt x="1311" y="7878"/>
                      <a:pt x="1311" y="7886"/>
                      <a:pt x="1303" y="7911"/>
                    </a:cubicBezTo>
                    <a:cubicBezTo>
                      <a:pt x="1303" y="7919"/>
                      <a:pt x="1286" y="7927"/>
                      <a:pt x="1286" y="7936"/>
                    </a:cubicBezTo>
                    <a:cubicBezTo>
                      <a:pt x="1196" y="8142"/>
                      <a:pt x="1105" y="8348"/>
                      <a:pt x="1023" y="8554"/>
                    </a:cubicBezTo>
                    <a:cubicBezTo>
                      <a:pt x="1014" y="8578"/>
                      <a:pt x="998" y="8595"/>
                      <a:pt x="998" y="8620"/>
                    </a:cubicBezTo>
                    <a:lnTo>
                      <a:pt x="874" y="8924"/>
                    </a:lnTo>
                    <a:cubicBezTo>
                      <a:pt x="874" y="8941"/>
                      <a:pt x="874" y="8941"/>
                      <a:pt x="866" y="8949"/>
                    </a:cubicBezTo>
                    <a:cubicBezTo>
                      <a:pt x="825" y="9040"/>
                      <a:pt x="792" y="9147"/>
                      <a:pt x="767" y="9238"/>
                    </a:cubicBezTo>
                    <a:cubicBezTo>
                      <a:pt x="751" y="9254"/>
                      <a:pt x="751" y="9279"/>
                      <a:pt x="743" y="9295"/>
                    </a:cubicBezTo>
                    <a:cubicBezTo>
                      <a:pt x="710" y="9402"/>
                      <a:pt x="668" y="9501"/>
                      <a:pt x="644" y="9608"/>
                    </a:cubicBezTo>
                    <a:cubicBezTo>
                      <a:pt x="644" y="9617"/>
                      <a:pt x="627" y="9625"/>
                      <a:pt x="627" y="9650"/>
                    </a:cubicBezTo>
                    <a:cubicBezTo>
                      <a:pt x="602" y="9740"/>
                      <a:pt x="569" y="9831"/>
                      <a:pt x="545" y="9930"/>
                    </a:cubicBezTo>
                    <a:cubicBezTo>
                      <a:pt x="537" y="9946"/>
                      <a:pt x="537" y="9971"/>
                      <a:pt x="528" y="9987"/>
                    </a:cubicBezTo>
                    <a:cubicBezTo>
                      <a:pt x="495" y="10095"/>
                      <a:pt x="462" y="10193"/>
                      <a:pt x="446" y="10301"/>
                    </a:cubicBezTo>
                    <a:cubicBezTo>
                      <a:pt x="446" y="10317"/>
                      <a:pt x="438" y="10325"/>
                      <a:pt x="438" y="10350"/>
                    </a:cubicBezTo>
                    <a:cubicBezTo>
                      <a:pt x="413" y="10441"/>
                      <a:pt x="380" y="10531"/>
                      <a:pt x="363" y="10614"/>
                    </a:cubicBezTo>
                    <a:cubicBezTo>
                      <a:pt x="363" y="10638"/>
                      <a:pt x="355" y="10655"/>
                      <a:pt x="355" y="10671"/>
                    </a:cubicBezTo>
                    <a:cubicBezTo>
                      <a:pt x="331" y="10770"/>
                      <a:pt x="298" y="10877"/>
                      <a:pt x="281" y="10968"/>
                    </a:cubicBezTo>
                    <a:cubicBezTo>
                      <a:pt x="281" y="10985"/>
                      <a:pt x="273" y="11009"/>
                      <a:pt x="273" y="11026"/>
                    </a:cubicBezTo>
                    <a:cubicBezTo>
                      <a:pt x="248" y="11125"/>
                      <a:pt x="232" y="11215"/>
                      <a:pt x="215" y="11298"/>
                    </a:cubicBezTo>
                    <a:cubicBezTo>
                      <a:pt x="215" y="11314"/>
                      <a:pt x="207" y="11331"/>
                      <a:pt x="207" y="11347"/>
                    </a:cubicBezTo>
                    <a:cubicBezTo>
                      <a:pt x="190" y="11454"/>
                      <a:pt x="166" y="11553"/>
                      <a:pt x="157" y="11644"/>
                    </a:cubicBezTo>
                    <a:cubicBezTo>
                      <a:pt x="157" y="11668"/>
                      <a:pt x="149" y="11685"/>
                      <a:pt x="149" y="11710"/>
                    </a:cubicBezTo>
                    <a:cubicBezTo>
                      <a:pt x="133" y="11800"/>
                      <a:pt x="116" y="11891"/>
                      <a:pt x="108" y="11990"/>
                    </a:cubicBezTo>
                    <a:lnTo>
                      <a:pt x="108" y="12031"/>
                    </a:lnTo>
                    <a:cubicBezTo>
                      <a:pt x="92" y="12130"/>
                      <a:pt x="83" y="12221"/>
                      <a:pt x="75" y="12328"/>
                    </a:cubicBezTo>
                    <a:cubicBezTo>
                      <a:pt x="75" y="12344"/>
                      <a:pt x="75" y="12369"/>
                      <a:pt x="67" y="12385"/>
                    </a:cubicBezTo>
                    <a:cubicBezTo>
                      <a:pt x="50" y="12484"/>
                      <a:pt x="42" y="12575"/>
                      <a:pt x="42" y="12666"/>
                    </a:cubicBezTo>
                    <a:lnTo>
                      <a:pt x="42" y="12690"/>
                    </a:lnTo>
                    <a:cubicBezTo>
                      <a:pt x="34" y="12789"/>
                      <a:pt x="34" y="12880"/>
                      <a:pt x="26" y="12987"/>
                    </a:cubicBezTo>
                    <a:lnTo>
                      <a:pt x="26" y="13061"/>
                    </a:lnTo>
                    <a:cubicBezTo>
                      <a:pt x="26" y="13160"/>
                      <a:pt x="9" y="13251"/>
                      <a:pt x="9" y="13358"/>
                    </a:cubicBezTo>
                    <a:cubicBezTo>
                      <a:pt x="1" y="15624"/>
                      <a:pt x="792" y="17231"/>
                      <a:pt x="2069" y="17989"/>
                    </a:cubicBezTo>
                    <a:lnTo>
                      <a:pt x="9139" y="22101"/>
                    </a:lnTo>
                    <a:cubicBezTo>
                      <a:pt x="7854" y="21343"/>
                      <a:pt x="7071" y="19744"/>
                      <a:pt x="7079" y="17470"/>
                    </a:cubicBezTo>
                    <a:cubicBezTo>
                      <a:pt x="7079" y="17371"/>
                      <a:pt x="7079" y="17272"/>
                      <a:pt x="7088" y="17181"/>
                    </a:cubicBezTo>
                    <a:lnTo>
                      <a:pt x="7088" y="17107"/>
                    </a:lnTo>
                    <a:cubicBezTo>
                      <a:pt x="7088" y="17016"/>
                      <a:pt x="7096" y="16909"/>
                      <a:pt x="7112" y="16819"/>
                    </a:cubicBezTo>
                    <a:lnTo>
                      <a:pt x="7112" y="16786"/>
                    </a:lnTo>
                    <a:cubicBezTo>
                      <a:pt x="7121" y="16695"/>
                      <a:pt x="7121" y="16613"/>
                      <a:pt x="7129" y="16522"/>
                    </a:cubicBezTo>
                    <a:cubicBezTo>
                      <a:pt x="7129" y="16497"/>
                      <a:pt x="7129" y="16473"/>
                      <a:pt x="7137" y="16448"/>
                    </a:cubicBezTo>
                    <a:cubicBezTo>
                      <a:pt x="7154" y="16357"/>
                      <a:pt x="7162" y="16250"/>
                      <a:pt x="7170" y="16159"/>
                    </a:cubicBezTo>
                    <a:cubicBezTo>
                      <a:pt x="7170" y="16143"/>
                      <a:pt x="7170" y="16126"/>
                      <a:pt x="7178" y="16110"/>
                    </a:cubicBezTo>
                    <a:cubicBezTo>
                      <a:pt x="7195" y="16028"/>
                      <a:pt x="7203" y="15945"/>
                      <a:pt x="7219" y="15855"/>
                    </a:cubicBezTo>
                    <a:cubicBezTo>
                      <a:pt x="7219" y="15830"/>
                      <a:pt x="7236" y="15797"/>
                      <a:pt x="7236" y="15780"/>
                    </a:cubicBezTo>
                    <a:cubicBezTo>
                      <a:pt x="7252" y="15681"/>
                      <a:pt x="7261" y="15583"/>
                      <a:pt x="7285" y="15492"/>
                    </a:cubicBezTo>
                    <a:cubicBezTo>
                      <a:pt x="7285" y="15467"/>
                      <a:pt x="7294" y="15451"/>
                      <a:pt x="7294" y="15426"/>
                    </a:cubicBezTo>
                    <a:cubicBezTo>
                      <a:pt x="7318" y="15344"/>
                      <a:pt x="7327" y="15261"/>
                      <a:pt x="7343" y="15179"/>
                    </a:cubicBezTo>
                    <a:cubicBezTo>
                      <a:pt x="7360" y="15162"/>
                      <a:pt x="7360" y="15129"/>
                      <a:pt x="7368" y="15113"/>
                    </a:cubicBezTo>
                    <a:cubicBezTo>
                      <a:pt x="7384" y="15014"/>
                      <a:pt x="7409" y="14915"/>
                      <a:pt x="7442" y="14825"/>
                    </a:cubicBezTo>
                    <a:cubicBezTo>
                      <a:pt x="7450" y="14800"/>
                      <a:pt x="7450" y="14767"/>
                      <a:pt x="7458" y="14750"/>
                    </a:cubicBezTo>
                    <a:lnTo>
                      <a:pt x="7524" y="14503"/>
                    </a:lnTo>
                    <a:cubicBezTo>
                      <a:pt x="7533" y="14478"/>
                      <a:pt x="7533" y="14462"/>
                      <a:pt x="7541" y="14429"/>
                    </a:cubicBezTo>
                    <a:cubicBezTo>
                      <a:pt x="7574" y="14338"/>
                      <a:pt x="7590" y="14231"/>
                      <a:pt x="7623" y="14141"/>
                    </a:cubicBezTo>
                    <a:cubicBezTo>
                      <a:pt x="7631" y="14108"/>
                      <a:pt x="7648" y="14091"/>
                      <a:pt x="7648" y="14058"/>
                    </a:cubicBezTo>
                    <a:cubicBezTo>
                      <a:pt x="7664" y="13976"/>
                      <a:pt x="7697" y="13893"/>
                      <a:pt x="7730" y="13803"/>
                    </a:cubicBezTo>
                    <a:cubicBezTo>
                      <a:pt x="7739" y="13778"/>
                      <a:pt x="7739" y="13762"/>
                      <a:pt x="7747" y="13737"/>
                    </a:cubicBezTo>
                    <a:cubicBezTo>
                      <a:pt x="7780" y="13638"/>
                      <a:pt x="7813" y="13539"/>
                      <a:pt x="7854" y="13440"/>
                    </a:cubicBezTo>
                    <a:cubicBezTo>
                      <a:pt x="7862" y="13407"/>
                      <a:pt x="7870" y="13391"/>
                      <a:pt x="7879" y="13358"/>
                    </a:cubicBezTo>
                    <a:cubicBezTo>
                      <a:pt x="7912" y="13267"/>
                      <a:pt x="7945" y="13185"/>
                      <a:pt x="7978" y="13094"/>
                    </a:cubicBezTo>
                    <a:cubicBezTo>
                      <a:pt x="7978" y="13078"/>
                      <a:pt x="7986" y="13069"/>
                      <a:pt x="7986" y="13053"/>
                    </a:cubicBezTo>
                    <a:cubicBezTo>
                      <a:pt x="8027" y="12946"/>
                      <a:pt x="8060" y="12855"/>
                      <a:pt x="8101" y="12748"/>
                    </a:cubicBezTo>
                    <a:cubicBezTo>
                      <a:pt x="8109" y="12731"/>
                      <a:pt x="8118" y="12699"/>
                      <a:pt x="8126" y="12674"/>
                    </a:cubicBezTo>
                    <a:cubicBezTo>
                      <a:pt x="8167" y="12575"/>
                      <a:pt x="8208" y="12484"/>
                      <a:pt x="8249" y="12377"/>
                    </a:cubicBezTo>
                    <a:lnTo>
                      <a:pt x="8249" y="12369"/>
                    </a:lnTo>
                    <a:cubicBezTo>
                      <a:pt x="8291" y="12262"/>
                      <a:pt x="8348" y="12171"/>
                      <a:pt x="8390" y="12072"/>
                    </a:cubicBezTo>
                    <a:cubicBezTo>
                      <a:pt x="8398" y="12039"/>
                      <a:pt x="8406" y="12015"/>
                      <a:pt x="8414" y="11990"/>
                    </a:cubicBezTo>
                    <a:cubicBezTo>
                      <a:pt x="8439" y="11932"/>
                      <a:pt x="8472" y="11874"/>
                      <a:pt x="8497" y="11825"/>
                    </a:cubicBezTo>
                    <a:cubicBezTo>
                      <a:pt x="8513" y="11800"/>
                      <a:pt x="8521" y="11767"/>
                      <a:pt x="8530" y="11751"/>
                    </a:cubicBezTo>
                    <a:cubicBezTo>
                      <a:pt x="8563" y="11677"/>
                      <a:pt x="8604" y="11603"/>
                      <a:pt x="8637" y="11537"/>
                    </a:cubicBezTo>
                    <a:cubicBezTo>
                      <a:pt x="8637" y="11528"/>
                      <a:pt x="8645" y="11512"/>
                      <a:pt x="8645" y="11504"/>
                    </a:cubicBezTo>
                    <a:lnTo>
                      <a:pt x="8769" y="11256"/>
                    </a:lnTo>
                    <a:cubicBezTo>
                      <a:pt x="8769" y="11248"/>
                      <a:pt x="8777" y="11232"/>
                      <a:pt x="8777" y="11223"/>
                    </a:cubicBezTo>
                    <a:cubicBezTo>
                      <a:pt x="8818" y="11149"/>
                      <a:pt x="8851" y="11083"/>
                      <a:pt x="8892" y="11009"/>
                    </a:cubicBezTo>
                    <a:lnTo>
                      <a:pt x="8925" y="10952"/>
                    </a:lnTo>
                    <a:cubicBezTo>
                      <a:pt x="8950" y="10886"/>
                      <a:pt x="8983" y="10828"/>
                      <a:pt x="9024" y="10770"/>
                    </a:cubicBezTo>
                    <a:cubicBezTo>
                      <a:pt x="9032" y="10754"/>
                      <a:pt x="9049" y="10729"/>
                      <a:pt x="9065" y="10704"/>
                    </a:cubicBezTo>
                    <a:cubicBezTo>
                      <a:pt x="9098" y="10638"/>
                      <a:pt x="9131" y="10589"/>
                      <a:pt x="9172" y="10523"/>
                    </a:cubicBezTo>
                    <a:cubicBezTo>
                      <a:pt x="9181" y="10507"/>
                      <a:pt x="9189" y="10482"/>
                      <a:pt x="9214" y="10465"/>
                    </a:cubicBezTo>
                    <a:cubicBezTo>
                      <a:pt x="9255" y="10399"/>
                      <a:pt x="9296" y="10334"/>
                      <a:pt x="9321" y="10268"/>
                    </a:cubicBezTo>
                    <a:cubicBezTo>
                      <a:pt x="9337" y="10259"/>
                      <a:pt x="9337" y="10243"/>
                      <a:pt x="9345" y="10235"/>
                    </a:cubicBezTo>
                    <a:cubicBezTo>
                      <a:pt x="9395" y="10152"/>
                      <a:pt x="9436" y="10086"/>
                      <a:pt x="9486" y="10004"/>
                    </a:cubicBezTo>
                    <a:cubicBezTo>
                      <a:pt x="9486" y="9987"/>
                      <a:pt x="9502" y="9987"/>
                      <a:pt x="9502" y="9979"/>
                    </a:cubicBezTo>
                    <a:cubicBezTo>
                      <a:pt x="9543" y="9905"/>
                      <a:pt x="9593" y="9831"/>
                      <a:pt x="9634" y="9773"/>
                    </a:cubicBezTo>
                    <a:cubicBezTo>
                      <a:pt x="9642" y="9757"/>
                      <a:pt x="9667" y="9732"/>
                      <a:pt x="9675" y="9716"/>
                    </a:cubicBezTo>
                    <a:cubicBezTo>
                      <a:pt x="9708" y="9658"/>
                      <a:pt x="9749" y="9608"/>
                      <a:pt x="9774" y="9551"/>
                    </a:cubicBezTo>
                    <a:cubicBezTo>
                      <a:pt x="9799" y="9526"/>
                      <a:pt x="9807" y="9493"/>
                      <a:pt x="9832" y="9477"/>
                    </a:cubicBezTo>
                    <a:cubicBezTo>
                      <a:pt x="9856" y="9427"/>
                      <a:pt x="9898" y="9369"/>
                      <a:pt x="9930" y="9320"/>
                    </a:cubicBezTo>
                    <a:cubicBezTo>
                      <a:pt x="9955" y="9304"/>
                      <a:pt x="9963" y="9271"/>
                      <a:pt x="9980" y="9246"/>
                    </a:cubicBezTo>
                    <a:cubicBezTo>
                      <a:pt x="10021" y="9196"/>
                      <a:pt x="10054" y="9147"/>
                      <a:pt x="10095" y="9097"/>
                    </a:cubicBezTo>
                    <a:cubicBezTo>
                      <a:pt x="10104" y="9073"/>
                      <a:pt x="10128" y="9056"/>
                      <a:pt x="10137" y="9032"/>
                    </a:cubicBezTo>
                    <a:lnTo>
                      <a:pt x="10293" y="8817"/>
                    </a:lnTo>
                    <a:cubicBezTo>
                      <a:pt x="10301" y="8809"/>
                      <a:pt x="10310" y="8793"/>
                      <a:pt x="10310" y="8784"/>
                    </a:cubicBezTo>
                    <a:cubicBezTo>
                      <a:pt x="10351" y="8727"/>
                      <a:pt x="10408" y="8661"/>
                      <a:pt x="10450" y="8611"/>
                    </a:cubicBezTo>
                    <a:cubicBezTo>
                      <a:pt x="10466" y="8587"/>
                      <a:pt x="10491" y="8562"/>
                      <a:pt x="10507" y="8537"/>
                    </a:cubicBezTo>
                    <a:cubicBezTo>
                      <a:pt x="10540" y="8496"/>
                      <a:pt x="10581" y="8447"/>
                      <a:pt x="10614" y="8405"/>
                    </a:cubicBezTo>
                    <a:cubicBezTo>
                      <a:pt x="10631" y="8372"/>
                      <a:pt x="10656" y="8356"/>
                      <a:pt x="10672" y="8323"/>
                    </a:cubicBezTo>
                    <a:cubicBezTo>
                      <a:pt x="10705" y="8282"/>
                      <a:pt x="10746" y="8241"/>
                      <a:pt x="10779" y="8199"/>
                    </a:cubicBezTo>
                    <a:cubicBezTo>
                      <a:pt x="10796" y="8166"/>
                      <a:pt x="10820" y="8150"/>
                      <a:pt x="10837" y="8117"/>
                    </a:cubicBezTo>
                    <a:cubicBezTo>
                      <a:pt x="10878" y="8067"/>
                      <a:pt x="10928" y="8002"/>
                      <a:pt x="10969" y="7952"/>
                    </a:cubicBezTo>
                    <a:cubicBezTo>
                      <a:pt x="10985" y="7927"/>
                      <a:pt x="11002" y="7919"/>
                      <a:pt x="11010" y="7903"/>
                    </a:cubicBezTo>
                    <a:cubicBezTo>
                      <a:pt x="11076" y="7828"/>
                      <a:pt x="11134" y="7763"/>
                      <a:pt x="11200" y="7697"/>
                    </a:cubicBezTo>
                    <a:cubicBezTo>
                      <a:pt x="11216" y="7672"/>
                      <a:pt x="11232" y="7655"/>
                      <a:pt x="11249" y="7639"/>
                    </a:cubicBezTo>
                    <a:cubicBezTo>
                      <a:pt x="11290" y="7590"/>
                      <a:pt x="11340" y="7540"/>
                      <a:pt x="11381" y="7491"/>
                    </a:cubicBezTo>
                    <a:cubicBezTo>
                      <a:pt x="11406" y="7466"/>
                      <a:pt x="11422" y="7449"/>
                      <a:pt x="11447" y="7416"/>
                    </a:cubicBezTo>
                    <a:cubicBezTo>
                      <a:pt x="11488" y="7367"/>
                      <a:pt x="11537" y="7326"/>
                      <a:pt x="11579" y="7268"/>
                    </a:cubicBezTo>
                    <a:lnTo>
                      <a:pt x="11644" y="7210"/>
                    </a:lnTo>
                    <a:cubicBezTo>
                      <a:pt x="11702" y="7145"/>
                      <a:pt x="11768" y="7079"/>
                      <a:pt x="11834" y="7013"/>
                    </a:cubicBezTo>
                    <a:cubicBezTo>
                      <a:pt x="11900" y="6955"/>
                      <a:pt x="11974" y="6889"/>
                      <a:pt x="12032" y="6831"/>
                    </a:cubicBezTo>
                    <a:cubicBezTo>
                      <a:pt x="12057" y="6807"/>
                      <a:pt x="12073" y="6798"/>
                      <a:pt x="12081" y="6774"/>
                    </a:cubicBezTo>
                    <a:cubicBezTo>
                      <a:pt x="12139" y="6733"/>
                      <a:pt x="12180" y="6683"/>
                      <a:pt x="12230" y="6642"/>
                    </a:cubicBezTo>
                    <a:lnTo>
                      <a:pt x="12287" y="6584"/>
                    </a:lnTo>
                    <a:cubicBezTo>
                      <a:pt x="12345" y="6543"/>
                      <a:pt x="12394" y="6485"/>
                      <a:pt x="12444" y="6444"/>
                    </a:cubicBezTo>
                    <a:cubicBezTo>
                      <a:pt x="12469" y="6436"/>
                      <a:pt x="12477" y="6419"/>
                      <a:pt x="12493" y="6403"/>
                    </a:cubicBezTo>
                    <a:cubicBezTo>
                      <a:pt x="12567" y="6345"/>
                      <a:pt x="12633" y="6296"/>
                      <a:pt x="12699" y="6230"/>
                    </a:cubicBezTo>
                    <a:cubicBezTo>
                      <a:pt x="12716" y="6222"/>
                      <a:pt x="12724" y="6213"/>
                      <a:pt x="12732" y="6213"/>
                    </a:cubicBezTo>
                    <a:cubicBezTo>
                      <a:pt x="12798" y="6156"/>
                      <a:pt x="12848" y="6115"/>
                      <a:pt x="12905" y="6065"/>
                    </a:cubicBezTo>
                    <a:cubicBezTo>
                      <a:pt x="12930" y="6049"/>
                      <a:pt x="12946" y="6032"/>
                      <a:pt x="12971" y="6016"/>
                    </a:cubicBezTo>
                    <a:cubicBezTo>
                      <a:pt x="13021" y="5974"/>
                      <a:pt x="13070" y="5933"/>
                      <a:pt x="13128" y="5900"/>
                    </a:cubicBezTo>
                    <a:cubicBezTo>
                      <a:pt x="13144" y="5884"/>
                      <a:pt x="13169" y="5867"/>
                      <a:pt x="13185" y="5851"/>
                    </a:cubicBezTo>
                    <a:cubicBezTo>
                      <a:pt x="13243" y="5810"/>
                      <a:pt x="13301" y="5768"/>
                      <a:pt x="13358" y="5719"/>
                    </a:cubicBezTo>
                    <a:cubicBezTo>
                      <a:pt x="13367" y="5702"/>
                      <a:pt x="13383" y="5694"/>
                      <a:pt x="13391" y="5694"/>
                    </a:cubicBezTo>
                    <a:cubicBezTo>
                      <a:pt x="13466" y="5645"/>
                      <a:pt x="13540" y="5595"/>
                      <a:pt x="13606" y="5554"/>
                    </a:cubicBezTo>
                    <a:cubicBezTo>
                      <a:pt x="13630" y="5538"/>
                      <a:pt x="13639" y="5529"/>
                      <a:pt x="13655" y="5521"/>
                    </a:cubicBezTo>
                    <a:cubicBezTo>
                      <a:pt x="13713" y="5480"/>
                      <a:pt x="13762" y="5447"/>
                      <a:pt x="13820" y="5414"/>
                    </a:cubicBezTo>
                    <a:cubicBezTo>
                      <a:pt x="13845" y="5406"/>
                      <a:pt x="13878" y="5389"/>
                      <a:pt x="13894" y="5373"/>
                    </a:cubicBezTo>
                    <a:lnTo>
                      <a:pt x="14051" y="5282"/>
                    </a:lnTo>
                    <a:cubicBezTo>
                      <a:pt x="14067" y="5274"/>
                      <a:pt x="14092" y="5249"/>
                      <a:pt x="14108" y="5241"/>
                    </a:cubicBezTo>
                    <a:lnTo>
                      <a:pt x="14331" y="5117"/>
                    </a:lnTo>
                    <a:cubicBezTo>
                      <a:pt x="14389" y="5084"/>
                      <a:pt x="14438" y="5060"/>
                      <a:pt x="14496" y="5027"/>
                    </a:cubicBezTo>
                    <a:cubicBezTo>
                      <a:pt x="14512" y="5019"/>
                      <a:pt x="14520" y="5002"/>
                      <a:pt x="14545" y="4994"/>
                    </a:cubicBezTo>
                    <a:lnTo>
                      <a:pt x="14669" y="4936"/>
                    </a:lnTo>
                    <a:cubicBezTo>
                      <a:pt x="14685" y="4920"/>
                      <a:pt x="14702" y="4911"/>
                      <a:pt x="14718" y="4903"/>
                    </a:cubicBezTo>
                    <a:cubicBezTo>
                      <a:pt x="14768" y="4878"/>
                      <a:pt x="14809" y="4854"/>
                      <a:pt x="14866" y="4829"/>
                    </a:cubicBezTo>
                    <a:cubicBezTo>
                      <a:pt x="14875" y="4829"/>
                      <a:pt x="14883" y="4821"/>
                      <a:pt x="14883" y="4821"/>
                    </a:cubicBezTo>
                    <a:cubicBezTo>
                      <a:pt x="14932" y="4788"/>
                      <a:pt x="14998" y="4771"/>
                      <a:pt x="15048" y="4747"/>
                    </a:cubicBezTo>
                    <a:cubicBezTo>
                      <a:pt x="15056" y="4738"/>
                      <a:pt x="15081" y="4738"/>
                      <a:pt x="15089" y="4730"/>
                    </a:cubicBezTo>
                    <a:cubicBezTo>
                      <a:pt x="15130" y="4705"/>
                      <a:pt x="15171" y="4681"/>
                      <a:pt x="15213" y="4672"/>
                    </a:cubicBezTo>
                    <a:cubicBezTo>
                      <a:pt x="15237" y="4664"/>
                      <a:pt x="15246" y="4664"/>
                      <a:pt x="15262" y="4656"/>
                    </a:cubicBezTo>
                    <a:cubicBezTo>
                      <a:pt x="15303" y="4631"/>
                      <a:pt x="15344" y="4623"/>
                      <a:pt x="15402" y="4607"/>
                    </a:cubicBezTo>
                    <a:cubicBezTo>
                      <a:pt x="15410" y="4607"/>
                      <a:pt x="15419" y="4590"/>
                      <a:pt x="15427" y="4590"/>
                    </a:cubicBezTo>
                    <a:cubicBezTo>
                      <a:pt x="15484" y="4574"/>
                      <a:pt x="15534" y="4549"/>
                      <a:pt x="15592" y="4532"/>
                    </a:cubicBezTo>
                    <a:cubicBezTo>
                      <a:pt x="15608" y="4532"/>
                      <a:pt x="15625" y="4524"/>
                      <a:pt x="15633" y="4524"/>
                    </a:cubicBezTo>
                    <a:cubicBezTo>
                      <a:pt x="15674" y="4508"/>
                      <a:pt x="15715" y="4491"/>
                      <a:pt x="15756" y="4483"/>
                    </a:cubicBezTo>
                    <a:cubicBezTo>
                      <a:pt x="15781" y="4466"/>
                      <a:pt x="15789" y="4466"/>
                      <a:pt x="15814" y="4458"/>
                    </a:cubicBezTo>
                    <a:cubicBezTo>
                      <a:pt x="15855" y="4450"/>
                      <a:pt x="15896" y="4442"/>
                      <a:pt x="15921" y="4417"/>
                    </a:cubicBezTo>
                    <a:cubicBezTo>
                      <a:pt x="15938" y="4417"/>
                      <a:pt x="15954" y="4409"/>
                      <a:pt x="15962" y="4409"/>
                    </a:cubicBezTo>
                    <a:cubicBezTo>
                      <a:pt x="16020" y="4384"/>
                      <a:pt x="16070" y="4376"/>
                      <a:pt x="16119" y="4368"/>
                    </a:cubicBezTo>
                    <a:cubicBezTo>
                      <a:pt x="16127" y="4368"/>
                      <a:pt x="16144" y="4359"/>
                      <a:pt x="16160" y="4359"/>
                    </a:cubicBezTo>
                    <a:cubicBezTo>
                      <a:pt x="16201" y="4343"/>
                      <a:pt x="16243" y="4335"/>
                      <a:pt x="16276" y="4326"/>
                    </a:cubicBezTo>
                    <a:cubicBezTo>
                      <a:pt x="16292" y="4326"/>
                      <a:pt x="16317" y="4318"/>
                      <a:pt x="16333" y="4318"/>
                    </a:cubicBezTo>
                    <a:cubicBezTo>
                      <a:pt x="16366" y="4302"/>
                      <a:pt x="16399" y="4302"/>
                      <a:pt x="16440" y="4293"/>
                    </a:cubicBezTo>
                    <a:cubicBezTo>
                      <a:pt x="16457" y="4293"/>
                      <a:pt x="16482" y="4285"/>
                      <a:pt x="16498" y="4285"/>
                    </a:cubicBezTo>
                    <a:cubicBezTo>
                      <a:pt x="16523" y="4285"/>
                      <a:pt x="16531" y="4277"/>
                      <a:pt x="16556" y="4277"/>
                    </a:cubicBezTo>
                    <a:cubicBezTo>
                      <a:pt x="16605" y="4260"/>
                      <a:pt x="16646" y="4252"/>
                      <a:pt x="16688" y="4252"/>
                    </a:cubicBezTo>
                    <a:cubicBezTo>
                      <a:pt x="16704" y="4252"/>
                      <a:pt x="16729" y="4244"/>
                      <a:pt x="16745" y="4244"/>
                    </a:cubicBezTo>
                    <a:cubicBezTo>
                      <a:pt x="16786" y="4236"/>
                      <a:pt x="16828" y="4236"/>
                      <a:pt x="16869" y="4219"/>
                    </a:cubicBezTo>
                    <a:cubicBezTo>
                      <a:pt x="16894" y="4219"/>
                      <a:pt x="16910" y="4211"/>
                      <a:pt x="16935" y="4211"/>
                    </a:cubicBezTo>
                    <a:cubicBezTo>
                      <a:pt x="16976" y="4203"/>
                      <a:pt x="17017" y="4203"/>
                      <a:pt x="17058" y="4203"/>
                    </a:cubicBezTo>
                    <a:cubicBezTo>
                      <a:pt x="17075" y="4203"/>
                      <a:pt x="17100" y="4203"/>
                      <a:pt x="17108" y="4195"/>
                    </a:cubicBezTo>
                    <a:cubicBezTo>
                      <a:pt x="17157" y="4195"/>
                      <a:pt x="17198" y="4178"/>
                      <a:pt x="17256" y="4178"/>
                    </a:cubicBezTo>
                    <a:lnTo>
                      <a:pt x="17281" y="4178"/>
                    </a:lnTo>
                    <a:cubicBezTo>
                      <a:pt x="17347" y="4178"/>
                      <a:pt x="17404" y="4178"/>
                      <a:pt x="17462" y="4170"/>
                    </a:cubicBezTo>
                    <a:lnTo>
                      <a:pt x="17685" y="4170"/>
                    </a:lnTo>
                    <a:cubicBezTo>
                      <a:pt x="17726" y="4170"/>
                      <a:pt x="17767" y="4170"/>
                      <a:pt x="17800" y="4178"/>
                    </a:cubicBezTo>
                    <a:lnTo>
                      <a:pt x="17858" y="4178"/>
                    </a:lnTo>
                    <a:cubicBezTo>
                      <a:pt x="17899" y="4178"/>
                      <a:pt x="17932" y="4195"/>
                      <a:pt x="17973" y="4195"/>
                    </a:cubicBezTo>
                    <a:cubicBezTo>
                      <a:pt x="17998" y="4195"/>
                      <a:pt x="18014" y="4195"/>
                      <a:pt x="18039" y="4203"/>
                    </a:cubicBezTo>
                    <a:cubicBezTo>
                      <a:pt x="18080" y="4203"/>
                      <a:pt x="18105" y="4211"/>
                      <a:pt x="18146" y="4219"/>
                    </a:cubicBezTo>
                    <a:cubicBezTo>
                      <a:pt x="18171" y="4219"/>
                      <a:pt x="18179" y="4219"/>
                      <a:pt x="18204" y="4236"/>
                    </a:cubicBezTo>
                    <a:cubicBezTo>
                      <a:pt x="18245" y="4244"/>
                      <a:pt x="18294" y="4252"/>
                      <a:pt x="18336" y="4252"/>
                    </a:cubicBezTo>
                    <a:lnTo>
                      <a:pt x="18352" y="4252"/>
                    </a:lnTo>
                    <a:cubicBezTo>
                      <a:pt x="18410" y="4260"/>
                      <a:pt x="18459" y="4277"/>
                      <a:pt x="18509" y="4293"/>
                    </a:cubicBezTo>
                    <a:cubicBezTo>
                      <a:pt x="18517" y="4293"/>
                      <a:pt x="18533" y="4302"/>
                      <a:pt x="18550" y="4302"/>
                    </a:cubicBezTo>
                    <a:cubicBezTo>
                      <a:pt x="18591" y="4318"/>
                      <a:pt x="18632" y="4326"/>
                      <a:pt x="18665" y="4335"/>
                    </a:cubicBezTo>
                    <a:cubicBezTo>
                      <a:pt x="18682" y="4343"/>
                      <a:pt x="18698" y="4343"/>
                      <a:pt x="18715" y="4359"/>
                    </a:cubicBezTo>
                    <a:cubicBezTo>
                      <a:pt x="18748" y="4368"/>
                      <a:pt x="18781" y="4376"/>
                      <a:pt x="18822" y="4384"/>
                    </a:cubicBezTo>
                    <a:cubicBezTo>
                      <a:pt x="18838" y="4401"/>
                      <a:pt x="18863" y="4401"/>
                      <a:pt x="18871" y="4409"/>
                    </a:cubicBezTo>
                    <a:cubicBezTo>
                      <a:pt x="18904" y="4417"/>
                      <a:pt x="18929" y="4425"/>
                      <a:pt x="18962" y="4450"/>
                    </a:cubicBezTo>
                    <a:cubicBezTo>
                      <a:pt x="18987" y="4458"/>
                      <a:pt x="19003" y="4458"/>
                      <a:pt x="19011" y="4466"/>
                    </a:cubicBezTo>
                    <a:cubicBezTo>
                      <a:pt x="19044" y="4483"/>
                      <a:pt x="19077" y="4499"/>
                      <a:pt x="19110" y="4508"/>
                    </a:cubicBezTo>
                    <a:cubicBezTo>
                      <a:pt x="19127" y="4524"/>
                      <a:pt x="19135" y="4524"/>
                      <a:pt x="19160" y="4532"/>
                    </a:cubicBezTo>
                    <a:cubicBezTo>
                      <a:pt x="19201" y="4549"/>
                      <a:pt x="19242" y="4574"/>
                      <a:pt x="19275" y="4590"/>
                    </a:cubicBezTo>
                    <a:cubicBezTo>
                      <a:pt x="19275" y="4590"/>
                      <a:pt x="19275" y="4590"/>
                      <a:pt x="19276" y="4590"/>
                    </a:cubicBezTo>
                    <a:lnTo>
                      <a:pt x="19276" y="4590"/>
                    </a:lnTo>
                    <a:lnTo>
                      <a:pt x="12370" y="511"/>
                    </a:lnTo>
                    <a:cubicBezTo>
                      <a:pt x="12328" y="495"/>
                      <a:pt x="12287" y="462"/>
                      <a:pt x="12246" y="437"/>
                    </a:cubicBezTo>
                    <a:cubicBezTo>
                      <a:pt x="12238" y="437"/>
                      <a:pt x="12238" y="429"/>
                      <a:pt x="12230" y="429"/>
                    </a:cubicBezTo>
                    <a:cubicBezTo>
                      <a:pt x="12188" y="412"/>
                      <a:pt x="12147" y="388"/>
                      <a:pt x="12114" y="371"/>
                    </a:cubicBezTo>
                    <a:cubicBezTo>
                      <a:pt x="12098" y="363"/>
                      <a:pt x="12081" y="363"/>
                      <a:pt x="12065" y="346"/>
                    </a:cubicBezTo>
                    <a:cubicBezTo>
                      <a:pt x="12032" y="338"/>
                      <a:pt x="11999" y="322"/>
                      <a:pt x="11974" y="305"/>
                    </a:cubicBezTo>
                    <a:cubicBezTo>
                      <a:pt x="11949" y="297"/>
                      <a:pt x="11941" y="297"/>
                      <a:pt x="11916" y="289"/>
                    </a:cubicBezTo>
                    <a:cubicBezTo>
                      <a:pt x="11892" y="280"/>
                      <a:pt x="11859" y="264"/>
                      <a:pt x="11826" y="247"/>
                    </a:cubicBezTo>
                    <a:cubicBezTo>
                      <a:pt x="11801" y="231"/>
                      <a:pt x="11785" y="231"/>
                      <a:pt x="11776" y="223"/>
                    </a:cubicBezTo>
                    <a:cubicBezTo>
                      <a:pt x="11743" y="214"/>
                      <a:pt x="11710" y="206"/>
                      <a:pt x="11669" y="190"/>
                    </a:cubicBezTo>
                    <a:cubicBezTo>
                      <a:pt x="11653" y="181"/>
                      <a:pt x="11644" y="181"/>
                      <a:pt x="11620" y="173"/>
                    </a:cubicBezTo>
                    <a:lnTo>
                      <a:pt x="11496" y="140"/>
                    </a:lnTo>
                    <a:cubicBezTo>
                      <a:pt x="11488" y="140"/>
                      <a:pt x="11471" y="132"/>
                      <a:pt x="11463" y="132"/>
                    </a:cubicBezTo>
                    <a:cubicBezTo>
                      <a:pt x="11414" y="124"/>
                      <a:pt x="11364" y="99"/>
                      <a:pt x="11298" y="91"/>
                    </a:cubicBezTo>
                    <a:lnTo>
                      <a:pt x="11282" y="91"/>
                    </a:lnTo>
                    <a:cubicBezTo>
                      <a:pt x="11232" y="83"/>
                      <a:pt x="11183" y="66"/>
                      <a:pt x="11134" y="58"/>
                    </a:cubicBezTo>
                    <a:cubicBezTo>
                      <a:pt x="11117" y="58"/>
                      <a:pt x="11101" y="58"/>
                      <a:pt x="11084" y="50"/>
                    </a:cubicBezTo>
                    <a:cubicBezTo>
                      <a:pt x="11043" y="41"/>
                      <a:pt x="11010" y="41"/>
                      <a:pt x="10969" y="25"/>
                    </a:cubicBezTo>
                    <a:cubicBezTo>
                      <a:pt x="10952" y="25"/>
                      <a:pt x="10928" y="25"/>
                      <a:pt x="10919" y="17"/>
                    </a:cubicBezTo>
                    <a:cubicBezTo>
                      <a:pt x="10878" y="17"/>
                      <a:pt x="10845" y="8"/>
                      <a:pt x="10804" y="8"/>
                    </a:cubicBezTo>
                    <a:lnTo>
                      <a:pt x="10746" y="8"/>
                    </a:lnTo>
                    <a:cubicBezTo>
                      <a:pt x="10705" y="8"/>
                      <a:pt x="10664" y="8"/>
                      <a:pt x="10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8"/>
              <p:cNvSpPr/>
              <p:nvPr/>
            </p:nvSpPr>
            <p:spPr>
              <a:xfrm>
                <a:off x="9088191" y="-1484825"/>
                <a:ext cx="565659" cy="721125"/>
              </a:xfrm>
              <a:custGeom>
                <a:avLst/>
                <a:gdLst/>
                <a:ahLst/>
                <a:cxnLst/>
                <a:rect l="l" t="t" r="r" b="b"/>
                <a:pathLst>
                  <a:path w="14492" h="18475" extrusionOk="0">
                    <a:moveTo>
                      <a:pt x="10494" y="1"/>
                    </a:moveTo>
                    <a:cubicBezTo>
                      <a:pt x="9529" y="1"/>
                      <a:pt x="8440" y="311"/>
                      <a:pt x="7286" y="965"/>
                    </a:cubicBezTo>
                    <a:cubicBezTo>
                      <a:pt x="3290" y="3231"/>
                      <a:pt x="35" y="8777"/>
                      <a:pt x="18" y="13334"/>
                    </a:cubicBezTo>
                    <a:cubicBezTo>
                      <a:pt x="1" y="16589"/>
                      <a:pt x="1623" y="18475"/>
                      <a:pt x="4001" y="18475"/>
                    </a:cubicBezTo>
                    <a:cubicBezTo>
                      <a:pt x="4964" y="18475"/>
                      <a:pt x="6051" y="18165"/>
                      <a:pt x="7204" y="17512"/>
                    </a:cubicBezTo>
                    <a:cubicBezTo>
                      <a:pt x="11200" y="15246"/>
                      <a:pt x="14455" y="9700"/>
                      <a:pt x="14480" y="5135"/>
                    </a:cubicBezTo>
                    <a:cubicBezTo>
                      <a:pt x="14492" y="1882"/>
                      <a:pt x="12869" y="1"/>
                      <a:pt x="10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48"/>
            <p:cNvGrpSpPr/>
            <p:nvPr/>
          </p:nvGrpSpPr>
          <p:grpSpPr>
            <a:xfrm>
              <a:off x="4142325" y="58813"/>
              <a:ext cx="1641200" cy="1382375"/>
              <a:chOff x="8012650" y="-2146075"/>
              <a:chExt cx="1641200" cy="1382375"/>
            </a:xfrm>
          </p:grpSpPr>
          <p:sp>
            <p:nvSpPr>
              <p:cNvPr id="1412" name="Google Shape;1412;p48"/>
              <p:cNvSpPr/>
              <p:nvPr/>
            </p:nvSpPr>
            <p:spPr>
              <a:xfrm>
                <a:off x="8012650" y="-2146075"/>
                <a:ext cx="1272772" cy="1226128"/>
              </a:xfrm>
              <a:custGeom>
                <a:avLst/>
                <a:gdLst/>
                <a:ahLst/>
                <a:cxnLst/>
                <a:rect l="l" t="t" r="r" b="b"/>
                <a:pathLst>
                  <a:path w="32608" h="31413" extrusionOk="0">
                    <a:moveTo>
                      <a:pt x="32583" y="11184"/>
                    </a:moveTo>
                    <a:lnTo>
                      <a:pt x="32608" y="11199"/>
                    </a:lnTo>
                    <a:cubicBezTo>
                      <a:pt x="32600" y="11194"/>
                      <a:pt x="32592" y="11189"/>
                      <a:pt x="32583" y="11184"/>
                    </a:cubicBezTo>
                    <a:close/>
                    <a:moveTo>
                      <a:pt x="12048" y="0"/>
                    </a:moveTo>
                    <a:cubicBezTo>
                      <a:pt x="11991" y="0"/>
                      <a:pt x="11917" y="0"/>
                      <a:pt x="11851" y="17"/>
                    </a:cubicBezTo>
                    <a:lnTo>
                      <a:pt x="11793" y="17"/>
                    </a:lnTo>
                    <a:cubicBezTo>
                      <a:pt x="11743" y="17"/>
                      <a:pt x="11702" y="25"/>
                      <a:pt x="11645" y="25"/>
                    </a:cubicBezTo>
                    <a:cubicBezTo>
                      <a:pt x="11620" y="25"/>
                      <a:pt x="11595" y="33"/>
                      <a:pt x="11562" y="33"/>
                    </a:cubicBezTo>
                    <a:cubicBezTo>
                      <a:pt x="11521" y="33"/>
                      <a:pt x="11480" y="41"/>
                      <a:pt x="11439" y="41"/>
                    </a:cubicBezTo>
                    <a:cubicBezTo>
                      <a:pt x="11414" y="41"/>
                      <a:pt x="11381" y="58"/>
                      <a:pt x="11348" y="58"/>
                    </a:cubicBezTo>
                    <a:cubicBezTo>
                      <a:pt x="11307" y="66"/>
                      <a:pt x="11266" y="66"/>
                      <a:pt x="11224" y="74"/>
                    </a:cubicBezTo>
                    <a:cubicBezTo>
                      <a:pt x="11191" y="74"/>
                      <a:pt x="11167" y="91"/>
                      <a:pt x="11134" y="91"/>
                    </a:cubicBezTo>
                    <a:cubicBezTo>
                      <a:pt x="11092" y="99"/>
                      <a:pt x="11051" y="107"/>
                      <a:pt x="11002" y="107"/>
                    </a:cubicBezTo>
                    <a:cubicBezTo>
                      <a:pt x="10977" y="107"/>
                      <a:pt x="10961" y="115"/>
                      <a:pt x="10936" y="115"/>
                    </a:cubicBezTo>
                    <a:cubicBezTo>
                      <a:pt x="10928" y="115"/>
                      <a:pt x="10919" y="115"/>
                      <a:pt x="10903" y="132"/>
                    </a:cubicBezTo>
                    <a:cubicBezTo>
                      <a:pt x="10895" y="132"/>
                      <a:pt x="10878" y="140"/>
                      <a:pt x="10862" y="140"/>
                    </a:cubicBezTo>
                    <a:cubicBezTo>
                      <a:pt x="10812" y="148"/>
                      <a:pt x="10771" y="157"/>
                      <a:pt x="10722" y="173"/>
                    </a:cubicBezTo>
                    <a:cubicBezTo>
                      <a:pt x="10697" y="173"/>
                      <a:pt x="10689" y="181"/>
                      <a:pt x="10672" y="181"/>
                    </a:cubicBezTo>
                    <a:cubicBezTo>
                      <a:pt x="10615" y="190"/>
                      <a:pt x="10565" y="214"/>
                      <a:pt x="10516" y="223"/>
                    </a:cubicBezTo>
                    <a:cubicBezTo>
                      <a:pt x="10507" y="223"/>
                      <a:pt x="10491" y="223"/>
                      <a:pt x="10491" y="231"/>
                    </a:cubicBezTo>
                    <a:cubicBezTo>
                      <a:pt x="10433" y="256"/>
                      <a:pt x="10367" y="264"/>
                      <a:pt x="10310" y="280"/>
                    </a:cubicBezTo>
                    <a:cubicBezTo>
                      <a:pt x="10301" y="280"/>
                      <a:pt x="10277" y="297"/>
                      <a:pt x="10268" y="297"/>
                    </a:cubicBezTo>
                    <a:cubicBezTo>
                      <a:pt x="10211" y="305"/>
                      <a:pt x="10161" y="321"/>
                      <a:pt x="10120" y="346"/>
                    </a:cubicBezTo>
                    <a:cubicBezTo>
                      <a:pt x="10104" y="354"/>
                      <a:pt x="10087" y="354"/>
                      <a:pt x="10071" y="363"/>
                    </a:cubicBezTo>
                    <a:cubicBezTo>
                      <a:pt x="10021" y="387"/>
                      <a:pt x="9964" y="396"/>
                      <a:pt x="9914" y="420"/>
                    </a:cubicBezTo>
                    <a:cubicBezTo>
                      <a:pt x="9906" y="420"/>
                      <a:pt x="9898" y="429"/>
                      <a:pt x="9881" y="429"/>
                    </a:cubicBezTo>
                    <a:cubicBezTo>
                      <a:pt x="9823" y="445"/>
                      <a:pt x="9758" y="478"/>
                      <a:pt x="9692" y="503"/>
                    </a:cubicBezTo>
                    <a:cubicBezTo>
                      <a:pt x="9675" y="503"/>
                      <a:pt x="9667" y="511"/>
                      <a:pt x="9659" y="511"/>
                    </a:cubicBezTo>
                    <a:cubicBezTo>
                      <a:pt x="9609" y="527"/>
                      <a:pt x="9543" y="552"/>
                      <a:pt x="9494" y="585"/>
                    </a:cubicBezTo>
                    <a:cubicBezTo>
                      <a:pt x="9469" y="593"/>
                      <a:pt x="9461" y="593"/>
                      <a:pt x="9444" y="602"/>
                    </a:cubicBezTo>
                    <a:cubicBezTo>
                      <a:pt x="9387" y="626"/>
                      <a:pt x="9337" y="643"/>
                      <a:pt x="9288" y="676"/>
                    </a:cubicBezTo>
                    <a:cubicBezTo>
                      <a:pt x="9280" y="684"/>
                      <a:pt x="9255" y="684"/>
                      <a:pt x="9247" y="692"/>
                    </a:cubicBezTo>
                    <a:cubicBezTo>
                      <a:pt x="9181" y="725"/>
                      <a:pt x="9115" y="758"/>
                      <a:pt x="9049" y="791"/>
                    </a:cubicBezTo>
                    <a:lnTo>
                      <a:pt x="9041" y="791"/>
                    </a:lnTo>
                    <a:lnTo>
                      <a:pt x="8851" y="882"/>
                    </a:lnTo>
                    <a:cubicBezTo>
                      <a:pt x="8835" y="890"/>
                      <a:pt x="8826" y="898"/>
                      <a:pt x="8802" y="915"/>
                    </a:cubicBezTo>
                    <a:cubicBezTo>
                      <a:pt x="8752" y="939"/>
                      <a:pt x="8703" y="964"/>
                      <a:pt x="8645" y="997"/>
                    </a:cubicBezTo>
                    <a:cubicBezTo>
                      <a:pt x="8629" y="1005"/>
                      <a:pt x="8620" y="1014"/>
                      <a:pt x="8596" y="1022"/>
                    </a:cubicBezTo>
                    <a:cubicBezTo>
                      <a:pt x="8538" y="1055"/>
                      <a:pt x="8464" y="1096"/>
                      <a:pt x="8398" y="1137"/>
                    </a:cubicBezTo>
                    <a:cubicBezTo>
                      <a:pt x="8315" y="1187"/>
                      <a:pt x="8233" y="1228"/>
                      <a:pt x="8151" y="1286"/>
                    </a:cubicBezTo>
                    <a:cubicBezTo>
                      <a:pt x="8134" y="1294"/>
                      <a:pt x="8101" y="1310"/>
                      <a:pt x="8085" y="1335"/>
                    </a:cubicBezTo>
                    <a:cubicBezTo>
                      <a:pt x="8019" y="1368"/>
                      <a:pt x="7969" y="1409"/>
                      <a:pt x="7903" y="1450"/>
                    </a:cubicBezTo>
                    <a:cubicBezTo>
                      <a:pt x="7879" y="1467"/>
                      <a:pt x="7854" y="1475"/>
                      <a:pt x="7821" y="1500"/>
                    </a:cubicBezTo>
                    <a:lnTo>
                      <a:pt x="7640" y="1623"/>
                    </a:lnTo>
                    <a:cubicBezTo>
                      <a:pt x="7615" y="1632"/>
                      <a:pt x="7599" y="1656"/>
                      <a:pt x="7574" y="1665"/>
                    </a:cubicBezTo>
                    <a:cubicBezTo>
                      <a:pt x="7491" y="1714"/>
                      <a:pt x="7409" y="1780"/>
                      <a:pt x="7327" y="1829"/>
                    </a:cubicBezTo>
                    <a:cubicBezTo>
                      <a:pt x="7318" y="1838"/>
                      <a:pt x="7302" y="1846"/>
                      <a:pt x="7285" y="1862"/>
                    </a:cubicBezTo>
                    <a:cubicBezTo>
                      <a:pt x="7228" y="1912"/>
                      <a:pt x="7154" y="1953"/>
                      <a:pt x="7096" y="2002"/>
                    </a:cubicBezTo>
                    <a:cubicBezTo>
                      <a:pt x="7071" y="2027"/>
                      <a:pt x="7038" y="2044"/>
                      <a:pt x="7022" y="2068"/>
                    </a:cubicBezTo>
                    <a:cubicBezTo>
                      <a:pt x="6956" y="2110"/>
                      <a:pt x="6906" y="2151"/>
                      <a:pt x="6849" y="2200"/>
                    </a:cubicBezTo>
                    <a:cubicBezTo>
                      <a:pt x="6824" y="2217"/>
                      <a:pt x="6791" y="2241"/>
                      <a:pt x="6775" y="2258"/>
                    </a:cubicBezTo>
                    <a:cubicBezTo>
                      <a:pt x="6700" y="2316"/>
                      <a:pt x="6643" y="2365"/>
                      <a:pt x="6569" y="2423"/>
                    </a:cubicBezTo>
                    <a:lnTo>
                      <a:pt x="6536" y="2456"/>
                    </a:lnTo>
                    <a:cubicBezTo>
                      <a:pt x="6453" y="2522"/>
                      <a:pt x="6379" y="2588"/>
                      <a:pt x="6297" y="2653"/>
                    </a:cubicBezTo>
                    <a:cubicBezTo>
                      <a:pt x="6280" y="2670"/>
                      <a:pt x="6255" y="2686"/>
                      <a:pt x="6247" y="2703"/>
                    </a:cubicBezTo>
                    <a:cubicBezTo>
                      <a:pt x="6189" y="2752"/>
                      <a:pt x="6124" y="2810"/>
                      <a:pt x="6074" y="2859"/>
                    </a:cubicBezTo>
                    <a:cubicBezTo>
                      <a:pt x="6049" y="2876"/>
                      <a:pt x="6025" y="2901"/>
                      <a:pt x="6000" y="2917"/>
                    </a:cubicBezTo>
                    <a:cubicBezTo>
                      <a:pt x="5942" y="2975"/>
                      <a:pt x="5885" y="3024"/>
                      <a:pt x="5835" y="3074"/>
                    </a:cubicBezTo>
                    <a:lnTo>
                      <a:pt x="5777" y="3140"/>
                    </a:lnTo>
                    <a:cubicBezTo>
                      <a:pt x="5621" y="3280"/>
                      <a:pt x="5473" y="3428"/>
                      <a:pt x="5324" y="3576"/>
                    </a:cubicBezTo>
                    <a:lnTo>
                      <a:pt x="5258" y="3642"/>
                    </a:lnTo>
                    <a:cubicBezTo>
                      <a:pt x="5209" y="3692"/>
                      <a:pt x="5159" y="3758"/>
                      <a:pt x="5094" y="3807"/>
                    </a:cubicBezTo>
                    <a:cubicBezTo>
                      <a:pt x="5077" y="3824"/>
                      <a:pt x="5052" y="3857"/>
                      <a:pt x="5019" y="3881"/>
                    </a:cubicBezTo>
                    <a:cubicBezTo>
                      <a:pt x="4970" y="3939"/>
                      <a:pt x="4912" y="4005"/>
                      <a:pt x="4855" y="4063"/>
                    </a:cubicBezTo>
                    <a:cubicBezTo>
                      <a:pt x="4838" y="4087"/>
                      <a:pt x="4830" y="4104"/>
                      <a:pt x="4805" y="4112"/>
                    </a:cubicBezTo>
                    <a:cubicBezTo>
                      <a:pt x="4731" y="4194"/>
                      <a:pt x="4665" y="4269"/>
                      <a:pt x="4591" y="4351"/>
                    </a:cubicBezTo>
                    <a:cubicBezTo>
                      <a:pt x="4583" y="4359"/>
                      <a:pt x="4558" y="4384"/>
                      <a:pt x="4550" y="4400"/>
                    </a:cubicBezTo>
                    <a:cubicBezTo>
                      <a:pt x="4500" y="4466"/>
                      <a:pt x="4434" y="4540"/>
                      <a:pt x="4385" y="4598"/>
                    </a:cubicBezTo>
                    <a:lnTo>
                      <a:pt x="4352" y="4631"/>
                    </a:lnTo>
                    <a:cubicBezTo>
                      <a:pt x="4344" y="4648"/>
                      <a:pt x="4319" y="4664"/>
                      <a:pt x="4311" y="4681"/>
                    </a:cubicBezTo>
                    <a:lnTo>
                      <a:pt x="4187" y="4837"/>
                    </a:lnTo>
                    <a:cubicBezTo>
                      <a:pt x="4171" y="4870"/>
                      <a:pt x="4138" y="4895"/>
                      <a:pt x="4113" y="4928"/>
                    </a:cubicBezTo>
                    <a:cubicBezTo>
                      <a:pt x="4072" y="4977"/>
                      <a:pt x="4031" y="5035"/>
                      <a:pt x="3989" y="5093"/>
                    </a:cubicBezTo>
                    <a:cubicBezTo>
                      <a:pt x="3973" y="5126"/>
                      <a:pt x="3948" y="5142"/>
                      <a:pt x="3932" y="5175"/>
                    </a:cubicBezTo>
                    <a:cubicBezTo>
                      <a:pt x="3882" y="5249"/>
                      <a:pt x="3825" y="5323"/>
                      <a:pt x="3767" y="5381"/>
                    </a:cubicBezTo>
                    <a:cubicBezTo>
                      <a:pt x="3759" y="5389"/>
                      <a:pt x="3742" y="5406"/>
                      <a:pt x="3734" y="5422"/>
                    </a:cubicBezTo>
                    <a:lnTo>
                      <a:pt x="3553" y="5669"/>
                    </a:lnTo>
                    <a:cubicBezTo>
                      <a:pt x="3528" y="5694"/>
                      <a:pt x="3511" y="5719"/>
                      <a:pt x="3495" y="5744"/>
                    </a:cubicBezTo>
                    <a:cubicBezTo>
                      <a:pt x="3454" y="5801"/>
                      <a:pt x="3412" y="5859"/>
                      <a:pt x="3371" y="5917"/>
                    </a:cubicBezTo>
                    <a:cubicBezTo>
                      <a:pt x="3355" y="5950"/>
                      <a:pt x="3330" y="5983"/>
                      <a:pt x="3305" y="6007"/>
                    </a:cubicBezTo>
                    <a:cubicBezTo>
                      <a:pt x="3264" y="6065"/>
                      <a:pt x="3231" y="6114"/>
                      <a:pt x="3190" y="6172"/>
                    </a:cubicBezTo>
                    <a:cubicBezTo>
                      <a:pt x="3165" y="6205"/>
                      <a:pt x="3149" y="6246"/>
                      <a:pt x="3116" y="6279"/>
                    </a:cubicBezTo>
                    <a:cubicBezTo>
                      <a:pt x="3075" y="6329"/>
                      <a:pt x="3042" y="6395"/>
                      <a:pt x="3000" y="6444"/>
                    </a:cubicBezTo>
                    <a:lnTo>
                      <a:pt x="2943" y="6535"/>
                    </a:lnTo>
                    <a:cubicBezTo>
                      <a:pt x="2902" y="6601"/>
                      <a:pt x="2860" y="6666"/>
                      <a:pt x="2819" y="6732"/>
                    </a:cubicBezTo>
                    <a:cubicBezTo>
                      <a:pt x="2811" y="6749"/>
                      <a:pt x="2786" y="6774"/>
                      <a:pt x="2778" y="6807"/>
                    </a:cubicBezTo>
                    <a:cubicBezTo>
                      <a:pt x="2729" y="6889"/>
                      <a:pt x="2671" y="6980"/>
                      <a:pt x="2613" y="7062"/>
                    </a:cubicBezTo>
                    <a:cubicBezTo>
                      <a:pt x="2588" y="7095"/>
                      <a:pt x="2580" y="7120"/>
                      <a:pt x="2564" y="7153"/>
                    </a:cubicBezTo>
                    <a:cubicBezTo>
                      <a:pt x="2531" y="7219"/>
                      <a:pt x="2490" y="7276"/>
                      <a:pt x="2457" y="7326"/>
                    </a:cubicBezTo>
                    <a:cubicBezTo>
                      <a:pt x="2440" y="7367"/>
                      <a:pt x="2415" y="7400"/>
                      <a:pt x="2399" y="7441"/>
                    </a:cubicBezTo>
                    <a:cubicBezTo>
                      <a:pt x="2366" y="7490"/>
                      <a:pt x="2333" y="7548"/>
                      <a:pt x="2308" y="7606"/>
                    </a:cubicBezTo>
                    <a:cubicBezTo>
                      <a:pt x="2284" y="7647"/>
                      <a:pt x="2259" y="7680"/>
                      <a:pt x="2242" y="7721"/>
                    </a:cubicBezTo>
                    <a:cubicBezTo>
                      <a:pt x="2209" y="7771"/>
                      <a:pt x="2185" y="7820"/>
                      <a:pt x="2152" y="7886"/>
                    </a:cubicBezTo>
                    <a:cubicBezTo>
                      <a:pt x="2127" y="7927"/>
                      <a:pt x="2111" y="7960"/>
                      <a:pt x="2086" y="8001"/>
                    </a:cubicBezTo>
                    <a:cubicBezTo>
                      <a:pt x="2061" y="8059"/>
                      <a:pt x="2028" y="8125"/>
                      <a:pt x="1995" y="8174"/>
                    </a:cubicBezTo>
                    <a:cubicBezTo>
                      <a:pt x="1970" y="8207"/>
                      <a:pt x="1962" y="8232"/>
                      <a:pt x="1946" y="8265"/>
                    </a:cubicBezTo>
                    <a:cubicBezTo>
                      <a:pt x="1905" y="8356"/>
                      <a:pt x="1847" y="8438"/>
                      <a:pt x="1814" y="8537"/>
                    </a:cubicBezTo>
                    <a:cubicBezTo>
                      <a:pt x="1789" y="8562"/>
                      <a:pt x="1781" y="8595"/>
                      <a:pt x="1756" y="8628"/>
                    </a:cubicBezTo>
                    <a:lnTo>
                      <a:pt x="1666" y="8809"/>
                    </a:lnTo>
                    <a:cubicBezTo>
                      <a:pt x="1641" y="8850"/>
                      <a:pt x="1624" y="8891"/>
                      <a:pt x="1616" y="8924"/>
                    </a:cubicBezTo>
                    <a:cubicBezTo>
                      <a:pt x="1583" y="8974"/>
                      <a:pt x="1558" y="9040"/>
                      <a:pt x="1542" y="9089"/>
                    </a:cubicBezTo>
                    <a:lnTo>
                      <a:pt x="1509" y="9155"/>
                    </a:lnTo>
                    <a:cubicBezTo>
                      <a:pt x="1501" y="9180"/>
                      <a:pt x="1484" y="9213"/>
                      <a:pt x="1468" y="9246"/>
                    </a:cubicBezTo>
                    <a:cubicBezTo>
                      <a:pt x="1460" y="9262"/>
                      <a:pt x="1451" y="9287"/>
                      <a:pt x="1451" y="9295"/>
                    </a:cubicBezTo>
                    <a:cubicBezTo>
                      <a:pt x="1377" y="9452"/>
                      <a:pt x="1311" y="9608"/>
                      <a:pt x="1254" y="9757"/>
                    </a:cubicBezTo>
                    <a:cubicBezTo>
                      <a:pt x="1245" y="9781"/>
                      <a:pt x="1229" y="9814"/>
                      <a:pt x="1221" y="9831"/>
                    </a:cubicBezTo>
                    <a:cubicBezTo>
                      <a:pt x="1204" y="9880"/>
                      <a:pt x="1179" y="9946"/>
                      <a:pt x="1163" y="9996"/>
                    </a:cubicBezTo>
                    <a:cubicBezTo>
                      <a:pt x="1146" y="10029"/>
                      <a:pt x="1138" y="10045"/>
                      <a:pt x="1130" y="10078"/>
                    </a:cubicBezTo>
                    <a:cubicBezTo>
                      <a:pt x="1105" y="10144"/>
                      <a:pt x="1089" y="10193"/>
                      <a:pt x="1072" y="10251"/>
                    </a:cubicBezTo>
                    <a:cubicBezTo>
                      <a:pt x="1056" y="10276"/>
                      <a:pt x="1048" y="10292"/>
                      <a:pt x="1048" y="10317"/>
                    </a:cubicBezTo>
                    <a:cubicBezTo>
                      <a:pt x="1015" y="10391"/>
                      <a:pt x="998" y="10457"/>
                      <a:pt x="965" y="10539"/>
                    </a:cubicBezTo>
                    <a:cubicBezTo>
                      <a:pt x="957" y="10572"/>
                      <a:pt x="940" y="10597"/>
                      <a:pt x="932" y="10622"/>
                    </a:cubicBezTo>
                    <a:cubicBezTo>
                      <a:pt x="916" y="10679"/>
                      <a:pt x="907" y="10729"/>
                      <a:pt x="883" y="10770"/>
                    </a:cubicBezTo>
                    <a:lnTo>
                      <a:pt x="850" y="10861"/>
                    </a:lnTo>
                    <a:cubicBezTo>
                      <a:pt x="833" y="10910"/>
                      <a:pt x="825" y="10951"/>
                      <a:pt x="800" y="11009"/>
                    </a:cubicBezTo>
                    <a:lnTo>
                      <a:pt x="767" y="11100"/>
                    </a:lnTo>
                    <a:cubicBezTo>
                      <a:pt x="751" y="11174"/>
                      <a:pt x="718" y="11240"/>
                      <a:pt x="701" y="11314"/>
                    </a:cubicBezTo>
                    <a:cubicBezTo>
                      <a:pt x="685" y="11347"/>
                      <a:pt x="677" y="11380"/>
                      <a:pt x="668" y="11396"/>
                    </a:cubicBezTo>
                    <a:cubicBezTo>
                      <a:pt x="660" y="11446"/>
                      <a:pt x="635" y="11487"/>
                      <a:pt x="627" y="11545"/>
                    </a:cubicBezTo>
                    <a:cubicBezTo>
                      <a:pt x="619" y="11569"/>
                      <a:pt x="603" y="11611"/>
                      <a:pt x="594" y="11644"/>
                    </a:cubicBezTo>
                    <a:cubicBezTo>
                      <a:pt x="586" y="11685"/>
                      <a:pt x="561" y="11734"/>
                      <a:pt x="553" y="11775"/>
                    </a:cubicBezTo>
                    <a:cubicBezTo>
                      <a:pt x="545" y="11808"/>
                      <a:pt x="528" y="11841"/>
                      <a:pt x="520" y="11883"/>
                    </a:cubicBezTo>
                    <a:cubicBezTo>
                      <a:pt x="504" y="11940"/>
                      <a:pt x="495" y="12006"/>
                      <a:pt x="471" y="12064"/>
                    </a:cubicBezTo>
                    <a:cubicBezTo>
                      <a:pt x="462" y="12105"/>
                      <a:pt x="454" y="12138"/>
                      <a:pt x="438" y="12179"/>
                    </a:cubicBezTo>
                    <a:cubicBezTo>
                      <a:pt x="429" y="12229"/>
                      <a:pt x="413" y="12286"/>
                      <a:pt x="397" y="12336"/>
                    </a:cubicBezTo>
                    <a:cubicBezTo>
                      <a:pt x="388" y="12369"/>
                      <a:pt x="380" y="12410"/>
                      <a:pt x="380" y="12435"/>
                    </a:cubicBezTo>
                    <a:cubicBezTo>
                      <a:pt x="372" y="12476"/>
                      <a:pt x="355" y="12534"/>
                      <a:pt x="347" y="12575"/>
                    </a:cubicBezTo>
                    <a:cubicBezTo>
                      <a:pt x="339" y="12599"/>
                      <a:pt x="339" y="12641"/>
                      <a:pt x="322" y="12674"/>
                    </a:cubicBezTo>
                    <a:lnTo>
                      <a:pt x="298" y="12830"/>
                    </a:lnTo>
                    <a:cubicBezTo>
                      <a:pt x="289" y="12863"/>
                      <a:pt x="289" y="12888"/>
                      <a:pt x="273" y="12921"/>
                    </a:cubicBezTo>
                    <a:cubicBezTo>
                      <a:pt x="265" y="12987"/>
                      <a:pt x="248" y="13053"/>
                      <a:pt x="232" y="13119"/>
                    </a:cubicBezTo>
                    <a:cubicBezTo>
                      <a:pt x="223" y="13152"/>
                      <a:pt x="223" y="13176"/>
                      <a:pt x="215" y="13209"/>
                    </a:cubicBezTo>
                    <a:cubicBezTo>
                      <a:pt x="199" y="13259"/>
                      <a:pt x="191" y="13300"/>
                      <a:pt x="191" y="13358"/>
                    </a:cubicBezTo>
                    <a:cubicBezTo>
                      <a:pt x="182" y="13382"/>
                      <a:pt x="182" y="13415"/>
                      <a:pt x="174" y="13448"/>
                    </a:cubicBezTo>
                    <a:cubicBezTo>
                      <a:pt x="158" y="13498"/>
                      <a:pt x="149" y="13547"/>
                      <a:pt x="149" y="13605"/>
                    </a:cubicBezTo>
                    <a:cubicBezTo>
                      <a:pt x="149" y="13630"/>
                      <a:pt x="141" y="13654"/>
                      <a:pt x="141" y="13687"/>
                    </a:cubicBezTo>
                    <a:lnTo>
                      <a:pt x="108" y="13901"/>
                    </a:lnTo>
                    <a:cubicBezTo>
                      <a:pt x="108" y="13934"/>
                      <a:pt x="100" y="13951"/>
                      <a:pt x="100" y="13984"/>
                    </a:cubicBezTo>
                    <a:cubicBezTo>
                      <a:pt x="92" y="14033"/>
                      <a:pt x="92" y="14083"/>
                      <a:pt x="75" y="14140"/>
                    </a:cubicBezTo>
                    <a:cubicBezTo>
                      <a:pt x="75" y="14165"/>
                      <a:pt x="67" y="14198"/>
                      <a:pt x="67" y="14231"/>
                    </a:cubicBezTo>
                    <a:cubicBezTo>
                      <a:pt x="59" y="14280"/>
                      <a:pt x="59" y="14330"/>
                      <a:pt x="59" y="14388"/>
                    </a:cubicBezTo>
                    <a:cubicBezTo>
                      <a:pt x="59" y="14412"/>
                      <a:pt x="59" y="14437"/>
                      <a:pt x="50" y="14470"/>
                    </a:cubicBezTo>
                    <a:cubicBezTo>
                      <a:pt x="42" y="14536"/>
                      <a:pt x="42" y="14610"/>
                      <a:pt x="26" y="14684"/>
                    </a:cubicBezTo>
                    <a:lnTo>
                      <a:pt x="26" y="14734"/>
                    </a:lnTo>
                    <a:cubicBezTo>
                      <a:pt x="26" y="14800"/>
                      <a:pt x="17" y="14849"/>
                      <a:pt x="17" y="14907"/>
                    </a:cubicBezTo>
                    <a:lnTo>
                      <a:pt x="17" y="14989"/>
                    </a:lnTo>
                    <a:cubicBezTo>
                      <a:pt x="17" y="15047"/>
                      <a:pt x="17" y="15096"/>
                      <a:pt x="9" y="15146"/>
                    </a:cubicBezTo>
                    <a:lnTo>
                      <a:pt x="9" y="15220"/>
                    </a:lnTo>
                    <a:lnTo>
                      <a:pt x="9" y="15442"/>
                    </a:lnTo>
                    <a:cubicBezTo>
                      <a:pt x="1" y="18071"/>
                      <a:pt x="907" y="19925"/>
                      <a:pt x="2399" y="20815"/>
                    </a:cubicBezTo>
                    <a:lnTo>
                      <a:pt x="20569" y="31412"/>
                    </a:lnTo>
                    <a:cubicBezTo>
                      <a:pt x="19077" y="30539"/>
                      <a:pt x="18171" y="28668"/>
                      <a:pt x="18179" y="26048"/>
                    </a:cubicBezTo>
                    <a:lnTo>
                      <a:pt x="18179" y="25817"/>
                    </a:lnTo>
                    <a:lnTo>
                      <a:pt x="18179" y="25743"/>
                    </a:lnTo>
                    <a:cubicBezTo>
                      <a:pt x="18179" y="25693"/>
                      <a:pt x="18179" y="25644"/>
                      <a:pt x="18187" y="25594"/>
                    </a:cubicBezTo>
                    <a:lnTo>
                      <a:pt x="18187" y="25512"/>
                    </a:lnTo>
                    <a:cubicBezTo>
                      <a:pt x="18187" y="25446"/>
                      <a:pt x="18196" y="25397"/>
                      <a:pt x="18196" y="25331"/>
                    </a:cubicBezTo>
                    <a:lnTo>
                      <a:pt x="18196" y="25281"/>
                    </a:lnTo>
                    <a:cubicBezTo>
                      <a:pt x="18212" y="25207"/>
                      <a:pt x="18212" y="25141"/>
                      <a:pt x="18220" y="25059"/>
                    </a:cubicBezTo>
                    <a:cubicBezTo>
                      <a:pt x="18220" y="25034"/>
                      <a:pt x="18220" y="25001"/>
                      <a:pt x="18229" y="24985"/>
                    </a:cubicBezTo>
                    <a:cubicBezTo>
                      <a:pt x="18229" y="24935"/>
                      <a:pt x="18237" y="24878"/>
                      <a:pt x="18253" y="24828"/>
                    </a:cubicBezTo>
                    <a:cubicBezTo>
                      <a:pt x="18253" y="24795"/>
                      <a:pt x="18262" y="24779"/>
                      <a:pt x="18262" y="24746"/>
                    </a:cubicBezTo>
                    <a:cubicBezTo>
                      <a:pt x="18270" y="24696"/>
                      <a:pt x="18270" y="24630"/>
                      <a:pt x="18278" y="24581"/>
                    </a:cubicBezTo>
                    <a:cubicBezTo>
                      <a:pt x="18278" y="24564"/>
                      <a:pt x="18295" y="24540"/>
                      <a:pt x="18295" y="24507"/>
                    </a:cubicBezTo>
                    <a:cubicBezTo>
                      <a:pt x="18303" y="24441"/>
                      <a:pt x="18311" y="24358"/>
                      <a:pt x="18319" y="24284"/>
                    </a:cubicBezTo>
                    <a:cubicBezTo>
                      <a:pt x="18319" y="24259"/>
                      <a:pt x="18327" y="24243"/>
                      <a:pt x="18327" y="24218"/>
                    </a:cubicBezTo>
                    <a:cubicBezTo>
                      <a:pt x="18344" y="24169"/>
                      <a:pt x="18352" y="24111"/>
                      <a:pt x="18360" y="24053"/>
                    </a:cubicBezTo>
                    <a:cubicBezTo>
                      <a:pt x="18360" y="24029"/>
                      <a:pt x="18369" y="24004"/>
                      <a:pt x="18369" y="23971"/>
                    </a:cubicBezTo>
                    <a:cubicBezTo>
                      <a:pt x="18385" y="23922"/>
                      <a:pt x="18393" y="23872"/>
                      <a:pt x="18402" y="23806"/>
                    </a:cubicBezTo>
                    <a:cubicBezTo>
                      <a:pt x="18402" y="23790"/>
                      <a:pt x="18410" y="23757"/>
                      <a:pt x="18410" y="23740"/>
                    </a:cubicBezTo>
                    <a:cubicBezTo>
                      <a:pt x="18426" y="23666"/>
                      <a:pt x="18443" y="23584"/>
                      <a:pt x="18451" y="23510"/>
                    </a:cubicBezTo>
                    <a:cubicBezTo>
                      <a:pt x="18451" y="23501"/>
                      <a:pt x="18451" y="23493"/>
                      <a:pt x="18468" y="23477"/>
                    </a:cubicBezTo>
                    <a:cubicBezTo>
                      <a:pt x="18476" y="23419"/>
                      <a:pt x="18492" y="23345"/>
                      <a:pt x="18509" y="23287"/>
                    </a:cubicBezTo>
                    <a:cubicBezTo>
                      <a:pt x="18517" y="23262"/>
                      <a:pt x="18517" y="23229"/>
                      <a:pt x="18525" y="23213"/>
                    </a:cubicBezTo>
                    <a:cubicBezTo>
                      <a:pt x="18533" y="23164"/>
                      <a:pt x="18550" y="23098"/>
                      <a:pt x="18566" y="23048"/>
                    </a:cubicBezTo>
                    <a:cubicBezTo>
                      <a:pt x="18575" y="23023"/>
                      <a:pt x="18575" y="22999"/>
                      <a:pt x="18591" y="22974"/>
                    </a:cubicBezTo>
                    <a:cubicBezTo>
                      <a:pt x="18608" y="22900"/>
                      <a:pt x="18616" y="22834"/>
                      <a:pt x="18641" y="22760"/>
                    </a:cubicBezTo>
                    <a:lnTo>
                      <a:pt x="18641" y="22735"/>
                    </a:lnTo>
                    <a:cubicBezTo>
                      <a:pt x="18657" y="22653"/>
                      <a:pt x="18682" y="22587"/>
                      <a:pt x="18698" y="22504"/>
                    </a:cubicBezTo>
                    <a:cubicBezTo>
                      <a:pt x="18715" y="22480"/>
                      <a:pt x="18715" y="22463"/>
                      <a:pt x="18723" y="22438"/>
                    </a:cubicBezTo>
                    <a:cubicBezTo>
                      <a:pt x="18740" y="22381"/>
                      <a:pt x="18756" y="22315"/>
                      <a:pt x="18772" y="22265"/>
                    </a:cubicBezTo>
                    <a:cubicBezTo>
                      <a:pt x="18781" y="22241"/>
                      <a:pt x="18781" y="22224"/>
                      <a:pt x="18797" y="22191"/>
                    </a:cubicBezTo>
                    <a:cubicBezTo>
                      <a:pt x="18814" y="22117"/>
                      <a:pt x="18838" y="22059"/>
                      <a:pt x="18855" y="21985"/>
                    </a:cubicBezTo>
                    <a:cubicBezTo>
                      <a:pt x="18855" y="21977"/>
                      <a:pt x="18863" y="21969"/>
                      <a:pt x="18863" y="21952"/>
                    </a:cubicBezTo>
                    <a:cubicBezTo>
                      <a:pt x="18888" y="21870"/>
                      <a:pt x="18921" y="21787"/>
                      <a:pt x="18937" y="21721"/>
                    </a:cubicBezTo>
                    <a:cubicBezTo>
                      <a:pt x="18937" y="21697"/>
                      <a:pt x="18946" y="21689"/>
                      <a:pt x="18962" y="21664"/>
                    </a:cubicBezTo>
                    <a:cubicBezTo>
                      <a:pt x="18978" y="21606"/>
                      <a:pt x="19003" y="21540"/>
                      <a:pt x="19020" y="21474"/>
                    </a:cubicBezTo>
                    <a:cubicBezTo>
                      <a:pt x="19028" y="21450"/>
                      <a:pt x="19028" y="21433"/>
                      <a:pt x="19044" y="21408"/>
                    </a:cubicBezTo>
                    <a:cubicBezTo>
                      <a:pt x="19061" y="21351"/>
                      <a:pt x="19086" y="21285"/>
                      <a:pt x="19110" y="21211"/>
                    </a:cubicBezTo>
                    <a:cubicBezTo>
                      <a:pt x="19127" y="21194"/>
                      <a:pt x="19127" y="21186"/>
                      <a:pt x="19135" y="21161"/>
                    </a:cubicBezTo>
                    <a:cubicBezTo>
                      <a:pt x="19168" y="21079"/>
                      <a:pt x="19193" y="20996"/>
                      <a:pt x="19226" y="20922"/>
                    </a:cubicBezTo>
                    <a:cubicBezTo>
                      <a:pt x="19226" y="20914"/>
                      <a:pt x="19234" y="20906"/>
                      <a:pt x="19234" y="20897"/>
                    </a:cubicBezTo>
                    <a:cubicBezTo>
                      <a:pt x="19267" y="20823"/>
                      <a:pt x="19292" y="20757"/>
                      <a:pt x="19316" y="20691"/>
                    </a:cubicBezTo>
                    <a:lnTo>
                      <a:pt x="19349" y="20626"/>
                    </a:lnTo>
                    <a:cubicBezTo>
                      <a:pt x="19374" y="20568"/>
                      <a:pt x="19399" y="20502"/>
                      <a:pt x="19423" y="20452"/>
                    </a:cubicBezTo>
                    <a:cubicBezTo>
                      <a:pt x="19432" y="20428"/>
                      <a:pt x="19440" y="20411"/>
                      <a:pt x="19440" y="20387"/>
                    </a:cubicBezTo>
                    <a:cubicBezTo>
                      <a:pt x="19473" y="20304"/>
                      <a:pt x="19506" y="20238"/>
                      <a:pt x="19547" y="20156"/>
                    </a:cubicBezTo>
                    <a:cubicBezTo>
                      <a:pt x="19580" y="20082"/>
                      <a:pt x="19605" y="19999"/>
                      <a:pt x="19646" y="19925"/>
                    </a:cubicBezTo>
                    <a:cubicBezTo>
                      <a:pt x="19662" y="19909"/>
                      <a:pt x="19671" y="19876"/>
                      <a:pt x="19679" y="19851"/>
                    </a:cubicBezTo>
                    <a:cubicBezTo>
                      <a:pt x="19704" y="19810"/>
                      <a:pt x="19720" y="19760"/>
                      <a:pt x="19745" y="19719"/>
                    </a:cubicBezTo>
                    <a:lnTo>
                      <a:pt x="19835" y="19538"/>
                    </a:lnTo>
                    <a:cubicBezTo>
                      <a:pt x="19844" y="19505"/>
                      <a:pt x="19868" y="19472"/>
                      <a:pt x="19877" y="19439"/>
                    </a:cubicBezTo>
                    <a:cubicBezTo>
                      <a:pt x="19910" y="19373"/>
                      <a:pt x="19951" y="19291"/>
                      <a:pt x="19992" y="19216"/>
                    </a:cubicBezTo>
                    <a:cubicBezTo>
                      <a:pt x="20000" y="19192"/>
                      <a:pt x="20009" y="19175"/>
                      <a:pt x="20017" y="19167"/>
                    </a:cubicBezTo>
                    <a:cubicBezTo>
                      <a:pt x="20074" y="19068"/>
                      <a:pt x="20116" y="18977"/>
                      <a:pt x="20165" y="18887"/>
                    </a:cubicBezTo>
                    <a:cubicBezTo>
                      <a:pt x="20173" y="18862"/>
                      <a:pt x="20182" y="18846"/>
                      <a:pt x="20198" y="18837"/>
                    </a:cubicBezTo>
                    <a:cubicBezTo>
                      <a:pt x="20239" y="18763"/>
                      <a:pt x="20280" y="18689"/>
                      <a:pt x="20305" y="18607"/>
                    </a:cubicBezTo>
                    <a:cubicBezTo>
                      <a:pt x="20330" y="18574"/>
                      <a:pt x="20338" y="18549"/>
                      <a:pt x="20363" y="18524"/>
                    </a:cubicBezTo>
                    <a:cubicBezTo>
                      <a:pt x="20388" y="18467"/>
                      <a:pt x="20429" y="18401"/>
                      <a:pt x="20462" y="18326"/>
                    </a:cubicBezTo>
                    <a:cubicBezTo>
                      <a:pt x="20486" y="18302"/>
                      <a:pt x="20495" y="18269"/>
                      <a:pt x="20511" y="18236"/>
                    </a:cubicBezTo>
                    <a:cubicBezTo>
                      <a:pt x="20544" y="18178"/>
                      <a:pt x="20585" y="18112"/>
                      <a:pt x="20618" y="18055"/>
                    </a:cubicBezTo>
                    <a:cubicBezTo>
                      <a:pt x="20635" y="18022"/>
                      <a:pt x="20651" y="17989"/>
                      <a:pt x="20668" y="17972"/>
                    </a:cubicBezTo>
                    <a:cubicBezTo>
                      <a:pt x="20709" y="17898"/>
                      <a:pt x="20750" y="17824"/>
                      <a:pt x="20800" y="17750"/>
                    </a:cubicBezTo>
                    <a:cubicBezTo>
                      <a:pt x="20816" y="17733"/>
                      <a:pt x="20824" y="17725"/>
                      <a:pt x="20833" y="17700"/>
                    </a:cubicBezTo>
                    <a:cubicBezTo>
                      <a:pt x="20882" y="17610"/>
                      <a:pt x="20948" y="17519"/>
                      <a:pt x="20997" y="17420"/>
                    </a:cubicBezTo>
                    <a:cubicBezTo>
                      <a:pt x="21006" y="17412"/>
                      <a:pt x="21006" y="17404"/>
                      <a:pt x="21022" y="17395"/>
                    </a:cubicBezTo>
                    <a:cubicBezTo>
                      <a:pt x="21072" y="17313"/>
                      <a:pt x="21121" y="17239"/>
                      <a:pt x="21170" y="17156"/>
                    </a:cubicBezTo>
                    <a:cubicBezTo>
                      <a:pt x="21195" y="17132"/>
                      <a:pt x="21203" y="17107"/>
                      <a:pt x="21228" y="17082"/>
                    </a:cubicBezTo>
                    <a:lnTo>
                      <a:pt x="21352" y="16901"/>
                    </a:lnTo>
                    <a:cubicBezTo>
                      <a:pt x="21368" y="16868"/>
                      <a:pt x="21393" y="16835"/>
                      <a:pt x="21409" y="16819"/>
                    </a:cubicBezTo>
                    <a:cubicBezTo>
                      <a:pt x="21451" y="16753"/>
                      <a:pt x="21492" y="16695"/>
                      <a:pt x="21533" y="16637"/>
                    </a:cubicBezTo>
                    <a:cubicBezTo>
                      <a:pt x="21558" y="16613"/>
                      <a:pt x="21574" y="16588"/>
                      <a:pt x="21599" y="16555"/>
                    </a:cubicBezTo>
                    <a:cubicBezTo>
                      <a:pt x="21640" y="16497"/>
                      <a:pt x="21690" y="16423"/>
                      <a:pt x="21731" y="16365"/>
                    </a:cubicBezTo>
                    <a:cubicBezTo>
                      <a:pt x="21739" y="16341"/>
                      <a:pt x="21764" y="16324"/>
                      <a:pt x="21772" y="16299"/>
                    </a:cubicBezTo>
                    <a:cubicBezTo>
                      <a:pt x="21830" y="16217"/>
                      <a:pt x="21896" y="16135"/>
                      <a:pt x="21953" y="16044"/>
                    </a:cubicBezTo>
                    <a:cubicBezTo>
                      <a:pt x="21970" y="16036"/>
                      <a:pt x="21970" y="16019"/>
                      <a:pt x="21978" y="16019"/>
                    </a:cubicBezTo>
                    <a:cubicBezTo>
                      <a:pt x="22027" y="15953"/>
                      <a:pt x="22093" y="15879"/>
                      <a:pt x="22143" y="15805"/>
                    </a:cubicBezTo>
                    <a:cubicBezTo>
                      <a:pt x="22159" y="15772"/>
                      <a:pt x="22184" y="15756"/>
                      <a:pt x="22200" y="15723"/>
                    </a:cubicBezTo>
                    <a:lnTo>
                      <a:pt x="22324" y="15566"/>
                    </a:lnTo>
                    <a:cubicBezTo>
                      <a:pt x="22357" y="15541"/>
                      <a:pt x="22382" y="15508"/>
                      <a:pt x="22406" y="15475"/>
                    </a:cubicBezTo>
                    <a:cubicBezTo>
                      <a:pt x="22448" y="15426"/>
                      <a:pt x="22489" y="15385"/>
                      <a:pt x="22522" y="15335"/>
                    </a:cubicBezTo>
                    <a:cubicBezTo>
                      <a:pt x="22555" y="15302"/>
                      <a:pt x="22571" y="15269"/>
                      <a:pt x="22604" y="15236"/>
                    </a:cubicBezTo>
                    <a:cubicBezTo>
                      <a:pt x="22654" y="15179"/>
                      <a:pt x="22711" y="15113"/>
                      <a:pt x="22761" y="15063"/>
                    </a:cubicBezTo>
                    <a:cubicBezTo>
                      <a:pt x="22777" y="15047"/>
                      <a:pt x="22794" y="15022"/>
                      <a:pt x="22810" y="15006"/>
                    </a:cubicBezTo>
                    <a:cubicBezTo>
                      <a:pt x="22884" y="14923"/>
                      <a:pt x="22942" y="14849"/>
                      <a:pt x="23016" y="14767"/>
                    </a:cubicBezTo>
                    <a:lnTo>
                      <a:pt x="23082" y="14701"/>
                    </a:lnTo>
                    <a:cubicBezTo>
                      <a:pt x="23132" y="14643"/>
                      <a:pt x="23181" y="14594"/>
                      <a:pt x="23230" y="14528"/>
                    </a:cubicBezTo>
                    <a:cubicBezTo>
                      <a:pt x="23255" y="14495"/>
                      <a:pt x="23288" y="14478"/>
                      <a:pt x="23305" y="14445"/>
                    </a:cubicBezTo>
                    <a:cubicBezTo>
                      <a:pt x="23354" y="14396"/>
                      <a:pt x="23412" y="14330"/>
                      <a:pt x="23461" y="14280"/>
                    </a:cubicBezTo>
                    <a:cubicBezTo>
                      <a:pt x="23478" y="14264"/>
                      <a:pt x="23502" y="14231"/>
                      <a:pt x="23535" y="14206"/>
                    </a:cubicBezTo>
                    <a:lnTo>
                      <a:pt x="23750" y="13992"/>
                    </a:lnTo>
                    <a:cubicBezTo>
                      <a:pt x="23824" y="13918"/>
                      <a:pt x="23906" y="13852"/>
                      <a:pt x="23972" y="13778"/>
                    </a:cubicBezTo>
                    <a:lnTo>
                      <a:pt x="24038" y="13712"/>
                    </a:lnTo>
                    <a:cubicBezTo>
                      <a:pt x="24087" y="13662"/>
                      <a:pt x="24153" y="13613"/>
                      <a:pt x="24203" y="13564"/>
                    </a:cubicBezTo>
                    <a:cubicBezTo>
                      <a:pt x="24219" y="13539"/>
                      <a:pt x="24252" y="13522"/>
                      <a:pt x="24277" y="13489"/>
                    </a:cubicBezTo>
                    <a:cubicBezTo>
                      <a:pt x="24335" y="13440"/>
                      <a:pt x="24384" y="13382"/>
                      <a:pt x="24450" y="13333"/>
                    </a:cubicBezTo>
                    <a:cubicBezTo>
                      <a:pt x="24467" y="13316"/>
                      <a:pt x="24491" y="13300"/>
                      <a:pt x="24508" y="13283"/>
                    </a:cubicBezTo>
                    <a:cubicBezTo>
                      <a:pt x="24590" y="13209"/>
                      <a:pt x="24664" y="13152"/>
                      <a:pt x="24747" y="13086"/>
                    </a:cubicBezTo>
                    <a:cubicBezTo>
                      <a:pt x="24755" y="13077"/>
                      <a:pt x="24780" y="13069"/>
                      <a:pt x="24788" y="13053"/>
                    </a:cubicBezTo>
                    <a:cubicBezTo>
                      <a:pt x="24854" y="13003"/>
                      <a:pt x="24920" y="12954"/>
                      <a:pt x="24986" y="12904"/>
                    </a:cubicBezTo>
                    <a:cubicBezTo>
                      <a:pt x="25019" y="12880"/>
                      <a:pt x="25035" y="12863"/>
                      <a:pt x="25068" y="12838"/>
                    </a:cubicBezTo>
                    <a:cubicBezTo>
                      <a:pt x="25118" y="12797"/>
                      <a:pt x="25183" y="12756"/>
                      <a:pt x="25233" y="12707"/>
                    </a:cubicBezTo>
                    <a:cubicBezTo>
                      <a:pt x="25266" y="12682"/>
                      <a:pt x="25282" y="12665"/>
                      <a:pt x="25315" y="12641"/>
                    </a:cubicBezTo>
                    <a:cubicBezTo>
                      <a:pt x="25373" y="12591"/>
                      <a:pt x="25447" y="12550"/>
                      <a:pt x="25513" y="12501"/>
                    </a:cubicBezTo>
                    <a:cubicBezTo>
                      <a:pt x="25530" y="12492"/>
                      <a:pt x="25538" y="12476"/>
                      <a:pt x="25562" y="12468"/>
                    </a:cubicBezTo>
                    <a:cubicBezTo>
                      <a:pt x="25645" y="12410"/>
                      <a:pt x="25727" y="12352"/>
                      <a:pt x="25810" y="12303"/>
                    </a:cubicBezTo>
                    <a:cubicBezTo>
                      <a:pt x="25826" y="12295"/>
                      <a:pt x="25851" y="12270"/>
                      <a:pt x="25867" y="12262"/>
                    </a:cubicBezTo>
                    <a:lnTo>
                      <a:pt x="26057" y="12138"/>
                    </a:lnTo>
                    <a:cubicBezTo>
                      <a:pt x="26090" y="12122"/>
                      <a:pt x="26106" y="12097"/>
                      <a:pt x="26139" y="12089"/>
                    </a:cubicBezTo>
                    <a:cubicBezTo>
                      <a:pt x="26197" y="12047"/>
                      <a:pt x="26255" y="12014"/>
                      <a:pt x="26312" y="11973"/>
                    </a:cubicBezTo>
                    <a:cubicBezTo>
                      <a:pt x="26345" y="11957"/>
                      <a:pt x="26362" y="11940"/>
                      <a:pt x="26395" y="11924"/>
                    </a:cubicBezTo>
                    <a:cubicBezTo>
                      <a:pt x="26477" y="11874"/>
                      <a:pt x="26560" y="11817"/>
                      <a:pt x="26642" y="11775"/>
                    </a:cubicBezTo>
                    <a:cubicBezTo>
                      <a:pt x="26708" y="11734"/>
                      <a:pt x="26774" y="11710"/>
                      <a:pt x="26840" y="11677"/>
                    </a:cubicBezTo>
                    <a:lnTo>
                      <a:pt x="26897" y="11644"/>
                    </a:lnTo>
                    <a:cubicBezTo>
                      <a:pt x="26939" y="11627"/>
                      <a:pt x="26996" y="11594"/>
                      <a:pt x="27038" y="11569"/>
                    </a:cubicBezTo>
                    <a:lnTo>
                      <a:pt x="27095" y="11545"/>
                    </a:lnTo>
                    <a:cubicBezTo>
                      <a:pt x="27145" y="11512"/>
                      <a:pt x="27202" y="11487"/>
                      <a:pt x="27252" y="11462"/>
                    </a:cubicBezTo>
                    <a:cubicBezTo>
                      <a:pt x="27260" y="11446"/>
                      <a:pt x="27268" y="11446"/>
                      <a:pt x="27285" y="11438"/>
                    </a:cubicBezTo>
                    <a:lnTo>
                      <a:pt x="27466" y="11347"/>
                    </a:lnTo>
                    <a:lnTo>
                      <a:pt x="27532" y="11314"/>
                    </a:lnTo>
                    <a:cubicBezTo>
                      <a:pt x="27573" y="11298"/>
                      <a:pt x="27623" y="11273"/>
                      <a:pt x="27664" y="11256"/>
                    </a:cubicBezTo>
                    <a:lnTo>
                      <a:pt x="27721" y="11223"/>
                    </a:lnTo>
                    <a:cubicBezTo>
                      <a:pt x="27779" y="11199"/>
                      <a:pt x="27820" y="11182"/>
                      <a:pt x="27870" y="11157"/>
                    </a:cubicBezTo>
                    <a:cubicBezTo>
                      <a:pt x="27886" y="11149"/>
                      <a:pt x="27903" y="11149"/>
                      <a:pt x="27919" y="11141"/>
                    </a:cubicBezTo>
                    <a:cubicBezTo>
                      <a:pt x="27985" y="11116"/>
                      <a:pt x="28043" y="11092"/>
                      <a:pt x="28109" y="11067"/>
                    </a:cubicBezTo>
                    <a:cubicBezTo>
                      <a:pt x="28125" y="11059"/>
                      <a:pt x="28133" y="11059"/>
                      <a:pt x="28158" y="11050"/>
                    </a:cubicBezTo>
                    <a:cubicBezTo>
                      <a:pt x="28199" y="11026"/>
                      <a:pt x="28249" y="11017"/>
                      <a:pt x="28290" y="10993"/>
                    </a:cubicBezTo>
                    <a:cubicBezTo>
                      <a:pt x="28315" y="10984"/>
                      <a:pt x="28331" y="10984"/>
                      <a:pt x="28356" y="10976"/>
                    </a:cubicBezTo>
                    <a:cubicBezTo>
                      <a:pt x="28397" y="10968"/>
                      <a:pt x="28438" y="10943"/>
                      <a:pt x="28488" y="10935"/>
                    </a:cubicBezTo>
                    <a:cubicBezTo>
                      <a:pt x="28504" y="10927"/>
                      <a:pt x="28529" y="10927"/>
                      <a:pt x="28545" y="10910"/>
                    </a:cubicBezTo>
                    <a:cubicBezTo>
                      <a:pt x="28611" y="10894"/>
                      <a:pt x="28661" y="10885"/>
                      <a:pt x="28727" y="10861"/>
                    </a:cubicBezTo>
                    <a:cubicBezTo>
                      <a:pt x="28743" y="10861"/>
                      <a:pt x="28752" y="10853"/>
                      <a:pt x="28776" y="10853"/>
                    </a:cubicBezTo>
                    <a:lnTo>
                      <a:pt x="28900" y="10820"/>
                    </a:lnTo>
                    <a:cubicBezTo>
                      <a:pt x="28916" y="10811"/>
                      <a:pt x="28949" y="10811"/>
                      <a:pt x="28974" y="10803"/>
                    </a:cubicBezTo>
                    <a:cubicBezTo>
                      <a:pt x="28999" y="10787"/>
                      <a:pt x="29040" y="10778"/>
                      <a:pt x="29073" y="10778"/>
                    </a:cubicBezTo>
                    <a:cubicBezTo>
                      <a:pt x="29098" y="10770"/>
                      <a:pt x="29122" y="10770"/>
                      <a:pt x="29147" y="10762"/>
                    </a:cubicBezTo>
                    <a:cubicBezTo>
                      <a:pt x="29164" y="10762"/>
                      <a:pt x="29180" y="10745"/>
                      <a:pt x="29196" y="10745"/>
                    </a:cubicBezTo>
                    <a:cubicBezTo>
                      <a:pt x="29246" y="10737"/>
                      <a:pt x="29312" y="10729"/>
                      <a:pt x="29361" y="10721"/>
                    </a:cubicBezTo>
                    <a:cubicBezTo>
                      <a:pt x="29386" y="10721"/>
                      <a:pt x="29402" y="10704"/>
                      <a:pt x="29427" y="10704"/>
                    </a:cubicBezTo>
                    <a:cubicBezTo>
                      <a:pt x="29477" y="10696"/>
                      <a:pt x="29526" y="10688"/>
                      <a:pt x="29576" y="10688"/>
                    </a:cubicBezTo>
                    <a:cubicBezTo>
                      <a:pt x="29600" y="10688"/>
                      <a:pt x="29617" y="10679"/>
                      <a:pt x="29650" y="10679"/>
                    </a:cubicBezTo>
                    <a:cubicBezTo>
                      <a:pt x="29699" y="10663"/>
                      <a:pt x="29757" y="10663"/>
                      <a:pt x="29806" y="10655"/>
                    </a:cubicBezTo>
                    <a:cubicBezTo>
                      <a:pt x="29823" y="10655"/>
                      <a:pt x="29847" y="10655"/>
                      <a:pt x="29864" y="10647"/>
                    </a:cubicBezTo>
                    <a:cubicBezTo>
                      <a:pt x="29930" y="10647"/>
                      <a:pt x="29979" y="10638"/>
                      <a:pt x="30045" y="10638"/>
                    </a:cubicBezTo>
                    <a:lnTo>
                      <a:pt x="30086" y="10638"/>
                    </a:lnTo>
                    <a:cubicBezTo>
                      <a:pt x="30152" y="10638"/>
                      <a:pt x="30218" y="10622"/>
                      <a:pt x="30292" y="10622"/>
                    </a:cubicBezTo>
                    <a:lnTo>
                      <a:pt x="30556" y="10622"/>
                    </a:lnTo>
                    <a:cubicBezTo>
                      <a:pt x="30597" y="10622"/>
                      <a:pt x="30647" y="10622"/>
                      <a:pt x="30688" y="10638"/>
                    </a:cubicBezTo>
                    <a:cubicBezTo>
                      <a:pt x="30713" y="10638"/>
                      <a:pt x="30729" y="10638"/>
                      <a:pt x="30762" y="10647"/>
                    </a:cubicBezTo>
                    <a:cubicBezTo>
                      <a:pt x="30803" y="10647"/>
                      <a:pt x="30845" y="10655"/>
                      <a:pt x="30886" y="10655"/>
                    </a:cubicBezTo>
                    <a:cubicBezTo>
                      <a:pt x="30910" y="10655"/>
                      <a:pt x="30927" y="10655"/>
                      <a:pt x="30960" y="10663"/>
                    </a:cubicBezTo>
                    <a:cubicBezTo>
                      <a:pt x="31001" y="10679"/>
                      <a:pt x="31051" y="10679"/>
                      <a:pt x="31092" y="10688"/>
                    </a:cubicBezTo>
                    <a:cubicBezTo>
                      <a:pt x="31116" y="10688"/>
                      <a:pt x="31133" y="10696"/>
                      <a:pt x="31158" y="10696"/>
                    </a:cubicBezTo>
                    <a:cubicBezTo>
                      <a:pt x="31207" y="10704"/>
                      <a:pt x="31257" y="10721"/>
                      <a:pt x="31322" y="10729"/>
                    </a:cubicBezTo>
                    <a:lnTo>
                      <a:pt x="31339" y="10729"/>
                    </a:lnTo>
                    <a:cubicBezTo>
                      <a:pt x="31405" y="10737"/>
                      <a:pt x="31463" y="10762"/>
                      <a:pt x="31528" y="10770"/>
                    </a:cubicBezTo>
                    <a:cubicBezTo>
                      <a:pt x="31537" y="10770"/>
                      <a:pt x="31545" y="10778"/>
                      <a:pt x="31570" y="10778"/>
                    </a:cubicBezTo>
                    <a:cubicBezTo>
                      <a:pt x="31619" y="10787"/>
                      <a:pt x="31660" y="10811"/>
                      <a:pt x="31710" y="10820"/>
                    </a:cubicBezTo>
                    <a:cubicBezTo>
                      <a:pt x="31735" y="10828"/>
                      <a:pt x="31751" y="10828"/>
                      <a:pt x="31759" y="10844"/>
                    </a:cubicBezTo>
                    <a:cubicBezTo>
                      <a:pt x="31800" y="10853"/>
                      <a:pt x="31842" y="10869"/>
                      <a:pt x="31883" y="10885"/>
                    </a:cubicBezTo>
                    <a:cubicBezTo>
                      <a:pt x="31908" y="10894"/>
                      <a:pt x="31924" y="10894"/>
                      <a:pt x="31949" y="10902"/>
                    </a:cubicBezTo>
                    <a:cubicBezTo>
                      <a:pt x="31990" y="10910"/>
                      <a:pt x="32023" y="10935"/>
                      <a:pt x="32064" y="10943"/>
                    </a:cubicBezTo>
                    <a:cubicBezTo>
                      <a:pt x="32081" y="10951"/>
                      <a:pt x="32105" y="10951"/>
                      <a:pt x="32122" y="10968"/>
                    </a:cubicBezTo>
                    <a:cubicBezTo>
                      <a:pt x="32163" y="10984"/>
                      <a:pt x="32204" y="10993"/>
                      <a:pt x="32245" y="11017"/>
                    </a:cubicBezTo>
                    <a:cubicBezTo>
                      <a:pt x="32270" y="11026"/>
                      <a:pt x="32278" y="11026"/>
                      <a:pt x="32295" y="11034"/>
                    </a:cubicBezTo>
                    <a:cubicBezTo>
                      <a:pt x="32353" y="11059"/>
                      <a:pt x="32402" y="11092"/>
                      <a:pt x="32451" y="11116"/>
                    </a:cubicBezTo>
                    <a:lnTo>
                      <a:pt x="32460" y="11116"/>
                    </a:lnTo>
                    <a:cubicBezTo>
                      <a:pt x="32506" y="11143"/>
                      <a:pt x="32547" y="11164"/>
                      <a:pt x="32583" y="11184"/>
                    </a:cubicBezTo>
                    <a:lnTo>
                      <a:pt x="32583" y="11184"/>
                    </a:lnTo>
                    <a:lnTo>
                      <a:pt x="14323" y="593"/>
                    </a:lnTo>
                    <a:cubicBezTo>
                      <a:pt x="14273" y="560"/>
                      <a:pt x="14232" y="544"/>
                      <a:pt x="14183" y="511"/>
                    </a:cubicBezTo>
                    <a:lnTo>
                      <a:pt x="14174" y="511"/>
                    </a:lnTo>
                    <a:cubicBezTo>
                      <a:pt x="14117" y="478"/>
                      <a:pt x="14067" y="462"/>
                      <a:pt x="14018" y="429"/>
                    </a:cubicBezTo>
                    <a:cubicBezTo>
                      <a:pt x="13993" y="420"/>
                      <a:pt x="13985" y="420"/>
                      <a:pt x="13968" y="404"/>
                    </a:cubicBezTo>
                    <a:cubicBezTo>
                      <a:pt x="13919" y="387"/>
                      <a:pt x="13894" y="379"/>
                      <a:pt x="13853" y="354"/>
                    </a:cubicBezTo>
                    <a:cubicBezTo>
                      <a:pt x="13828" y="346"/>
                      <a:pt x="13812" y="338"/>
                      <a:pt x="13787" y="338"/>
                    </a:cubicBezTo>
                    <a:cubicBezTo>
                      <a:pt x="13746" y="321"/>
                      <a:pt x="13721" y="305"/>
                      <a:pt x="13680" y="297"/>
                    </a:cubicBezTo>
                    <a:cubicBezTo>
                      <a:pt x="13655" y="280"/>
                      <a:pt x="13639" y="272"/>
                      <a:pt x="13614" y="272"/>
                    </a:cubicBezTo>
                    <a:cubicBezTo>
                      <a:pt x="13573" y="264"/>
                      <a:pt x="13540" y="239"/>
                      <a:pt x="13499" y="231"/>
                    </a:cubicBezTo>
                    <a:cubicBezTo>
                      <a:pt x="13482" y="223"/>
                      <a:pt x="13457" y="223"/>
                      <a:pt x="13441" y="206"/>
                    </a:cubicBezTo>
                    <a:cubicBezTo>
                      <a:pt x="13400" y="198"/>
                      <a:pt x="13350" y="181"/>
                      <a:pt x="13309" y="173"/>
                    </a:cubicBezTo>
                    <a:cubicBezTo>
                      <a:pt x="13293" y="173"/>
                      <a:pt x="13276" y="157"/>
                      <a:pt x="13268" y="157"/>
                    </a:cubicBezTo>
                    <a:cubicBezTo>
                      <a:pt x="13202" y="148"/>
                      <a:pt x="13144" y="132"/>
                      <a:pt x="13078" y="115"/>
                    </a:cubicBezTo>
                    <a:cubicBezTo>
                      <a:pt x="13070" y="115"/>
                      <a:pt x="13062" y="115"/>
                      <a:pt x="13045" y="107"/>
                    </a:cubicBezTo>
                    <a:lnTo>
                      <a:pt x="12897" y="74"/>
                    </a:lnTo>
                    <a:cubicBezTo>
                      <a:pt x="12872" y="74"/>
                      <a:pt x="12856" y="66"/>
                      <a:pt x="12831" y="66"/>
                    </a:cubicBezTo>
                    <a:cubicBezTo>
                      <a:pt x="12790" y="58"/>
                      <a:pt x="12749" y="58"/>
                      <a:pt x="12708" y="41"/>
                    </a:cubicBezTo>
                    <a:cubicBezTo>
                      <a:pt x="12691" y="41"/>
                      <a:pt x="12658" y="33"/>
                      <a:pt x="12633" y="33"/>
                    </a:cubicBezTo>
                    <a:cubicBezTo>
                      <a:pt x="12592" y="33"/>
                      <a:pt x="12551" y="25"/>
                      <a:pt x="12510" y="25"/>
                    </a:cubicBezTo>
                    <a:cubicBezTo>
                      <a:pt x="12493" y="25"/>
                      <a:pt x="12460" y="25"/>
                      <a:pt x="12444" y="17"/>
                    </a:cubicBezTo>
                    <a:cubicBezTo>
                      <a:pt x="12403" y="17"/>
                      <a:pt x="12361" y="17"/>
                      <a:pt x="12320" y="0"/>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8"/>
              <p:cNvSpPr/>
              <p:nvPr/>
            </p:nvSpPr>
            <p:spPr>
              <a:xfrm>
                <a:off x="8719919" y="-1732331"/>
                <a:ext cx="654653" cy="834632"/>
              </a:xfrm>
              <a:custGeom>
                <a:avLst/>
                <a:gdLst/>
                <a:ahLst/>
                <a:cxnLst/>
                <a:rect l="l" t="t" r="r" b="b"/>
                <a:pathLst>
                  <a:path w="16772" h="21383" extrusionOk="0">
                    <a:moveTo>
                      <a:pt x="12141" y="0"/>
                    </a:moveTo>
                    <a:cubicBezTo>
                      <a:pt x="11025" y="0"/>
                      <a:pt x="9765" y="359"/>
                      <a:pt x="8431" y="1118"/>
                    </a:cubicBezTo>
                    <a:cubicBezTo>
                      <a:pt x="3809" y="3746"/>
                      <a:pt x="51" y="10149"/>
                      <a:pt x="18" y="15431"/>
                    </a:cubicBezTo>
                    <a:cubicBezTo>
                      <a:pt x="0" y="19202"/>
                      <a:pt x="1877" y="21382"/>
                      <a:pt x="4630" y="21382"/>
                    </a:cubicBezTo>
                    <a:cubicBezTo>
                      <a:pt x="5746" y="21382"/>
                      <a:pt x="7005" y="21024"/>
                      <a:pt x="8341" y="20268"/>
                    </a:cubicBezTo>
                    <a:cubicBezTo>
                      <a:pt x="12964" y="17648"/>
                      <a:pt x="16738" y="11229"/>
                      <a:pt x="16754" y="5947"/>
                    </a:cubicBezTo>
                    <a:cubicBezTo>
                      <a:pt x="16772" y="2183"/>
                      <a:pt x="14892" y="0"/>
                      <a:pt x="12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8"/>
              <p:cNvSpPr/>
              <p:nvPr/>
            </p:nvSpPr>
            <p:spPr>
              <a:xfrm>
                <a:off x="8814182" y="-1645288"/>
                <a:ext cx="757855" cy="862657"/>
              </a:xfrm>
              <a:custGeom>
                <a:avLst/>
                <a:gdLst/>
                <a:ahLst/>
                <a:cxnLst/>
                <a:rect l="l" t="t" r="r" b="b"/>
                <a:pathLst>
                  <a:path w="19416" h="22101" extrusionOk="0">
                    <a:moveTo>
                      <a:pt x="19276" y="4590"/>
                    </a:moveTo>
                    <a:lnTo>
                      <a:pt x="19280" y="4593"/>
                    </a:lnTo>
                    <a:lnTo>
                      <a:pt x="19280" y="4593"/>
                    </a:lnTo>
                    <a:cubicBezTo>
                      <a:pt x="19279" y="4591"/>
                      <a:pt x="19277" y="4590"/>
                      <a:pt x="19276" y="4590"/>
                    </a:cubicBezTo>
                    <a:close/>
                    <a:moveTo>
                      <a:pt x="19280" y="4593"/>
                    </a:moveTo>
                    <a:lnTo>
                      <a:pt x="19280" y="4593"/>
                    </a:lnTo>
                    <a:cubicBezTo>
                      <a:pt x="19284" y="4597"/>
                      <a:pt x="19285" y="4607"/>
                      <a:pt x="19292" y="4607"/>
                    </a:cubicBezTo>
                    <a:cubicBezTo>
                      <a:pt x="19317" y="4617"/>
                      <a:pt x="19343" y="4630"/>
                      <a:pt x="19369" y="4645"/>
                    </a:cubicBezTo>
                    <a:lnTo>
                      <a:pt x="19369" y="4645"/>
                    </a:lnTo>
                    <a:lnTo>
                      <a:pt x="19280" y="4593"/>
                    </a:lnTo>
                    <a:close/>
                    <a:moveTo>
                      <a:pt x="19369" y="4645"/>
                    </a:moveTo>
                    <a:lnTo>
                      <a:pt x="19415" y="4672"/>
                    </a:lnTo>
                    <a:cubicBezTo>
                      <a:pt x="19400" y="4663"/>
                      <a:pt x="19384" y="4654"/>
                      <a:pt x="19369" y="4645"/>
                    </a:cubicBezTo>
                    <a:close/>
                    <a:moveTo>
                      <a:pt x="10392" y="0"/>
                    </a:moveTo>
                    <a:cubicBezTo>
                      <a:pt x="10334" y="0"/>
                      <a:pt x="10285" y="0"/>
                      <a:pt x="10219" y="8"/>
                    </a:cubicBezTo>
                    <a:lnTo>
                      <a:pt x="10178" y="8"/>
                    </a:lnTo>
                    <a:cubicBezTo>
                      <a:pt x="10137" y="8"/>
                      <a:pt x="10087" y="17"/>
                      <a:pt x="10046" y="17"/>
                    </a:cubicBezTo>
                    <a:cubicBezTo>
                      <a:pt x="10021" y="17"/>
                      <a:pt x="10005" y="17"/>
                      <a:pt x="9980" y="25"/>
                    </a:cubicBezTo>
                    <a:cubicBezTo>
                      <a:pt x="9939" y="25"/>
                      <a:pt x="9914" y="41"/>
                      <a:pt x="9873" y="41"/>
                    </a:cubicBezTo>
                    <a:cubicBezTo>
                      <a:pt x="9848" y="41"/>
                      <a:pt x="9815" y="50"/>
                      <a:pt x="9799" y="50"/>
                    </a:cubicBezTo>
                    <a:cubicBezTo>
                      <a:pt x="9766" y="50"/>
                      <a:pt x="9724" y="58"/>
                      <a:pt x="9692" y="66"/>
                    </a:cubicBezTo>
                    <a:cubicBezTo>
                      <a:pt x="9667" y="66"/>
                      <a:pt x="9642" y="83"/>
                      <a:pt x="9609" y="83"/>
                    </a:cubicBezTo>
                    <a:cubicBezTo>
                      <a:pt x="9584" y="91"/>
                      <a:pt x="9543" y="91"/>
                      <a:pt x="9510" y="99"/>
                    </a:cubicBezTo>
                    <a:cubicBezTo>
                      <a:pt x="9486" y="99"/>
                      <a:pt x="9469" y="107"/>
                      <a:pt x="9444" y="107"/>
                    </a:cubicBezTo>
                    <a:cubicBezTo>
                      <a:pt x="9436" y="107"/>
                      <a:pt x="9428" y="107"/>
                      <a:pt x="9420" y="124"/>
                    </a:cubicBezTo>
                    <a:cubicBezTo>
                      <a:pt x="9403" y="124"/>
                      <a:pt x="9395" y="124"/>
                      <a:pt x="9387" y="132"/>
                    </a:cubicBezTo>
                    <a:cubicBezTo>
                      <a:pt x="9345" y="140"/>
                      <a:pt x="9296" y="149"/>
                      <a:pt x="9255" y="165"/>
                    </a:cubicBezTo>
                    <a:cubicBezTo>
                      <a:pt x="9238" y="165"/>
                      <a:pt x="9230" y="173"/>
                      <a:pt x="9222" y="173"/>
                    </a:cubicBezTo>
                    <a:cubicBezTo>
                      <a:pt x="9172" y="181"/>
                      <a:pt x="9131" y="190"/>
                      <a:pt x="9074" y="214"/>
                    </a:cubicBezTo>
                    <a:lnTo>
                      <a:pt x="9065" y="214"/>
                    </a:lnTo>
                    <a:cubicBezTo>
                      <a:pt x="9016" y="223"/>
                      <a:pt x="8950" y="247"/>
                      <a:pt x="8900" y="264"/>
                    </a:cubicBezTo>
                    <a:cubicBezTo>
                      <a:pt x="8892" y="264"/>
                      <a:pt x="8884" y="272"/>
                      <a:pt x="8867" y="272"/>
                    </a:cubicBezTo>
                    <a:cubicBezTo>
                      <a:pt x="8826" y="289"/>
                      <a:pt x="8785" y="305"/>
                      <a:pt x="8736" y="313"/>
                    </a:cubicBezTo>
                    <a:cubicBezTo>
                      <a:pt x="8727" y="313"/>
                      <a:pt x="8703" y="330"/>
                      <a:pt x="8694" y="330"/>
                    </a:cubicBezTo>
                    <a:cubicBezTo>
                      <a:pt x="8653" y="338"/>
                      <a:pt x="8604" y="355"/>
                      <a:pt x="8563" y="371"/>
                    </a:cubicBezTo>
                    <a:cubicBezTo>
                      <a:pt x="8554" y="371"/>
                      <a:pt x="8538" y="379"/>
                      <a:pt x="8530" y="379"/>
                    </a:cubicBezTo>
                    <a:cubicBezTo>
                      <a:pt x="8480" y="396"/>
                      <a:pt x="8414" y="420"/>
                      <a:pt x="8365" y="437"/>
                    </a:cubicBezTo>
                    <a:cubicBezTo>
                      <a:pt x="8357" y="437"/>
                      <a:pt x="8348" y="453"/>
                      <a:pt x="8332" y="453"/>
                    </a:cubicBezTo>
                    <a:cubicBezTo>
                      <a:pt x="8291" y="470"/>
                      <a:pt x="8241" y="495"/>
                      <a:pt x="8200" y="503"/>
                    </a:cubicBezTo>
                    <a:cubicBezTo>
                      <a:pt x="8184" y="511"/>
                      <a:pt x="8167" y="511"/>
                      <a:pt x="8151" y="519"/>
                    </a:cubicBezTo>
                    <a:cubicBezTo>
                      <a:pt x="8109" y="544"/>
                      <a:pt x="8068" y="561"/>
                      <a:pt x="8027" y="577"/>
                    </a:cubicBezTo>
                    <a:cubicBezTo>
                      <a:pt x="8019" y="585"/>
                      <a:pt x="7994" y="585"/>
                      <a:pt x="7986" y="594"/>
                    </a:cubicBezTo>
                    <a:cubicBezTo>
                      <a:pt x="7936" y="618"/>
                      <a:pt x="7870" y="643"/>
                      <a:pt x="7821" y="676"/>
                    </a:cubicBezTo>
                    <a:cubicBezTo>
                      <a:pt x="7813" y="676"/>
                      <a:pt x="7813" y="684"/>
                      <a:pt x="7796" y="684"/>
                    </a:cubicBezTo>
                    <a:cubicBezTo>
                      <a:pt x="7747" y="709"/>
                      <a:pt x="7697" y="742"/>
                      <a:pt x="7656" y="758"/>
                    </a:cubicBezTo>
                    <a:cubicBezTo>
                      <a:pt x="7631" y="767"/>
                      <a:pt x="7623" y="783"/>
                      <a:pt x="7607" y="791"/>
                    </a:cubicBezTo>
                    <a:lnTo>
                      <a:pt x="7483" y="849"/>
                    </a:lnTo>
                    <a:cubicBezTo>
                      <a:pt x="7458" y="865"/>
                      <a:pt x="7450" y="874"/>
                      <a:pt x="7425" y="882"/>
                    </a:cubicBezTo>
                    <a:cubicBezTo>
                      <a:pt x="7376" y="915"/>
                      <a:pt x="7318" y="948"/>
                      <a:pt x="7252" y="973"/>
                    </a:cubicBezTo>
                    <a:lnTo>
                      <a:pt x="7038" y="1096"/>
                    </a:lnTo>
                    <a:cubicBezTo>
                      <a:pt x="7013" y="1113"/>
                      <a:pt x="6997" y="1129"/>
                      <a:pt x="6972" y="1137"/>
                    </a:cubicBezTo>
                    <a:lnTo>
                      <a:pt x="6824" y="1236"/>
                    </a:lnTo>
                    <a:cubicBezTo>
                      <a:pt x="6799" y="1244"/>
                      <a:pt x="6766" y="1261"/>
                      <a:pt x="6750" y="1277"/>
                    </a:cubicBezTo>
                    <a:cubicBezTo>
                      <a:pt x="6700" y="1302"/>
                      <a:pt x="6643" y="1343"/>
                      <a:pt x="6585" y="1376"/>
                    </a:cubicBezTo>
                    <a:cubicBezTo>
                      <a:pt x="6560" y="1385"/>
                      <a:pt x="6544" y="1401"/>
                      <a:pt x="6535" y="1418"/>
                    </a:cubicBezTo>
                    <a:cubicBezTo>
                      <a:pt x="6461" y="1467"/>
                      <a:pt x="6387" y="1508"/>
                      <a:pt x="6329" y="1566"/>
                    </a:cubicBezTo>
                    <a:cubicBezTo>
                      <a:pt x="6313" y="1574"/>
                      <a:pt x="6297" y="1582"/>
                      <a:pt x="6288" y="1591"/>
                    </a:cubicBezTo>
                    <a:cubicBezTo>
                      <a:pt x="6231" y="1632"/>
                      <a:pt x="6173" y="1673"/>
                      <a:pt x="6123" y="1714"/>
                    </a:cubicBezTo>
                    <a:cubicBezTo>
                      <a:pt x="6099" y="1739"/>
                      <a:pt x="6066" y="1747"/>
                      <a:pt x="6049" y="1772"/>
                    </a:cubicBezTo>
                    <a:cubicBezTo>
                      <a:pt x="6000" y="1797"/>
                      <a:pt x="5959" y="1838"/>
                      <a:pt x="5901" y="1879"/>
                    </a:cubicBezTo>
                    <a:cubicBezTo>
                      <a:pt x="5884" y="1904"/>
                      <a:pt x="5852" y="1920"/>
                      <a:pt x="5835" y="1937"/>
                    </a:cubicBezTo>
                    <a:cubicBezTo>
                      <a:pt x="5777" y="1978"/>
                      <a:pt x="5728" y="2019"/>
                      <a:pt x="5670" y="2069"/>
                    </a:cubicBezTo>
                    <a:cubicBezTo>
                      <a:pt x="5654" y="2077"/>
                      <a:pt x="5637" y="2085"/>
                      <a:pt x="5629" y="2110"/>
                    </a:cubicBezTo>
                    <a:cubicBezTo>
                      <a:pt x="5563" y="2159"/>
                      <a:pt x="5489" y="2225"/>
                      <a:pt x="5431" y="2275"/>
                    </a:cubicBezTo>
                    <a:cubicBezTo>
                      <a:pt x="5407" y="2291"/>
                      <a:pt x="5390" y="2316"/>
                      <a:pt x="5365" y="2324"/>
                    </a:cubicBezTo>
                    <a:cubicBezTo>
                      <a:pt x="5324" y="2365"/>
                      <a:pt x="5275" y="2406"/>
                      <a:pt x="5234" y="2448"/>
                    </a:cubicBezTo>
                    <a:cubicBezTo>
                      <a:pt x="5217" y="2472"/>
                      <a:pt x="5184" y="2489"/>
                      <a:pt x="5159" y="2522"/>
                    </a:cubicBezTo>
                    <a:cubicBezTo>
                      <a:pt x="5118" y="2563"/>
                      <a:pt x="5077" y="2604"/>
                      <a:pt x="5036" y="2637"/>
                    </a:cubicBezTo>
                    <a:cubicBezTo>
                      <a:pt x="5019" y="2654"/>
                      <a:pt x="4986" y="2678"/>
                      <a:pt x="4970" y="2703"/>
                    </a:cubicBezTo>
                    <a:cubicBezTo>
                      <a:pt x="4912" y="2761"/>
                      <a:pt x="4854" y="2810"/>
                      <a:pt x="4805" y="2868"/>
                    </a:cubicBezTo>
                    <a:lnTo>
                      <a:pt x="4747" y="2926"/>
                    </a:lnTo>
                    <a:lnTo>
                      <a:pt x="4599" y="3074"/>
                    </a:lnTo>
                    <a:lnTo>
                      <a:pt x="4525" y="3148"/>
                    </a:lnTo>
                    <a:cubicBezTo>
                      <a:pt x="4484" y="3189"/>
                      <a:pt x="4442" y="3230"/>
                      <a:pt x="4409" y="3272"/>
                    </a:cubicBezTo>
                    <a:cubicBezTo>
                      <a:pt x="4393" y="3305"/>
                      <a:pt x="4360" y="3321"/>
                      <a:pt x="4335" y="3354"/>
                    </a:cubicBezTo>
                    <a:cubicBezTo>
                      <a:pt x="4294" y="3395"/>
                      <a:pt x="4253" y="3445"/>
                      <a:pt x="4212" y="3486"/>
                    </a:cubicBezTo>
                    <a:cubicBezTo>
                      <a:pt x="4195" y="3511"/>
                      <a:pt x="4171" y="3527"/>
                      <a:pt x="4154" y="3560"/>
                    </a:cubicBezTo>
                    <a:cubicBezTo>
                      <a:pt x="4088" y="3626"/>
                      <a:pt x="4039" y="3692"/>
                      <a:pt x="3981" y="3758"/>
                    </a:cubicBezTo>
                    <a:cubicBezTo>
                      <a:pt x="3956" y="3774"/>
                      <a:pt x="3948" y="3799"/>
                      <a:pt x="3923" y="3807"/>
                    </a:cubicBezTo>
                    <a:cubicBezTo>
                      <a:pt x="3882" y="3857"/>
                      <a:pt x="3833" y="3914"/>
                      <a:pt x="3791" y="3964"/>
                    </a:cubicBezTo>
                    <a:cubicBezTo>
                      <a:pt x="3783" y="3972"/>
                      <a:pt x="3775" y="3980"/>
                      <a:pt x="3775" y="3997"/>
                    </a:cubicBezTo>
                    <a:cubicBezTo>
                      <a:pt x="3758" y="4013"/>
                      <a:pt x="3742" y="4021"/>
                      <a:pt x="3734" y="4046"/>
                    </a:cubicBezTo>
                    <a:cubicBezTo>
                      <a:pt x="3701" y="4087"/>
                      <a:pt x="3660" y="4129"/>
                      <a:pt x="3627" y="4170"/>
                    </a:cubicBezTo>
                    <a:cubicBezTo>
                      <a:pt x="3610" y="4203"/>
                      <a:pt x="3585" y="4219"/>
                      <a:pt x="3569" y="4252"/>
                    </a:cubicBezTo>
                    <a:cubicBezTo>
                      <a:pt x="3536" y="4293"/>
                      <a:pt x="3495" y="4343"/>
                      <a:pt x="3462" y="4384"/>
                    </a:cubicBezTo>
                    <a:cubicBezTo>
                      <a:pt x="3445" y="4409"/>
                      <a:pt x="3421" y="4433"/>
                      <a:pt x="3404" y="4458"/>
                    </a:cubicBezTo>
                    <a:cubicBezTo>
                      <a:pt x="3363" y="4516"/>
                      <a:pt x="3305" y="4574"/>
                      <a:pt x="3264" y="4631"/>
                    </a:cubicBezTo>
                    <a:cubicBezTo>
                      <a:pt x="3256" y="4639"/>
                      <a:pt x="3248" y="4656"/>
                      <a:pt x="3239" y="4672"/>
                    </a:cubicBezTo>
                    <a:lnTo>
                      <a:pt x="3083" y="4887"/>
                    </a:lnTo>
                    <a:cubicBezTo>
                      <a:pt x="3058" y="4911"/>
                      <a:pt x="3050" y="4928"/>
                      <a:pt x="3033" y="4961"/>
                    </a:cubicBezTo>
                    <a:cubicBezTo>
                      <a:pt x="2992" y="5010"/>
                      <a:pt x="2959" y="5068"/>
                      <a:pt x="2926" y="5117"/>
                    </a:cubicBezTo>
                    <a:cubicBezTo>
                      <a:pt x="2910" y="5150"/>
                      <a:pt x="2885" y="5167"/>
                      <a:pt x="2869" y="5200"/>
                    </a:cubicBezTo>
                    <a:cubicBezTo>
                      <a:pt x="2836" y="5249"/>
                      <a:pt x="2803" y="5290"/>
                      <a:pt x="2770" y="5340"/>
                    </a:cubicBezTo>
                    <a:cubicBezTo>
                      <a:pt x="2753" y="5373"/>
                      <a:pt x="2728" y="5406"/>
                      <a:pt x="2712" y="5422"/>
                    </a:cubicBezTo>
                    <a:cubicBezTo>
                      <a:pt x="2679" y="5480"/>
                      <a:pt x="2646" y="5521"/>
                      <a:pt x="2621" y="5571"/>
                    </a:cubicBezTo>
                    <a:cubicBezTo>
                      <a:pt x="2597" y="5604"/>
                      <a:pt x="2588" y="5620"/>
                      <a:pt x="2564" y="5653"/>
                    </a:cubicBezTo>
                    <a:cubicBezTo>
                      <a:pt x="2522" y="5711"/>
                      <a:pt x="2498" y="5768"/>
                      <a:pt x="2457" y="5826"/>
                    </a:cubicBezTo>
                    <a:cubicBezTo>
                      <a:pt x="2440" y="5851"/>
                      <a:pt x="2432" y="5859"/>
                      <a:pt x="2424" y="5876"/>
                    </a:cubicBezTo>
                    <a:cubicBezTo>
                      <a:pt x="2374" y="5950"/>
                      <a:pt x="2333" y="6032"/>
                      <a:pt x="2275" y="6106"/>
                    </a:cubicBezTo>
                    <a:cubicBezTo>
                      <a:pt x="2267" y="6123"/>
                      <a:pt x="2259" y="6147"/>
                      <a:pt x="2234" y="6164"/>
                    </a:cubicBezTo>
                    <a:cubicBezTo>
                      <a:pt x="2209" y="6222"/>
                      <a:pt x="2168" y="6279"/>
                      <a:pt x="2135" y="6329"/>
                    </a:cubicBezTo>
                    <a:cubicBezTo>
                      <a:pt x="2110" y="6362"/>
                      <a:pt x="2102" y="6386"/>
                      <a:pt x="2086" y="6411"/>
                    </a:cubicBezTo>
                    <a:lnTo>
                      <a:pt x="1987" y="6568"/>
                    </a:lnTo>
                    <a:cubicBezTo>
                      <a:pt x="1970" y="6601"/>
                      <a:pt x="1962" y="6634"/>
                      <a:pt x="1937" y="6650"/>
                    </a:cubicBezTo>
                    <a:cubicBezTo>
                      <a:pt x="1904" y="6700"/>
                      <a:pt x="1880" y="6757"/>
                      <a:pt x="1855" y="6807"/>
                    </a:cubicBezTo>
                    <a:cubicBezTo>
                      <a:pt x="1847" y="6840"/>
                      <a:pt x="1822" y="6856"/>
                      <a:pt x="1814" y="6889"/>
                    </a:cubicBezTo>
                    <a:cubicBezTo>
                      <a:pt x="1781" y="6947"/>
                      <a:pt x="1756" y="7013"/>
                      <a:pt x="1715" y="7070"/>
                    </a:cubicBezTo>
                    <a:cubicBezTo>
                      <a:pt x="1698" y="7095"/>
                      <a:pt x="1690" y="7103"/>
                      <a:pt x="1682" y="7128"/>
                    </a:cubicBezTo>
                    <a:lnTo>
                      <a:pt x="1558" y="7375"/>
                    </a:lnTo>
                    <a:cubicBezTo>
                      <a:pt x="1550" y="7384"/>
                      <a:pt x="1550" y="7400"/>
                      <a:pt x="1534" y="7416"/>
                    </a:cubicBezTo>
                    <a:cubicBezTo>
                      <a:pt x="1509" y="7482"/>
                      <a:pt x="1476" y="7548"/>
                      <a:pt x="1435" y="7622"/>
                    </a:cubicBezTo>
                    <a:cubicBezTo>
                      <a:pt x="1426" y="7639"/>
                      <a:pt x="1410" y="7672"/>
                      <a:pt x="1402" y="7688"/>
                    </a:cubicBezTo>
                    <a:cubicBezTo>
                      <a:pt x="1369" y="7754"/>
                      <a:pt x="1352" y="7812"/>
                      <a:pt x="1319" y="7870"/>
                    </a:cubicBezTo>
                    <a:cubicBezTo>
                      <a:pt x="1311" y="7878"/>
                      <a:pt x="1311" y="7886"/>
                      <a:pt x="1303" y="7911"/>
                    </a:cubicBezTo>
                    <a:cubicBezTo>
                      <a:pt x="1303" y="7919"/>
                      <a:pt x="1286" y="7927"/>
                      <a:pt x="1286" y="7936"/>
                    </a:cubicBezTo>
                    <a:cubicBezTo>
                      <a:pt x="1196" y="8142"/>
                      <a:pt x="1105" y="8348"/>
                      <a:pt x="1023" y="8554"/>
                    </a:cubicBezTo>
                    <a:cubicBezTo>
                      <a:pt x="1014" y="8578"/>
                      <a:pt x="998" y="8595"/>
                      <a:pt x="998" y="8620"/>
                    </a:cubicBezTo>
                    <a:lnTo>
                      <a:pt x="874" y="8924"/>
                    </a:lnTo>
                    <a:cubicBezTo>
                      <a:pt x="874" y="8941"/>
                      <a:pt x="874" y="8941"/>
                      <a:pt x="866" y="8949"/>
                    </a:cubicBezTo>
                    <a:cubicBezTo>
                      <a:pt x="825" y="9040"/>
                      <a:pt x="792" y="9147"/>
                      <a:pt x="767" y="9238"/>
                    </a:cubicBezTo>
                    <a:cubicBezTo>
                      <a:pt x="751" y="9254"/>
                      <a:pt x="751" y="9279"/>
                      <a:pt x="743" y="9295"/>
                    </a:cubicBezTo>
                    <a:cubicBezTo>
                      <a:pt x="710" y="9402"/>
                      <a:pt x="668" y="9501"/>
                      <a:pt x="644" y="9608"/>
                    </a:cubicBezTo>
                    <a:cubicBezTo>
                      <a:pt x="644" y="9617"/>
                      <a:pt x="627" y="9625"/>
                      <a:pt x="627" y="9650"/>
                    </a:cubicBezTo>
                    <a:cubicBezTo>
                      <a:pt x="602" y="9740"/>
                      <a:pt x="569" y="9831"/>
                      <a:pt x="545" y="9930"/>
                    </a:cubicBezTo>
                    <a:cubicBezTo>
                      <a:pt x="537" y="9946"/>
                      <a:pt x="537" y="9971"/>
                      <a:pt x="528" y="9987"/>
                    </a:cubicBezTo>
                    <a:cubicBezTo>
                      <a:pt x="495" y="10095"/>
                      <a:pt x="462" y="10193"/>
                      <a:pt x="446" y="10301"/>
                    </a:cubicBezTo>
                    <a:cubicBezTo>
                      <a:pt x="446" y="10317"/>
                      <a:pt x="438" y="10325"/>
                      <a:pt x="438" y="10350"/>
                    </a:cubicBezTo>
                    <a:cubicBezTo>
                      <a:pt x="413" y="10441"/>
                      <a:pt x="380" y="10531"/>
                      <a:pt x="363" y="10614"/>
                    </a:cubicBezTo>
                    <a:cubicBezTo>
                      <a:pt x="363" y="10638"/>
                      <a:pt x="355" y="10655"/>
                      <a:pt x="355" y="10671"/>
                    </a:cubicBezTo>
                    <a:cubicBezTo>
                      <a:pt x="331" y="10770"/>
                      <a:pt x="298" y="10877"/>
                      <a:pt x="281" y="10968"/>
                    </a:cubicBezTo>
                    <a:cubicBezTo>
                      <a:pt x="281" y="10985"/>
                      <a:pt x="273" y="11009"/>
                      <a:pt x="273" y="11026"/>
                    </a:cubicBezTo>
                    <a:cubicBezTo>
                      <a:pt x="248" y="11125"/>
                      <a:pt x="232" y="11215"/>
                      <a:pt x="215" y="11298"/>
                    </a:cubicBezTo>
                    <a:cubicBezTo>
                      <a:pt x="215" y="11314"/>
                      <a:pt x="207" y="11331"/>
                      <a:pt x="207" y="11347"/>
                    </a:cubicBezTo>
                    <a:cubicBezTo>
                      <a:pt x="190" y="11454"/>
                      <a:pt x="166" y="11553"/>
                      <a:pt x="157" y="11644"/>
                    </a:cubicBezTo>
                    <a:cubicBezTo>
                      <a:pt x="157" y="11668"/>
                      <a:pt x="149" y="11685"/>
                      <a:pt x="149" y="11710"/>
                    </a:cubicBezTo>
                    <a:cubicBezTo>
                      <a:pt x="133" y="11800"/>
                      <a:pt x="116" y="11891"/>
                      <a:pt x="108" y="11990"/>
                    </a:cubicBezTo>
                    <a:lnTo>
                      <a:pt x="108" y="12031"/>
                    </a:lnTo>
                    <a:cubicBezTo>
                      <a:pt x="92" y="12130"/>
                      <a:pt x="83" y="12221"/>
                      <a:pt x="75" y="12328"/>
                    </a:cubicBezTo>
                    <a:cubicBezTo>
                      <a:pt x="75" y="12344"/>
                      <a:pt x="75" y="12369"/>
                      <a:pt x="67" y="12385"/>
                    </a:cubicBezTo>
                    <a:cubicBezTo>
                      <a:pt x="50" y="12484"/>
                      <a:pt x="42" y="12575"/>
                      <a:pt x="42" y="12666"/>
                    </a:cubicBezTo>
                    <a:lnTo>
                      <a:pt x="42" y="12690"/>
                    </a:lnTo>
                    <a:cubicBezTo>
                      <a:pt x="34" y="12789"/>
                      <a:pt x="34" y="12880"/>
                      <a:pt x="26" y="12987"/>
                    </a:cubicBezTo>
                    <a:lnTo>
                      <a:pt x="26" y="13061"/>
                    </a:lnTo>
                    <a:cubicBezTo>
                      <a:pt x="26" y="13160"/>
                      <a:pt x="9" y="13251"/>
                      <a:pt x="9" y="13358"/>
                    </a:cubicBezTo>
                    <a:cubicBezTo>
                      <a:pt x="1" y="15624"/>
                      <a:pt x="792" y="17231"/>
                      <a:pt x="2069" y="17989"/>
                    </a:cubicBezTo>
                    <a:lnTo>
                      <a:pt x="9139" y="22101"/>
                    </a:lnTo>
                    <a:cubicBezTo>
                      <a:pt x="7854" y="21343"/>
                      <a:pt x="7071" y="19744"/>
                      <a:pt x="7079" y="17470"/>
                    </a:cubicBezTo>
                    <a:cubicBezTo>
                      <a:pt x="7079" y="17371"/>
                      <a:pt x="7079" y="17272"/>
                      <a:pt x="7088" y="17181"/>
                    </a:cubicBezTo>
                    <a:lnTo>
                      <a:pt x="7088" y="17107"/>
                    </a:lnTo>
                    <a:cubicBezTo>
                      <a:pt x="7088" y="17016"/>
                      <a:pt x="7096" y="16909"/>
                      <a:pt x="7112" y="16819"/>
                    </a:cubicBezTo>
                    <a:lnTo>
                      <a:pt x="7112" y="16786"/>
                    </a:lnTo>
                    <a:cubicBezTo>
                      <a:pt x="7121" y="16695"/>
                      <a:pt x="7121" y="16613"/>
                      <a:pt x="7129" y="16522"/>
                    </a:cubicBezTo>
                    <a:cubicBezTo>
                      <a:pt x="7129" y="16497"/>
                      <a:pt x="7129" y="16473"/>
                      <a:pt x="7137" y="16448"/>
                    </a:cubicBezTo>
                    <a:cubicBezTo>
                      <a:pt x="7154" y="16357"/>
                      <a:pt x="7162" y="16250"/>
                      <a:pt x="7170" y="16159"/>
                    </a:cubicBezTo>
                    <a:cubicBezTo>
                      <a:pt x="7170" y="16143"/>
                      <a:pt x="7170" y="16126"/>
                      <a:pt x="7178" y="16110"/>
                    </a:cubicBezTo>
                    <a:cubicBezTo>
                      <a:pt x="7195" y="16028"/>
                      <a:pt x="7203" y="15945"/>
                      <a:pt x="7219" y="15855"/>
                    </a:cubicBezTo>
                    <a:cubicBezTo>
                      <a:pt x="7219" y="15830"/>
                      <a:pt x="7236" y="15797"/>
                      <a:pt x="7236" y="15780"/>
                    </a:cubicBezTo>
                    <a:cubicBezTo>
                      <a:pt x="7252" y="15681"/>
                      <a:pt x="7261" y="15583"/>
                      <a:pt x="7285" y="15492"/>
                    </a:cubicBezTo>
                    <a:cubicBezTo>
                      <a:pt x="7285" y="15467"/>
                      <a:pt x="7294" y="15451"/>
                      <a:pt x="7294" y="15426"/>
                    </a:cubicBezTo>
                    <a:cubicBezTo>
                      <a:pt x="7318" y="15344"/>
                      <a:pt x="7327" y="15261"/>
                      <a:pt x="7343" y="15179"/>
                    </a:cubicBezTo>
                    <a:cubicBezTo>
                      <a:pt x="7360" y="15162"/>
                      <a:pt x="7360" y="15129"/>
                      <a:pt x="7368" y="15113"/>
                    </a:cubicBezTo>
                    <a:cubicBezTo>
                      <a:pt x="7384" y="15014"/>
                      <a:pt x="7409" y="14915"/>
                      <a:pt x="7442" y="14825"/>
                    </a:cubicBezTo>
                    <a:cubicBezTo>
                      <a:pt x="7450" y="14800"/>
                      <a:pt x="7450" y="14767"/>
                      <a:pt x="7458" y="14750"/>
                    </a:cubicBezTo>
                    <a:lnTo>
                      <a:pt x="7524" y="14503"/>
                    </a:lnTo>
                    <a:cubicBezTo>
                      <a:pt x="7533" y="14478"/>
                      <a:pt x="7533" y="14462"/>
                      <a:pt x="7541" y="14429"/>
                    </a:cubicBezTo>
                    <a:cubicBezTo>
                      <a:pt x="7574" y="14338"/>
                      <a:pt x="7590" y="14231"/>
                      <a:pt x="7623" y="14141"/>
                    </a:cubicBezTo>
                    <a:cubicBezTo>
                      <a:pt x="7631" y="14108"/>
                      <a:pt x="7648" y="14091"/>
                      <a:pt x="7648" y="14058"/>
                    </a:cubicBezTo>
                    <a:cubicBezTo>
                      <a:pt x="7664" y="13976"/>
                      <a:pt x="7697" y="13893"/>
                      <a:pt x="7730" y="13803"/>
                    </a:cubicBezTo>
                    <a:cubicBezTo>
                      <a:pt x="7739" y="13778"/>
                      <a:pt x="7739" y="13762"/>
                      <a:pt x="7747" y="13737"/>
                    </a:cubicBezTo>
                    <a:cubicBezTo>
                      <a:pt x="7780" y="13638"/>
                      <a:pt x="7813" y="13539"/>
                      <a:pt x="7854" y="13440"/>
                    </a:cubicBezTo>
                    <a:cubicBezTo>
                      <a:pt x="7862" y="13407"/>
                      <a:pt x="7870" y="13391"/>
                      <a:pt x="7879" y="13358"/>
                    </a:cubicBezTo>
                    <a:cubicBezTo>
                      <a:pt x="7912" y="13267"/>
                      <a:pt x="7945" y="13185"/>
                      <a:pt x="7978" y="13094"/>
                    </a:cubicBezTo>
                    <a:cubicBezTo>
                      <a:pt x="7978" y="13078"/>
                      <a:pt x="7986" y="13069"/>
                      <a:pt x="7986" y="13053"/>
                    </a:cubicBezTo>
                    <a:cubicBezTo>
                      <a:pt x="8027" y="12946"/>
                      <a:pt x="8060" y="12855"/>
                      <a:pt x="8101" y="12748"/>
                    </a:cubicBezTo>
                    <a:cubicBezTo>
                      <a:pt x="8109" y="12731"/>
                      <a:pt x="8118" y="12699"/>
                      <a:pt x="8126" y="12674"/>
                    </a:cubicBezTo>
                    <a:cubicBezTo>
                      <a:pt x="8167" y="12575"/>
                      <a:pt x="8208" y="12484"/>
                      <a:pt x="8249" y="12377"/>
                    </a:cubicBezTo>
                    <a:lnTo>
                      <a:pt x="8249" y="12369"/>
                    </a:lnTo>
                    <a:cubicBezTo>
                      <a:pt x="8291" y="12262"/>
                      <a:pt x="8348" y="12171"/>
                      <a:pt x="8390" y="12072"/>
                    </a:cubicBezTo>
                    <a:cubicBezTo>
                      <a:pt x="8398" y="12039"/>
                      <a:pt x="8406" y="12015"/>
                      <a:pt x="8414" y="11990"/>
                    </a:cubicBezTo>
                    <a:cubicBezTo>
                      <a:pt x="8439" y="11932"/>
                      <a:pt x="8472" y="11874"/>
                      <a:pt x="8497" y="11825"/>
                    </a:cubicBezTo>
                    <a:cubicBezTo>
                      <a:pt x="8513" y="11800"/>
                      <a:pt x="8521" y="11767"/>
                      <a:pt x="8530" y="11751"/>
                    </a:cubicBezTo>
                    <a:cubicBezTo>
                      <a:pt x="8563" y="11677"/>
                      <a:pt x="8604" y="11603"/>
                      <a:pt x="8637" y="11537"/>
                    </a:cubicBezTo>
                    <a:cubicBezTo>
                      <a:pt x="8637" y="11528"/>
                      <a:pt x="8645" y="11512"/>
                      <a:pt x="8645" y="11504"/>
                    </a:cubicBezTo>
                    <a:lnTo>
                      <a:pt x="8769" y="11256"/>
                    </a:lnTo>
                    <a:cubicBezTo>
                      <a:pt x="8769" y="11248"/>
                      <a:pt x="8777" y="11232"/>
                      <a:pt x="8777" y="11223"/>
                    </a:cubicBezTo>
                    <a:cubicBezTo>
                      <a:pt x="8818" y="11149"/>
                      <a:pt x="8851" y="11083"/>
                      <a:pt x="8892" y="11009"/>
                    </a:cubicBezTo>
                    <a:lnTo>
                      <a:pt x="8925" y="10952"/>
                    </a:lnTo>
                    <a:cubicBezTo>
                      <a:pt x="8950" y="10886"/>
                      <a:pt x="8983" y="10828"/>
                      <a:pt x="9024" y="10770"/>
                    </a:cubicBezTo>
                    <a:cubicBezTo>
                      <a:pt x="9032" y="10754"/>
                      <a:pt x="9049" y="10729"/>
                      <a:pt x="9065" y="10704"/>
                    </a:cubicBezTo>
                    <a:cubicBezTo>
                      <a:pt x="9098" y="10638"/>
                      <a:pt x="9131" y="10589"/>
                      <a:pt x="9172" y="10523"/>
                    </a:cubicBezTo>
                    <a:cubicBezTo>
                      <a:pt x="9181" y="10507"/>
                      <a:pt x="9189" y="10482"/>
                      <a:pt x="9214" y="10465"/>
                    </a:cubicBezTo>
                    <a:cubicBezTo>
                      <a:pt x="9255" y="10399"/>
                      <a:pt x="9296" y="10334"/>
                      <a:pt x="9321" y="10268"/>
                    </a:cubicBezTo>
                    <a:cubicBezTo>
                      <a:pt x="9337" y="10259"/>
                      <a:pt x="9337" y="10243"/>
                      <a:pt x="9345" y="10235"/>
                    </a:cubicBezTo>
                    <a:cubicBezTo>
                      <a:pt x="9395" y="10152"/>
                      <a:pt x="9436" y="10086"/>
                      <a:pt x="9486" y="10004"/>
                    </a:cubicBezTo>
                    <a:cubicBezTo>
                      <a:pt x="9486" y="9987"/>
                      <a:pt x="9502" y="9987"/>
                      <a:pt x="9502" y="9979"/>
                    </a:cubicBezTo>
                    <a:cubicBezTo>
                      <a:pt x="9543" y="9905"/>
                      <a:pt x="9593" y="9831"/>
                      <a:pt x="9634" y="9773"/>
                    </a:cubicBezTo>
                    <a:cubicBezTo>
                      <a:pt x="9642" y="9757"/>
                      <a:pt x="9667" y="9732"/>
                      <a:pt x="9675" y="9716"/>
                    </a:cubicBezTo>
                    <a:cubicBezTo>
                      <a:pt x="9708" y="9658"/>
                      <a:pt x="9749" y="9608"/>
                      <a:pt x="9774" y="9551"/>
                    </a:cubicBezTo>
                    <a:cubicBezTo>
                      <a:pt x="9799" y="9526"/>
                      <a:pt x="9807" y="9493"/>
                      <a:pt x="9832" y="9477"/>
                    </a:cubicBezTo>
                    <a:cubicBezTo>
                      <a:pt x="9856" y="9427"/>
                      <a:pt x="9898" y="9369"/>
                      <a:pt x="9930" y="9320"/>
                    </a:cubicBezTo>
                    <a:cubicBezTo>
                      <a:pt x="9955" y="9304"/>
                      <a:pt x="9963" y="9271"/>
                      <a:pt x="9980" y="9246"/>
                    </a:cubicBezTo>
                    <a:cubicBezTo>
                      <a:pt x="10021" y="9196"/>
                      <a:pt x="10054" y="9147"/>
                      <a:pt x="10095" y="9097"/>
                    </a:cubicBezTo>
                    <a:cubicBezTo>
                      <a:pt x="10104" y="9073"/>
                      <a:pt x="10128" y="9056"/>
                      <a:pt x="10137" y="9032"/>
                    </a:cubicBezTo>
                    <a:lnTo>
                      <a:pt x="10293" y="8817"/>
                    </a:lnTo>
                    <a:cubicBezTo>
                      <a:pt x="10301" y="8809"/>
                      <a:pt x="10310" y="8793"/>
                      <a:pt x="10310" y="8784"/>
                    </a:cubicBezTo>
                    <a:cubicBezTo>
                      <a:pt x="10351" y="8727"/>
                      <a:pt x="10408" y="8661"/>
                      <a:pt x="10450" y="8611"/>
                    </a:cubicBezTo>
                    <a:cubicBezTo>
                      <a:pt x="10466" y="8587"/>
                      <a:pt x="10491" y="8562"/>
                      <a:pt x="10507" y="8537"/>
                    </a:cubicBezTo>
                    <a:cubicBezTo>
                      <a:pt x="10540" y="8496"/>
                      <a:pt x="10581" y="8447"/>
                      <a:pt x="10614" y="8405"/>
                    </a:cubicBezTo>
                    <a:cubicBezTo>
                      <a:pt x="10631" y="8372"/>
                      <a:pt x="10656" y="8356"/>
                      <a:pt x="10672" y="8323"/>
                    </a:cubicBezTo>
                    <a:cubicBezTo>
                      <a:pt x="10705" y="8282"/>
                      <a:pt x="10746" y="8241"/>
                      <a:pt x="10779" y="8199"/>
                    </a:cubicBezTo>
                    <a:cubicBezTo>
                      <a:pt x="10796" y="8166"/>
                      <a:pt x="10820" y="8150"/>
                      <a:pt x="10837" y="8117"/>
                    </a:cubicBezTo>
                    <a:cubicBezTo>
                      <a:pt x="10878" y="8067"/>
                      <a:pt x="10928" y="8002"/>
                      <a:pt x="10969" y="7952"/>
                    </a:cubicBezTo>
                    <a:cubicBezTo>
                      <a:pt x="10985" y="7927"/>
                      <a:pt x="11002" y="7919"/>
                      <a:pt x="11010" y="7903"/>
                    </a:cubicBezTo>
                    <a:cubicBezTo>
                      <a:pt x="11076" y="7828"/>
                      <a:pt x="11134" y="7763"/>
                      <a:pt x="11200" y="7697"/>
                    </a:cubicBezTo>
                    <a:cubicBezTo>
                      <a:pt x="11216" y="7672"/>
                      <a:pt x="11232" y="7655"/>
                      <a:pt x="11249" y="7639"/>
                    </a:cubicBezTo>
                    <a:cubicBezTo>
                      <a:pt x="11290" y="7590"/>
                      <a:pt x="11340" y="7540"/>
                      <a:pt x="11381" y="7491"/>
                    </a:cubicBezTo>
                    <a:cubicBezTo>
                      <a:pt x="11406" y="7466"/>
                      <a:pt x="11422" y="7449"/>
                      <a:pt x="11447" y="7416"/>
                    </a:cubicBezTo>
                    <a:cubicBezTo>
                      <a:pt x="11488" y="7367"/>
                      <a:pt x="11537" y="7326"/>
                      <a:pt x="11579" y="7268"/>
                    </a:cubicBezTo>
                    <a:lnTo>
                      <a:pt x="11644" y="7210"/>
                    </a:lnTo>
                    <a:cubicBezTo>
                      <a:pt x="11702" y="7145"/>
                      <a:pt x="11768" y="7079"/>
                      <a:pt x="11834" y="7013"/>
                    </a:cubicBezTo>
                    <a:cubicBezTo>
                      <a:pt x="11900" y="6955"/>
                      <a:pt x="11974" y="6889"/>
                      <a:pt x="12032" y="6831"/>
                    </a:cubicBezTo>
                    <a:cubicBezTo>
                      <a:pt x="12057" y="6807"/>
                      <a:pt x="12073" y="6798"/>
                      <a:pt x="12081" y="6774"/>
                    </a:cubicBezTo>
                    <a:cubicBezTo>
                      <a:pt x="12139" y="6733"/>
                      <a:pt x="12180" y="6683"/>
                      <a:pt x="12230" y="6642"/>
                    </a:cubicBezTo>
                    <a:lnTo>
                      <a:pt x="12287" y="6584"/>
                    </a:lnTo>
                    <a:cubicBezTo>
                      <a:pt x="12345" y="6543"/>
                      <a:pt x="12394" y="6485"/>
                      <a:pt x="12444" y="6444"/>
                    </a:cubicBezTo>
                    <a:cubicBezTo>
                      <a:pt x="12469" y="6436"/>
                      <a:pt x="12477" y="6419"/>
                      <a:pt x="12493" y="6403"/>
                    </a:cubicBezTo>
                    <a:cubicBezTo>
                      <a:pt x="12567" y="6345"/>
                      <a:pt x="12633" y="6296"/>
                      <a:pt x="12699" y="6230"/>
                    </a:cubicBezTo>
                    <a:cubicBezTo>
                      <a:pt x="12716" y="6222"/>
                      <a:pt x="12724" y="6213"/>
                      <a:pt x="12732" y="6213"/>
                    </a:cubicBezTo>
                    <a:cubicBezTo>
                      <a:pt x="12798" y="6156"/>
                      <a:pt x="12848" y="6115"/>
                      <a:pt x="12905" y="6065"/>
                    </a:cubicBezTo>
                    <a:cubicBezTo>
                      <a:pt x="12930" y="6049"/>
                      <a:pt x="12946" y="6032"/>
                      <a:pt x="12971" y="6016"/>
                    </a:cubicBezTo>
                    <a:cubicBezTo>
                      <a:pt x="13021" y="5974"/>
                      <a:pt x="13070" y="5933"/>
                      <a:pt x="13128" y="5900"/>
                    </a:cubicBezTo>
                    <a:cubicBezTo>
                      <a:pt x="13144" y="5884"/>
                      <a:pt x="13169" y="5867"/>
                      <a:pt x="13185" y="5851"/>
                    </a:cubicBezTo>
                    <a:cubicBezTo>
                      <a:pt x="13243" y="5810"/>
                      <a:pt x="13301" y="5768"/>
                      <a:pt x="13358" y="5719"/>
                    </a:cubicBezTo>
                    <a:cubicBezTo>
                      <a:pt x="13367" y="5702"/>
                      <a:pt x="13383" y="5694"/>
                      <a:pt x="13391" y="5694"/>
                    </a:cubicBezTo>
                    <a:cubicBezTo>
                      <a:pt x="13466" y="5645"/>
                      <a:pt x="13540" y="5595"/>
                      <a:pt x="13606" y="5554"/>
                    </a:cubicBezTo>
                    <a:cubicBezTo>
                      <a:pt x="13630" y="5538"/>
                      <a:pt x="13639" y="5529"/>
                      <a:pt x="13655" y="5521"/>
                    </a:cubicBezTo>
                    <a:cubicBezTo>
                      <a:pt x="13713" y="5480"/>
                      <a:pt x="13762" y="5447"/>
                      <a:pt x="13820" y="5414"/>
                    </a:cubicBezTo>
                    <a:cubicBezTo>
                      <a:pt x="13845" y="5406"/>
                      <a:pt x="13878" y="5389"/>
                      <a:pt x="13894" y="5373"/>
                    </a:cubicBezTo>
                    <a:lnTo>
                      <a:pt x="14051" y="5282"/>
                    </a:lnTo>
                    <a:cubicBezTo>
                      <a:pt x="14067" y="5274"/>
                      <a:pt x="14092" y="5249"/>
                      <a:pt x="14108" y="5241"/>
                    </a:cubicBezTo>
                    <a:lnTo>
                      <a:pt x="14331" y="5117"/>
                    </a:lnTo>
                    <a:cubicBezTo>
                      <a:pt x="14389" y="5084"/>
                      <a:pt x="14438" y="5060"/>
                      <a:pt x="14496" y="5027"/>
                    </a:cubicBezTo>
                    <a:cubicBezTo>
                      <a:pt x="14512" y="5019"/>
                      <a:pt x="14520" y="5002"/>
                      <a:pt x="14545" y="4994"/>
                    </a:cubicBezTo>
                    <a:lnTo>
                      <a:pt x="14669" y="4936"/>
                    </a:lnTo>
                    <a:cubicBezTo>
                      <a:pt x="14685" y="4920"/>
                      <a:pt x="14702" y="4911"/>
                      <a:pt x="14718" y="4903"/>
                    </a:cubicBezTo>
                    <a:cubicBezTo>
                      <a:pt x="14768" y="4878"/>
                      <a:pt x="14809" y="4854"/>
                      <a:pt x="14866" y="4829"/>
                    </a:cubicBezTo>
                    <a:cubicBezTo>
                      <a:pt x="14875" y="4829"/>
                      <a:pt x="14883" y="4821"/>
                      <a:pt x="14883" y="4821"/>
                    </a:cubicBezTo>
                    <a:cubicBezTo>
                      <a:pt x="14932" y="4788"/>
                      <a:pt x="14998" y="4771"/>
                      <a:pt x="15048" y="4747"/>
                    </a:cubicBezTo>
                    <a:cubicBezTo>
                      <a:pt x="15056" y="4738"/>
                      <a:pt x="15081" y="4738"/>
                      <a:pt x="15089" y="4730"/>
                    </a:cubicBezTo>
                    <a:cubicBezTo>
                      <a:pt x="15130" y="4705"/>
                      <a:pt x="15171" y="4681"/>
                      <a:pt x="15213" y="4672"/>
                    </a:cubicBezTo>
                    <a:cubicBezTo>
                      <a:pt x="15237" y="4664"/>
                      <a:pt x="15246" y="4664"/>
                      <a:pt x="15262" y="4656"/>
                    </a:cubicBezTo>
                    <a:cubicBezTo>
                      <a:pt x="15303" y="4631"/>
                      <a:pt x="15344" y="4623"/>
                      <a:pt x="15402" y="4607"/>
                    </a:cubicBezTo>
                    <a:cubicBezTo>
                      <a:pt x="15410" y="4607"/>
                      <a:pt x="15419" y="4590"/>
                      <a:pt x="15427" y="4590"/>
                    </a:cubicBezTo>
                    <a:cubicBezTo>
                      <a:pt x="15484" y="4574"/>
                      <a:pt x="15534" y="4549"/>
                      <a:pt x="15592" y="4532"/>
                    </a:cubicBezTo>
                    <a:cubicBezTo>
                      <a:pt x="15608" y="4532"/>
                      <a:pt x="15625" y="4524"/>
                      <a:pt x="15633" y="4524"/>
                    </a:cubicBezTo>
                    <a:cubicBezTo>
                      <a:pt x="15674" y="4508"/>
                      <a:pt x="15715" y="4491"/>
                      <a:pt x="15756" y="4483"/>
                    </a:cubicBezTo>
                    <a:cubicBezTo>
                      <a:pt x="15781" y="4466"/>
                      <a:pt x="15789" y="4466"/>
                      <a:pt x="15814" y="4458"/>
                    </a:cubicBezTo>
                    <a:cubicBezTo>
                      <a:pt x="15855" y="4450"/>
                      <a:pt x="15896" y="4442"/>
                      <a:pt x="15921" y="4417"/>
                    </a:cubicBezTo>
                    <a:cubicBezTo>
                      <a:pt x="15938" y="4417"/>
                      <a:pt x="15954" y="4409"/>
                      <a:pt x="15962" y="4409"/>
                    </a:cubicBezTo>
                    <a:cubicBezTo>
                      <a:pt x="16020" y="4384"/>
                      <a:pt x="16070" y="4376"/>
                      <a:pt x="16119" y="4368"/>
                    </a:cubicBezTo>
                    <a:cubicBezTo>
                      <a:pt x="16127" y="4368"/>
                      <a:pt x="16144" y="4359"/>
                      <a:pt x="16160" y="4359"/>
                    </a:cubicBezTo>
                    <a:cubicBezTo>
                      <a:pt x="16201" y="4343"/>
                      <a:pt x="16243" y="4335"/>
                      <a:pt x="16276" y="4326"/>
                    </a:cubicBezTo>
                    <a:cubicBezTo>
                      <a:pt x="16292" y="4326"/>
                      <a:pt x="16317" y="4318"/>
                      <a:pt x="16333" y="4318"/>
                    </a:cubicBezTo>
                    <a:cubicBezTo>
                      <a:pt x="16366" y="4302"/>
                      <a:pt x="16399" y="4302"/>
                      <a:pt x="16440" y="4293"/>
                    </a:cubicBezTo>
                    <a:cubicBezTo>
                      <a:pt x="16457" y="4293"/>
                      <a:pt x="16482" y="4285"/>
                      <a:pt x="16498" y="4285"/>
                    </a:cubicBezTo>
                    <a:cubicBezTo>
                      <a:pt x="16523" y="4285"/>
                      <a:pt x="16531" y="4277"/>
                      <a:pt x="16556" y="4277"/>
                    </a:cubicBezTo>
                    <a:cubicBezTo>
                      <a:pt x="16605" y="4260"/>
                      <a:pt x="16646" y="4252"/>
                      <a:pt x="16688" y="4252"/>
                    </a:cubicBezTo>
                    <a:cubicBezTo>
                      <a:pt x="16704" y="4252"/>
                      <a:pt x="16729" y="4244"/>
                      <a:pt x="16745" y="4244"/>
                    </a:cubicBezTo>
                    <a:cubicBezTo>
                      <a:pt x="16786" y="4236"/>
                      <a:pt x="16828" y="4236"/>
                      <a:pt x="16869" y="4219"/>
                    </a:cubicBezTo>
                    <a:cubicBezTo>
                      <a:pt x="16894" y="4219"/>
                      <a:pt x="16910" y="4211"/>
                      <a:pt x="16935" y="4211"/>
                    </a:cubicBezTo>
                    <a:cubicBezTo>
                      <a:pt x="16976" y="4203"/>
                      <a:pt x="17017" y="4203"/>
                      <a:pt x="17058" y="4203"/>
                    </a:cubicBezTo>
                    <a:cubicBezTo>
                      <a:pt x="17075" y="4203"/>
                      <a:pt x="17100" y="4203"/>
                      <a:pt x="17108" y="4195"/>
                    </a:cubicBezTo>
                    <a:cubicBezTo>
                      <a:pt x="17157" y="4195"/>
                      <a:pt x="17198" y="4178"/>
                      <a:pt x="17256" y="4178"/>
                    </a:cubicBezTo>
                    <a:lnTo>
                      <a:pt x="17281" y="4178"/>
                    </a:lnTo>
                    <a:cubicBezTo>
                      <a:pt x="17347" y="4178"/>
                      <a:pt x="17404" y="4178"/>
                      <a:pt x="17462" y="4170"/>
                    </a:cubicBezTo>
                    <a:lnTo>
                      <a:pt x="17685" y="4170"/>
                    </a:lnTo>
                    <a:cubicBezTo>
                      <a:pt x="17726" y="4170"/>
                      <a:pt x="17767" y="4170"/>
                      <a:pt x="17800" y="4178"/>
                    </a:cubicBezTo>
                    <a:lnTo>
                      <a:pt x="17858" y="4178"/>
                    </a:lnTo>
                    <a:cubicBezTo>
                      <a:pt x="17899" y="4178"/>
                      <a:pt x="17932" y="4195"/>
                      <a:pt x="17973" y="4195"/>
                    </a:cubicBezTo>
                    <a:cubicBezTo>
                      <a:pt x="17998" y="4195"/>
                      <a:pt x="18014" y="4195"/>
                      <a:pt x="18039" y="4203"/>
                    </a:cubicBezTo>
                    <a:cubicBezTo>
                      <a:pt x="18080" y="4203"/>
                      <a:pt x="18105" y="4211"/>
                      <a:pt x="18146" y="4219"/>
                    </a:cubicBezTo>
                    <a:cubicBezTo>
                      <a:pt x="18171" y="4219"/>
                      <a:pt x="18179" y="4219"/>
                      <a:pt x="18204" y="4236"/>
                    </a:cubicBezTo>
                    <a:cubicBezTo>
                      <a:pt x="18245" y="4244"/>
                      <a:pt x="18294" y="4252"/>
                      <a:pt x="18336" y="4252"/>
                    </a:cubicBezTo>
                    <a:lnTo>
                      <a:pt x="18352" y="4252"/>
                    </a:lnTo>
                    <a:cubicBezTo>
                      <a:pt x="18410" y="4260"/>
                      <a:pt x="18459" y="4277"/>
                      <a:pt x="18509" y="4293"/>
                    </a:cubicBezTo>
                    <a:cubicBezTo>
                      <a:pt x="18517" y="4293"/>
                      <a:pt x="18533" y="4302"/>
                      <a:pt x="18550" y="4302"/>
                    </a:cubicBezTo>
                    <a:cubicBezTo>
                      <a:pt x="18591" y="4318"/>
                      <a:pt x="18632" y="4326"/>
                      <a:pt x="18665" y="4335"/>
                    </a:cubicBezTo>
                    <a:cubicBezTo>
                      <a:pt x="18682" y="4343"/>
                      <a:pt x="18698" y="4343"/>
                      <a:pt x="18715" y="4359"/>
                    </a:cubicBezTo>
                    <a:cubicBezTo>
                      <a:pt x="18748" y="4368"/>
                      <a:pt x="18781" y="4376"/>
                      <a:pt x="18822" y="4384"/>
                    </a:cubicBezTo>
                    <a:cubicBezTo>
                      <a:pt x="18838" y="4401"/>
                      <a:pt x="18863" y="4401"/>
                      <a:pt x="18871" y="4409"/>
                    </a:cubicBezTo>
                    <a:cubicBezTo>
                      <a:pt x="18904" y="4417"/>
                      <a:pt x="18929" y="4425"/>
                      <a:pt x="18962" y="4450"/>
                    </a:cubicBezTo>
                    <a:cubicBezTo>
                      <a:pt x="18987" y="4458"/>
                      <a:pt x="19003" y="4458"/>
                      <a:pt x="19011" y="4466"/>
                    </a:cubicBezTo>
                    <a:cubicBezTo>
                      <a:pt x="19044" y="4483"/>
                      <a:pt x="19077" y="4499"/>
                      <a:pt x="19110" y="4508"/>
                    </a:cubicBezTo>
                    <a:cubicBezTo>
                      <a:pt x="19127" y="4524"/>
                      <a:pt x="19135" y="4524"/>
                      <a:pt x="19160" y="4532"/>
                    </a:cubicBezTo>
                    <a:cubicBezTo>
                      <a:pt x="19201" y="4549"/>
                      <a:pt x="19242" y="4574"/>
                      <a:pt x="19275" y="4590"/>
                    </a:cubicBezTo>
                    <a:cubicBezTo>
                      <a:pt x="19275" y="4590"/>
                      <a:pt x="19275" y="4590"/>
                      <a:pt x="19276" y="4590"/>
                    </a:cubicBezTo>
                    <a:lnTo>
                      <a:pt x="19276" y="4590"/>
                    </a:lnTo>
                    <a:lnTo>
                      <a:pt x="12370" y="511"/>
                    </a:lnTo>
                    <a:cubicBezTo>
                      <a:pt x="12328" y="495"/>
                      <a:pt x="12287" y="462"/>
                      <a:pt x="12246" y="437"/>
                    </a:cubicBezTo>
                    <a:cubicBezTo>
                      <a:pt x="12238" y="437"/>
                      <a:pt x="12238" y="429"/>
                      <a:pt x="12230" y="429"/>
                    </a:cubicBezTo>
                    <a:cubicBezTo>
                      <a:pt x="12188" y="412"/>
                      <a:pt x="12147" y="388"/>
                      <a:pt x="12114" y="371"/>
                    </a:cubicBezTo>
                    <a:cubicBezTo>
                      <a:pt x="12098" y="363"/>
                      <a:pt x="12081" y="363"/>
                      <a:pt x="12065" y="346"/>
                    </a:cubicBezTo>
                    <a:cubicBezTo>
                      <a:pt x="12032" y="338"/>
                      <a:pt x="11999" y="322"/>
                      <a:pt x="11974" y="305"/>
                    </a:cubicBezTo>
                    <a:cubicBezTo>
                      <a:pt x="11949" y="297"/>
                      <a:pt x="11941" y="297"/>
                      <a:pt x="11916" y="289"/>
                    </a:cubicBezTo>
                    <a:cubicBezTo>
                      <a:pt x="11892" y="280"/>
                      <a:pt x="11859" y="264"/>
                      <a:pt x="11826" y="247"/>
                    </a:cubicBezTo>
                    <a:cubicBezTo>
                      <a:pt x="11801" y="231"/>
                      <a:pt x="11785" y="231"/>
                      <a:pt x="11776" y="223"/>
                    </a:cubicBezTo>
                    <a:cubicBezTo>
                      <a:pt x="11743" y="214"/>
                      <a:pt x="11710" y="206"/>
                      <a:pt x="11669" y="190"/>
                    </a:cubicBezTo>
                    <a:cubicBezTo>
                      <a:pt x="11653" y="181"/>
                      <a:pt x="11644" y="181"/>
                      <a:pt x="11620" y="173"/>
                    </a:cubicBezTo>
                    <a:lnTo>
                      <a:pt x="11496" y="140"/>
                    </a:lnTo>
                    <a:cubicBezTo>
                      <a:pt x="11488" y="140"/>
                      <a:pt x="11471" y="132"/>
                      <a:pt x="11463" y="132"/>
                    </a:cubicBezTo>
                    <a:cubicBezTo>
                      <a:pt x="11414" y="124"/>
                      <a:pt x="11364" y="99"/>
                      <a:pt x="11298" y="91"/>
                    </a:cubicBezTo>
                    <a:lnTo>
                      <a:pt x="11282" y="91"/>
                    </a:lnTo>
                    <a:cubicBezTo>
                      <a:pt x="11232" y="83"/>
                      <a:pt x="11183" y="66"/>
                      <a:pt x="11134" y="58"/>
                    </a:cubicBezTo>
                    <a:cubicBezTo>
                      <a:pt x="11117" y="58"/>
                      <a:pt x="11101" y="58"/>
                      <a:pt x="11084" y="50"/>
                    </a:cubicBezTo>
                    <a:cubicBezTo>
                      <a:pt x="11043" y="41"/>
                      <a:pt x="11010" y="41"/>
                      <a:pt x="10969" y="25"/>
                    </a:cubicBezTo>
                    <a:cubicBezTo>
                      <a:pt x="10952" y="25"/>
                      <a:pt x="10928" y="25"/>
                      <a:pt x="10919" y="17"/>
                    </a:cubicBezTo>
                    <a:cubicBezTo>
                      <a:pt x="10878" y="17"/>
                      <a:pt x="10845" y="8"/>
                      <a:pt x="10804" y="8"/>
                    </a:cubicBezTo>
                    <a:lnTo>
                      <a:pt x="10746" y="8"/>
                    </a:lnTo>
                    <a:cubicBezTo>
                      <a:pt x="10705" y="8"/>
                      <a:pt x="10664" y="8"/>
                      <a:pt x="10623" y="0"/>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8"/>
              <p:cNvSpPr/>
              <p:nvPr/>
            </p:nvSpPr>
            <p:spPr>
              <a:xfrm>
                <a:off x="9088191" y="-1484825"/>
                <a:ext cx="565659" cy="721125"/>
              </a:xfrm>
              <a:custGeom>
                <a:avLst/>
                <a:gdLst/>
                <a:ahLst/>
                <a:cxnLst/>
                <a:rect l="l" t="t" r="r" b="b"/>
                <a:pathLst>
                  <a:path w="14492" h="18475" extrusionOk="0">
                    <a:moveTo>
                      <a:pt x="10494" y="1"/>
                    </a:moveTo>
                    <a:cubicBezTo>
                      <a:pt x="9529" y="1"/>
                      <a:pt x="8440" y="311"/>
                      <a:pt x="7286" y="965"/>
                    </a:cubicBezTo>
                    <a:cubicBezTo>
                      <a:pt x="3290" y="3231"/>
                      <a:pt x="35" y="8777"/>
                      <a:pt x="18" y="13334"/>
                    </a:cubicBezTo>
                    <a:cubicBezTo>
                      <a:pt x="1" y="16589"/>
                      <a:pt x="1623" y="18475"/>
                      <a:pt x="4001" y="18475"/>
                    </a:cubicBezTo>
                    <a:cubicBezTo>
                      <a:pt x="4964" y="18475"/>
                      <a:pt x="6051" y="18165"/>
                      <a:pt x="7204" y="17512"/>
                    </a:cubicBezTo>
                    <a:cubicBezTo>
                      <a:pt x="11200" y="15246"/>
                      <a:pt x="14455" y="9700"/>
                      <a:pt x="14480" y="5135"/>
                    </a:cubicBezTo>
                    <a:cubicBezTo>
                      <a:pt x="14492" y="1882"/>
                      <a:pt x="12869" y="1"/>
                      <a:pt x="10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1731;p58">
            <a:extLst>
              <a:ext uri="{FF2B5EF4-FFF2-40B4-BE49-F238E27FC236}">
                <a16:creationId xmlns:a16="http://schemas.microsoft.com/office/drawing/2014/main" id="{1652115D-CE8E-442C-AC15-6257FCAE1527}"/>
              </a:ext>
            </a:extLst>
          </p:cNvPr>
          <p:cNvGrpSpPr/>
          <p:nvPr/>
        </p:nvGrpSpPr>
        <p:grpSpPr>
          <a:xfrm rot="2678364">
            <a:off x="-4662418" y="-275892"/>
            <a:ext cx="4192503" cy="2204922"/>
            <a:chOff x="367875" y="254546"/>
            <a:chExt cx="8787473" cy="4621508"/>
          </a:xfrm>
        </p:grpSpPr>
        <p:sp>
          <p:nvSpPr>
            <p:cNvPr id="64" name="Google Shape;1732;p58">
              <a:extLst>
                <a:ext uri="{FF2B5EF4-FFF2-40B4-BE49-F238E27FC236}">
                  <a16:creationId xmlns:a16="http://schemas.microsoft.com/office/drawing/2014/main" id="{DD48E618-D456-4F8B-BA3D-4C64EFAE9181}"/>
                </a:ext>
              </a:extLst>
            </p:cNvPr>
            <p:cNvSpPr/>
            <p:nvPr/>
          </p:nvSpPr>
          <p:spPr>
            <a:xfrm rot="537699">
              <a:off x="603468" y="1226840"/>
              <a:ext cx="175583" cy="151699"/>
            </a:xfrm>
            <a:custGeom>
              <a:avLst/>
              <a:gdLst/>
              <a:ahLst/>
              <a:cxnLst/>
              <a:rect l="l" t="t" r="r" b="b"/>
              <a:pathLst>
                <a:path w="2977" h="2572" extrusionOk="0">
                  <a:moveTo>
                    <a:pt x="2977" y="0"/>
                  </a:moveTo>
                  <a:lnTo>
                    <a:pt x="2667" y="1619"/>
                  </a:lnTo>
                  <a:lnTo>
                    <a:pt x="0" y="2572"/>
                  </a:lnTo>
                  <a:lnTo>
                    <a:pt x="214" y="976"/>
                  </a:lnTo>
                  <a:close/>
                </a:path>
              </a:pathLst>
            </a:custGeom>
            <a:solidFill>
              <a:schemeClr val="lt1"/>
            </a:solidFill>
            <a:ln>
              <a:noFill/>
            </a:ln>
          </p:spPr>
        </p:sp>
        <p:sp>
          <p:nvSpPr>
            <p:cNvPr id="65" name="Google Shape;1733;p58">
              <a:extLst>
                <a:ext uri="{FF2B5EF4-FFF2-40B4-BE49-F238E27FC236}">
                  <a16:creationId xmlns:a16="http://schemas.microsoft.com/office/drawing/2014/main" id="{BD408C68-3FCD-41E0-BA5C-9E4D2D354C41}"/>
                </a:ext>
              </a:extLst>
            </p:cNvPr>
            <p:cNvSpPr/>
            <p:nvPr/>
          </p:nvSpPr>
          <p:spPr>
            <a:xfrm rot="3446853" flipH="1">
              <a:off x="1230442" y="3066209"/>
              <a:ext cx="83905" cy="217036"/>
            </a:xfrm>
            <a:custGeom>
              <a:avLst/>
              <a:gdLst/>
              <a:ahLst/>
              <a:cxnLst/>
              <a:rect l="l" t="t" r="r" b="b"/>
              <a:pathLst>
                <a:path w="266" h="688" extrusionOk="0">
                  <a:moveTo>
                    <a:pt x="266" y="1"/>
                  </a:moveTo>
                  <a:lnTo>
                    <a:pt x="1" y="158"/>
                  </a:lnTo>
                  <a:lnTo>
                    <a:pt x="1" y="688"/>
                  </a:lnTo>
                  <a:lnTo>
                    <a:pt x="266" y="541"/>
                  </a:lnTo>
                  <a:lnTo>
                    <a:pt x="266" y="1"/>
                  </a:lnTo>
                  <a:close/>
                </a:path>
              </a:pathLst>
            </a:custGeom>
            <a:solidFill>
              <a:srgbClr val="9498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34;p58">
              <a:extLst>
                <a:ext uri="{FF2B5EF4-FFF2-40B4-BE49-F238E27FC236}">
                  <a16:creationId xmlns:a16="http://schemas.microsoft.com/office/drawing/2014/main" id="{06A144A8-01B4-46BF-BB95-114BBCD24594}"/>
                </a:ext>
              </a:extLst>
            </p:cNvPr>
            <p:cNvSpPr/>
            <p:nvPr/>
          </p:nvSpPr>
          <p:spPr>
            <a:xfrm rot="4761902" flipH="1">
              <a:off x="1673491" y="986318"/>
              <a:ext cx="693654" cy="1358655"/>
            </a:xfrm>
            <a:custGeom>
              <a:avLst/>
              <a:gdLst/>
              <a:ahLst/>
              <a:cxnLst/>
              <a:rect l="l" t="t" r="r" b="b"/>
              <a:pathLst>
                <a:path w="2199" h="4307" extrusionOk="0">
                  <a:moveTo>
                    <a:pt x="2199" y="11"/>
                  </a:moveTo>
                  <a:lnTo>
                    <a:pt x="2199" y="13"/>
                  </a:lnTo>
                  <a:lnTo>
                    <a:pt x="2199" y="13"/>
                  </a:lnTo>
                  <a:cubicBezTo>
                    <a:pt x="2199" y="12"/>
                    <a:pt x="2199" y="11"/>
                    <a:pt x="2199" y="11"/>
                  </a:cubicBezTo>
                  <a:close/>
                  <a:moveTo>
                    <a:pt x="20" y="1"/>
                  </a:moveTo>
                  <a:lnTo>
                    <a:pt x="0" y="3671"/>
                  </a:lnTo>
                  <a:cubicBezTo>
                    <a:pt x="0" y="3838"/>
                    <a:pt x="98" y="4005"/>
                    <a:pt x="324" y="4123"/>
                  </a:cubicBezTo>
                  <a:cubicBezTo>
                    <a:pt x="540" y="4245"/>
                    <a:pt x="820" y="4307"/>
                    <a:pt x="1098" y="4307"/>
                  </a:cubicBezTo>
                  <a:cubicBezTo>
                    <a:pt x="1377" y="4307"/>
                    <a:pt x="1654" y="4245"/>
                    <a:pt x="1865" y="4123"/>
                  </a:cubicBezTo>
                  <a:cubicBezTo>
                    <a:pt x="2071" y="4005"/>
                    <a:pt x="2189" y="3838"/>
                    <a:pt x="2189" y="3681"/>
                  </a:cubicBezTo>
                  <a:lnTo>
                    <a:pt x="2199" y="13"/>
                  </a:lnTo>
                  <a:lnTo>
                    <a:pt x="2199" y="13"/>
                  </a:lnTo>
                  <a:cubicBezTo>
                    <a:pt x="2198" y="179"/>
                    <a:pt x="2090" y="345"/>
                    <a:pt x="1885" y="452"/>
                  </a:cubicBezTo>
                  <a:cubicBezTo>
                    <a:pt x="1669" y="575"/>
                    <a:pt x="1389" y="636"/>
                    <a:pt x="1109" y="636"/>
                  </a:cubicBezTo>
                  <a:cubicBezTo>
                    <a:pt x="830" y="636"/>
                    <a:pt x="550" y="575"/>
                    <a:pt x="334" y="452"/>
                  </a:cubicBezTo>
                  <a:cubicBezTo>
                    <a:pt x="128" y="334"/>
                    <a:pt x="20" y="158"/>
                    <a:pt x="20"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35;p58">
              <a:extLst>
                <a:ext uri="{FF2B5EF4-FFF2-40B4-BE49-F238E27FC236}">
                  <a16:creationId xmlns:a16="http://schemas.microsoft.com/office/drawing/2014/main" id="{F15C87C1-8427-4462-924A-0F2D9D9FE076}"/>
                </a:ext>
              </a:extLst>
            </p:cNvPr>
            <p:cNvSpPr/>
            <p:nvPr/>
          </p:nvSpPr>
          <p:spPr>
            <a:xfrm rot="4761902" flipH="1">
              <a:off x="1819979" y="1020735"/>
              <a:ext cx="195573" cy="1180425"/>
            </a:xfrm>
            <a:custGeom>
              <a:avLst/>
              <a:gdLst/>
              <a:ahLst/>
              <a:cxnLst/>
              <a:rect l="l" t="t" r="r" b="b"/>
              <a:pathLst>
                <a:path w="620" h="3742" extrusionOk="0">
                  <a:moveTo>
                    <a:pt x="619" y="0"/>
                  </a:moveTo>
                  <a:lnTo>
                    <a:pt x="619" y="0"/>
                  </a:lnTo>
                  <a:cubicBezTo>
                    <a:pt x="463" y="49"/>
                    <a:pt x="293" y="71"/>
                    <a:pt x="115" y="71"/>
                  </a:cubicBezTo>
                  <a:cubicBezTo>
                    <a:pt x="81" y="71"/>
                    <a:pt x="46" y="70"/>
                    <a:pt x="11" y="69"/>
                  </a:cubicBezTo>
                  <a:lnTo>
                    <a:pt x="1" y="3739"/>
                  </a:lnTo>
                  <a:cubicBezTo>
                    <a:pt x="34" y="3741"/>
                    <a:pt x="66" y="3741"/>
                    <a:pt x="99" y="3741"/>
                  </a:cubicBezTo>
                  <a:cubicBezTo>
                    <a:pt x="274" y="3741"/>
                    <a:pt x="451" y="3718"/>
                    <a:pt x="600" y="3660"/>
                  </a:cubicBezTo>
                  <a:lnTo>
                    <a:pt x="619" y="0"/>
                  </a:ln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36;p58">
              <a:extLst>
                <a:ext uri="{FF2B5EF4-FFF2-40B4-BE49-F238E27FC236}">
                  <a16:creationId xmlns:a16="http://schemas.microsoft.com/office/drawing/2014/main" id="{798614C6-99DE-4B13-AFD0-A611FC27E0DA}"/>
                </a:ext>
              </a:extLst>
            </p:cNvPr>
            <p:cNvSpPr/>
            <p:nvPr/>
          </p:nvSpPr>
          <p:spPr>
            <a:xfrm rot="4761902" flipH="1">
              <a:off x="1866719" y="1193724"/>
              <a:ext cx="176647" cy="1192096"/>
            </a:xfrm>
            <a:custGeom>
              <a:avLst/>
              <a:gdLst/>
              <a:ahLst/>
              <a:cxnLst/>
              <a:rect l="l" t="t" r="r" b="b"/>
              <a:pathLst>
                <a:path w="560" h="3779" extrusionOk="0">
                  <a:moveTo>
                    <a:pt x="10" y="1"/>
                  </a:moveTo>
                  <a:lnTo>
                    <a:pt x="0" y="3671"/>
                  </a:lnTo>
                  <a:cubicBezTo>
                    <a:pt x="167" y="3730"/>
                    <a:pt x="354" y="3769"/>
                    <a:pt x="550" y="3779"/>
                  </a:cubicBezTo>
                  <a:lnTo>
                    <a:pt x="560" y="109"/>
                  </a:lnTo>
                  <a:cubicBezTo>
                    <a:pt x="363" y="99"/>
                    <a:pt x="167" y="59"/>
                    <a:pt x="10"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37;p58">
              <a:extLst>
                <a:ext uri="{FF2B5EF4-FFF2-40B4-BE49-F238E27FC236}">
                  <a16:creationId xmlns:a16="http://schemas.microsoft.com/office/drawing/2014/main" id="{CACD3840-67CC-4E18-A894-5886A5662CDA}"/>
                </a:ext>
              </a:extLst>
            </p:cNvPr>
            <p:cNvSpPr/>
            <p:nvPr/>
          </p:nvSpPr>
          <p:spPr>
            <a:xfrm rot="4761902" flipH="1">
              <a:off x="2006320" y="1268237"/>
              <a:ext cx="155197" cy="1325217"/>
            </a:xfrm>
            <a:custGeom>
              <a:avLst/>
              <a:gdLst/>
              <a:ahLst/>
              <a:cxnLst/>
              <a:rect l="l" t="t" r="r" b="b"/>
              <a:pathLst>
                <a:path w="492" h="4201" extrusionOk="0">
                  <a:moveTo>
                    <a:pt x="10" y="1"/>
                  </a:moveTo>
                  <a:lnTo>
                    <a:pt x="1" y="3671"/>
                  </a:lnTo>
                  <a:cubicBezTo>
                    <a:pt x="1" y="3848"/>
                    <a:pt x="99" y="4005"/>
                    <a:pt x="324" y="4122"/>
                  </a:cubicBezTo>
                  <a:cubicBezTo>
                    <a:pt x="364" y="4152"/>
                    <a:pt x="432" y="4171"/>
                    <a:pt x="481" y="4201"/>
                  </a:cubicBezTo>
                  <a:lnTo>
                    <a:pt x="491" y="531"/>
                  </a:lnTo>
                  <a:cubicBezTo>
                    <a:pt x="442" y="511"/>
                    <a:pt x="383" y="481"/>
                    <a:pt x="334" y="452"/>
                  </a:cubicBezTo>
                  <a:cubicBezTo>
                    <a:pt x="128" y="334"/>
                    <a:pt x="10" y="158"/>
                    <a:pt x="10"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38;p58">
              <a:extLst>
                <a:ext uri="{FF2B5EF4-FFF2-40B4-BE49-F238E27FC236}">
                  <a16:creationId xmlns:a16="http://schemas.microsoft.com/office/drawing/2014/main" id="{B555ABE2-3EEC-4B86-858D-9CB58D990DD8}"/>
                </a:ext>
              </a:extLst>
            </p:cNvPr>
            <p:cNvSpPr/>
            <p:nvPr/>
          </p:nvSpPr>
          <p:spPr>
            <a:xfrm rot="4761902" flipH="1">
              <a:off x="2305212" y="1342159"/>
              <a:ext cx="758635" cy="400625"/>
            </a:xfrm>
            <a:custGeom>
              <a:avLst/>
              <a:gdLst/>
              <a:ahLst/>
              <a:cxnLst/>
              <a:rect l="l" t="t" r="r" b="b"/>
              <a:pathLst>
                <a:path w="2405" h="1270" extrusionOk="0">
                  <a:moveTo>
                    <a:pt x="1206" y="1"/>
                  </a:moveTo>
                  <a:cubicBezTo>
                    <a:pt x="928" y="1"/>
                    <a:pt x="648" y="64"/>
                    <a:pt x="432" y="192"/>
                  </a:cubicBezTo>
                  <a:cubicBezTo>
                    <a:pt x="0" y="437"/>
                    <a:pt x="0" y="840"/>
                    <a:pt x="432" y="1085"/>
                  </a:cubicBezTo>
                  <a:cubicBezTo>
                    <a:pt x="648" y="1208"/>
                    <a:pt x="928" y="1269"/>
                    <a:pt x="1206" y="1269"/>
                  </a:cubicBezTo>
                  <a:cubicBezTo>
                    <a:pt x="1485" y="1269"/>
                    <a:pt x="1762" y="1208"/>
                    <a:pt x="1973" y="1085"/>
                  </a:cubicBezTo>
                  <a:cubicBezTo>
                    <a:pt x="2405" y="840"/>
                    <a:pt x="2405" y="437"/>
                    <a:pt x="1973" y="192"/>
                  </a:cubicBezTo>
                  <a:cubicBezTo>
                    <a:pt x="1762" y="64"/>
                    <a:pt x="1485" y="1"/>
                    <a:pt x="1206"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39;p58">
              <a:extLst>
                <a:ext uri="{FF2B5EF4-FFF2-40B4-BE49-F238E27FC236}">
                  <a16:creationId xmlns:a16="http://schemas.microsoft.com/office/drawing/2014/main" id="{62FF6484-42F3-4041-9509-6EB00EB1F072}"/>
                </a:ext>
              </a:extLst>
            </p:cNvPr>
            <p:cNvSpPr/>
            <p:nvPr/>
          </p:nvSpPr>
          <p:spPr>
            <a:xfrm rot="4761902" flipH="1">
              <a:off x="1405374" y="1297696"/>
              <a:ext cx="997109" cy="776645"/>
            </a:xfrm>
            <a:custGeom>
              <a:avLst/>
              <a:gdLst/>
              <a:ahLst/>
              <a:cxnLst/>
              <a:rect l="l" t="t" r="r" b="b"/>
              <a:pathLst>
                <a:path w="3161" h="2462" extrusionOk="0">
                  <a:moveTo>
                    <a:pt x="491" y="1"/>
                  </a:moveTo>
                  <a:lnTo>
                    <a:pt x="1" y="1542"/>
                  </a:lnTo>
                  <a:cubicBezTo>
                    <a:pt x="1" y="1777"/>
                    <a:pt x="158" y="2013"/>
                    <a:pt x="472" y="2189"/>
                  </a:cubicBezTo>
                  <a:cubicBezTo>
                    <a:pt x="781" y="2371"/>
                    <a:pt x="1186" y="2462"/>
                    <a:pt x="1589" y="2462"/>
                  </a:cubicBezTo>
                  <a:cubicBezTo>
                    <a:pt x="1993" y="2462"/>
                    <a:pt x="2395" y="2371"/>
                    <a:pt x="2699" y="2189"/>
                  </a:cubicBezTo>
                  <a:cubicBezTo>
                    <a:pt x="3004" y="2023"/>
                    <a:pt x="3161" y="1787"/>
                    <a:pt x="3161" y="1552"/>
                  </a:cubicBezTo>
                  <a:lnTo>
                    <a:pt x="2690" y="11"/>
                  </a:lnTo>
                  <a:cubicBezTo>
                    <a:pt x="2690" y="168"/>
                    <a:pt x="2582" y="344"/>
                    <a:pt x="2356" y="452"/>
                  </a:cubicBezTo>
                  <a:cubicBezTo>
                    <a:pt x="2140" y="575"/>
                    <a:pt x="1860" y="636"/>
                    <a:pt x="1582" y="636"/>
                  </a:cubicBezTo>
                  <a:cubicBezTo>
                    <a:pt x="1303" y="636"/>
                    <a:pt x="1026" y="575"/>
                    <a:pt x="815" y="452"/>
                  </a:cubicBezTo>
                  <a:cubicBezTo>
                    <a:pt x="599" y="325"/>
                    <a:pt x="491" y="158"/>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40;p58">
              <a:extLst>
                <a:ext uri="{FF2B5EF4-FFF2-40B4-BE49-F238E27FC236}">
                  <a16:creationId xmlns:a16="http://schemas.microsoft.com/office/drawing/2014/main" id="{40E13363-618B-4756-B418-9DAC21859A8F}"/>
                </a:ext>
              </a:extLst>
            </p:cNvPr>
            <p:cNvSpPr/>
            <p:nvPr/>
          </p:nvSpPr>
          <p:spPr>
            <a:xfrm rot="4761902" flipH="1">
              <a:off x="1672939" y="1301989"/>
              <a:ext cx="276011" cy="601253"/>
            </a:xfrm>
            <a:custGeom>
              <a:avLst/>
              <a:gdLst/>
              <a:ahLst/>
              <a:cxnLst/>
              <a:rect l="l" t="t" r="r" b="b"/>
              <a:pathLst>
                <a:path w="875" h="1906" extrusionOk="0">
                  <a:moveTo>
                    <a:pt x="658" y="0"/>
                  </a:moveTo>
                  <a:cubicBezTo>
                    <a:pt x="495" y="52"/>
                    <a:pt x="318" y="81"/>
                    <a:pt x="125" y="81"/>
                  </a:cubicBezTo>
                  <a:cubicBezTo>
                    <a:pt x="97" y="81"/>
                    <a:pt x="69" y="80"/>
                    <a:pt x="40" y="79"/>
                  </a:cubicBezTo>
                  <a:lnTo>
                    <a:pt x="1" y="1904"/>
                  </a:lnTo>
                  <a:cubicBezTo>
                    <a:pt x="30" y="1905"/>
                    <a:pt x="60" y="1906"/>
                    <a:pt x="90" y="1906"/>
                  </a:cubicBezTo>
                  <a:cubicBezTo>
                    <a:pt x="356" y="1906"/>
                    <a:pt x="627" y="1867"/>
                    <a:pt x="874" y="1796"/>
                  </a:cubicBezTo>
                  <a:lnTo>
                    <a:pt x="658" y="0"/>
                  </a:ln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41;p58">
              <a:extLst>
                <a:ext uri="{FF2B5EF4-FFF2-40B4-BE49-F238E27FC236}">
                  <a16:creationId xmlns:a16="http://schemas.microsoft.com/office/drawing/2014/main" id="{BDFBD574-B716-48EB-AE49-6E1E45F4AB04}"/>
                </a:ext>
              </a:extLst>
            </p:cNvPr>
            <p:cNvSpPr/>
            <p:nvPr/>
          </p:nvSpPr>
          <p:spPr>
            <a:xfrm rot="4761902" flipH="1">
              <a:off x="1729265" y="1545229"/>
              <a:ext cx="260239" cy="610086"/>
            </a:xfrm>
            <a:custGeom>
              <a:avLst/>
              <a:gdLst/>
              <a:ahLst/>
              <a:cxnLst/>
              <a:rect l="l" t="t" r="r" b="b"/>
              <a:pathLst>
                <a:path w="825" h="1934" extrusionOk="0">
                  <a:moveTo>
                    <a:pt x="285" y="1"/>
                  </a:moveTo>
                  <a:lnTo>
                    <a:pt x="0" y="1777"/>
                  </a:lnTo>
                  <a:cubicBezTo>
                    <a:pt x="236" y="1875"/>
                    <a:pt x="511" y="1924"/>
                    <a:pt x="795" y="1934"/>
                  </a:cubicBezTo>
                  <a:lnTo>
                    <a:pt x="825" y="109"/>
                  </a:lnTo>
                  <a:cubicBezTo>
                    <a:pt x="628" y="99"/>
                    <a:pt x="432" y="60"/>
                    <a:pt x="285" y="1"/>
                  </a:cubicBezTo>
                  <a:close/>
                </a:path>
              </a:pathLst>
            </a:custGeom>
            <a:solidFill>
              <a:srgbClr val="B8B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42;p58">
              <a:extLst>
                <a:ext uri="{FF2B5EF4-FFF2-40B4-BE49-F238E27FC236}">
                  <a16:creationId xmlns:a16="http://schemas.microsoft.com/office/drawing/2014/main" id="{41BA02E4-117C-4740-9388-7232CC9A3F87}"/>
                </a:ext>
              </a:extLst>
            </p:cNvPr>
            <p:cNvSpPr/>
            <p:nvPr/>
          </p:nvSpPr>
          <p:spPr>
            <a:xfrm rot="4761902" flipH="1">
              <a:off x="1848684" y="1659523"/>
              <a:ext cx="306924" cy="727750"/>
            </a:xfrm>
            <a:custGeom>
              <a:avLst/>
              <a:gdLst/>
              <a:ahLst/>
              <a:cxnLst/>
              <a:rect l="l" t="t" r="r" b="b"/>
              <a:pathLst>
                <a:path w="973" h="2307" extrusionOk="0">
                  <a:moveTo>
                    <a:pt x="491" y="1"/>
                  </a:moveTo>
                  <a:lnTo>
                    <a:pt x="1" y="1542"/>
                  </a:lnTo>
                  <a:cubicBezTo>
                    <a:pt x="1" y="1777"/>
                    <a:pt x="167" y="2013"/>
                    <a:pt x="472" y="2199"/>
                  </a:cubicBezTo>
                  <a:cubicBezTo>
                    <a:pt x="540" y="2248"/>
                    <a:pt x="619" y="2268"/>
                    <a:pt x="688" y="2307"/>
                  </a:cubicBezTo>
                  <a:lnTo>
                    <a:pt x="972" y="531"/>
                  </a:lnTo>
                  <a:cubicBezTo>
                    <a:pt x="923" y="501"/>
                    <a:pt x="864" y="482"/>
                    <a:pt x="815" y="452"/>
                  </a:cubicBezTo>
                  <a:cubicBezTo>
                    <a:pt x="609" y="334"/>
                    <a:pt x="491" y="158"/>
                    <a:pt x="491" y="1"/>
                  </a:cubicBezTo>
                  <a:close/>
                </a:path>
              </a:pathLst>
            </a:custGeom>
            <a:solidFill>
              <a:srgbClr val="B8B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43;p58">
              <a:extLst>
                <a:ext uri="{FF2B5EF4-FFF2-40B4-BE49-F238E27FC236}">
                  <a16:creationId xmlns:a16="http://schemas.microsoft.com/office/drawing/2014/main" id="{68745530-A0AE-4C1E-8618-EDCA50C620C4}"/>
                </a:ext>
              </a:extLst>
            </p:cNvPr>
            <p:cNvSpPr/>
            <p:nvPr/>
          </p:nvSpPr>
          <p:spPr>
            <a:xfrm rot="4761902" flipH="1">
              <a:off x="1917695" y="1416224"/>
              <a:ext cx="758635" cy="398101"/>
            </a:xfrm>
            <a:custGeom>
              <a:avLst/>
              <a:gdLst/>
              <a:ahLst/>
              <a:cxnLst/>
              <a:rect l="l" t="t" r="r" b="b"/>
              <a:pathLst>
                <a:path w="2405" h="1262" extrusionOk="0">
                  <a:moveTo>
                    <a:pt x="1206" y="0"/>
                  </a:moveTo>
                  <a:cubicBezTo>
                    <a:pt x="928" y="0"/>
                    <a:pt x="648" y="62"/>
                    <a:pt x="432" y="184"/>
                  </a:cubicBezTo>
                  <a:cubicBezTo>
                    <a:pt x="0" y="430"/>
                    <a:pt x="0" y="832"/>
                    <a:pt x="432" y="1077"/>
                  </a:cubicBezTo>
                  <a:cubicBezTo>
                    <a:pt x="648" y="1200"/>
                    <a:pt x="928" y="1261"/>
                    <a:pt x="1206" y="1261"/>
                  </a:cubicBezTo>
                  <a:cubicBezTo>
                    <a:pt x="1485" y="1261"/>
                    <a:pt x="1762" y="1200"/>
                    <a:pt x="1973" y="1077"/>
                  </a:cubicBezTo>
                  <a:cubicBezTo>
                    <a:pt x="2405" y="832"/>
                    <a:pt x="2405" y="430"/>
                    <a:pt x="1973" y="184"/>
                  </a:cubicBezTo>
                  <a:cubicBezTo>
                    <a:pt x="1762" y="62"/>
                    <a:pt x="1485" y="0"/>
                    <a:pt x="1206" y="0"/>
                  </a:cubicBezTo>
                  <a:close/>
                </a:path>
              </a:pathLst>
            </a:custGeom>
            <a:solidFill>
              <a:srgbClr val="B8BE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744;p58">
              <a:extLst>
                <a:ext uri="{FF2B5EF4-FFF2-40B4-BE49-F238E27FC236}">
                  <a16:creationId xmlns:a16="http://schemas.microsoft.com/office/drawing/2014/main" id="{8C23C1AD-5F3D-4C67-B229-418EF9CF01F6}"/>
                </a:ext>
              </a:extLst>
            </p:cNvPr>
            <p:cNvSpPr/>
            <p:nvPr/>
          </p:nvSpPr>
          <p:spPr>
            <a:xfrm rot="4761902" flipH="1">
              <a:off x="2455345" y="839430"/>
              <a:ext cx="693654" cy="1358655"/>
            </a:xfrm>
            <a:custGeom>
              <a:avLst/>
              <a:gdLst/>
              <a:ahLst/>
              <a:cxnLst/>
              <a:rect l="l" t="t" r="r" b="b"/>
              <a:pathLst>
                <a:path w="2199" h="4307" extrusionOk="0">
                  <a:moveTo>
                    <a:pt x="2199" y="11"/>
                  </a:moveTo>
                  <a:lnTo>
                    <a:pt x="2199" y="12"/>
                  </a:lnTo>
                  <a:lnTo>
                    <a:pt x="2199" y="12"/>
                  </a:lnTo>
                  <a:cubicBezTo>
                    <a:pt x="2199" y="12"/>
                    <a:pt x="2199" y="11"/>
                    <a:pt x="2199" y="11"/>
                  </a:cubicBezTo>
                  <a:close/>
                  <a:moveTo>
                    <a:pt x="20" y="1"/>
                  </a:moveTo>
                  <a:lnTo>
                    <a:pt x="0" y="3661"/>
                  </a:lnTo>
                  <a:cubicBezTo>
                    <a:pt x="0" y="3838"/>
                    <a:pt x="98" y="3995"/>
                    <a:pt x="324" y="4122"/>
                  </a:cubicBezTo>
                  <a:cubicBezTo>
                    <a:pt x="540" y="4245"/>
                    <a:pt x="820" y="4306"/>
                    <a:pt x="1098" y="4306"/>
                  </a:cubicBezTo>
                  <a:cubicBezTo>
                    <a:pt x="1377" y="4306"/>
                    <a:pt x="1654" y="4245"/>
                    <a:pt x="1865" y="4122"/>
                  </a:cubicBezTo>
                  <a:cubicBezTo>
                    <a:pt x="2071" y="3995"/>
                    <a:pt x="2189" y="3838"/>
                    <a:pt x="2189" y="3681"/>
                  </a:cubicBezTo>
                  <a:lnTo>
                    <a:pt x="2199" y="12"/>
                  </a:lnTo>
                  <a:lnTo>
                    <a:pt x="2199" y="12"/>
                  </a:lnTo>
                  <a:cubicBezTo>
                    <a:pt x="2198" y="169"/>
                    <a:pt x="2090" y="325"/>
                    <a:pt x="1885" y="452"/>
                  </a:cubicBezTo>
                  <a:cubicBezTo>
                    <a:pt x="1669" y="575"/>
                    <a:pt x="1389" y="636"/>
                    <a:pt x="1109" y="636"/>
                  </a:cubicBezTo>
                  <a:cubicBezTo>
                    <a:pt x="830" y="636"/>
                    <a:pt x="550" y="575"/>
                    <a:pt x="334" y="452"/>
                  </a:cubicBezTo>
                  <a:cubicBezTo>
                    <a:pt x="128" y="325"/>
                    <a:pt x="20" y="158"/>
                    <a:pt x="20" y="1"/>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745;p58">
              <a:extLst>
                <a:ext uri="{FF2B5EF4-FFF2-40B4-BE49-F238E27FC236}">
                  <a16:creationId xmlns:a16="http://schemas.microsoft.com/office/drawing/2014/main" id="{6999771E-9940-4D4F-8977-172E1E00C0D3}"/>
                </a:ext>
              </a:extLst>
            </p:cNvPr>
            <p:cNvSpPr/>
            <p:nvPr/>
          </p:nvSpPr>
          <p:spPr>
            <a:xfrm rot="4761902" flipH="1">
              <a:off x="2604313" y="872751"/>
              <a:ext cx="195573" cy="1181686"/>
            </a:xfrm>
            <a:custGeom>
              <a:avLst/>
              <a:gdLst/>
              <a:ahLst/>
              <a:cxnLst/>
              <a:rect l="l" t="t" r="r" b="b"/>
              <a:pathLst>
                <a:path w="620" h="3746" extrusionOk="0">
                  <a:moveTo>
                    <a:pt x="619" y="0"/>
                  </a:moveTo>
                  <a:lnTo>
                    <a:pt x="619" y="0"/>
                  </a:lnTo>
                  <a:cubicBezTo>
                    <a:pt x="456" y="51"/>
                    <a:pt x="279" y="80"/>
                    <a:pt x="93" y="80"/>
                  </a:cubicBezTo>
                  <a:cubicBezTo>
                    <a:pt x="65" y="80"/>
                    <a:pt x="38" y="80"/>
                    <a:pt x="11" y="79"/>
                  </a:cubicBezTo>
                  <a:lnTo>
                    <a:pt x="1" y="3739"/>
                  </a:lnTo>
                  <a:cubicBezTo>
                    <a:pt x="44" y="3743"/>
                    <a:pt x="87" y="3745"/>
                    <a:pt x="131" y="3745"/>
                  </a:cubicBezTo>
                  <a:cubicBezTo>
                    <a:pt x="295" y="3745"/>
                    <a:pt x="460" y="3717"/>
                    <a:pt x="600" y="3670"/>
                  </a:cubicBezTo>
                  <a:lnTo>
                    <a:pt x="619" y="0"/>
                  </a:lnTo>
                  <a:close/>
                </a:path>
              </a:pathLst>
            </a:custGeom>
            <a:solidFill>
              <a:srgbClr val="E8EE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746;p58">
              <a:extLst>
                <a:ext uri="{FF2B5EF4-FFF2-40B4-BE49-F238E27FC236}">
                  <a16:creationId xmlns:a16="http://schemas.microsoft.com/office/drawing/2014/main" id="{EAE211ED-889E-4F10-ABDD-95AA0B1E810A}"/>
                </a:ext>
              </a:extLst>
            </p:cNvPr>
            <p:cNvSpPr/>
            <p:nvPr/>
          </p:nvSpPr>
          <p:spPr>
            <a:xfrm rot="4761902" flipH="1">
              <a:off x="2654618" y="1045542"/>
              <a:ext cx="176647" cy="1192412"/>
            </a:xfrm>
            <a:custGeom>
              <a:avLst/>
              <a:gdLst/>
              <a:ahLst/>
              <a:cxnLst/>
              <a:rect l="l" t="t" r="r" b="b"/>
              <a:pathLst>
                <a:path w="560" h="3780" extrusionOk="0">
                  <a:moveTo>
                    <a:pt x="10" y="1"/>
                  </a:moveTo>
                  <a:lnTo>
                    <a:pt x="0" y="3671"/>
                  </a:lnTo>
                  <a:cubicBezTo>
                    <a:pt x="167" y="3730"/>
                    <a:pt x="354" y="3769"/>
                    <a:pt x="550" y="3779"/>
                  </a:cubicBezTo>
                  <a:lnTo>
                    <a:pt x="560" y="119"/>
                  </a:lnTo>
                  <a:cubicBezTo>
                    <a:pt x="363" y="119"/>
                    <a:pt x="167" y="79"/>
                    <a:pt x="10" y="1"/>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747;p58">
              <a:extLst>
                <a:ext uri="{FF2B5EF4-FFF2-40B4-BE49-F238E27FC236}">
                  <a16:creationId xmlns:a16="http://schemas.microsoft.com/office/drawing/2014/main" id="{7EF4A10C-226E-4AC8-966D-52DE43BD60C5}"/>
                </a:ext>
              </a:extLst>
            </p:cNvPr>
            <p:cNvSpPr/>
            <p:nvPr/>
          </p:nvSpPr>
          <p:spPr>
            <a:xfrm rot="4761902" flipH="1">
              <a:off x="2792670" y="1121924"/>
              <a:ext cx="155197" cy="1322378"/>
            </a:xfrm>
            <a:custGeom>
              <a:avLst/>
              <a:gdLst/>
              <a:ahLst/>
              <a:cxnLst/>
              <a:rect l="l" t="t" r="r" b="b"/>
              <a:pathLst>
                <a:path w="492" h="4192" extrusionOk="0">
                  <a:moveTo>
                    <a:pt x="10" y="1"/>
                  </a:moveTo>
                  <a:lnTo>
                    <a:pt x="1" y="3661"/>
                  </a:lnTo>
                  <a:cubicBezTo>
                    <a:pt x="1" y="3838"/>
                    <a:pt x="99" y="3995"/>
                    <a:pt x="324" y="4122"/>
                  </a:cubicBezTo>
                  <a:cubicBezTo>
                    <a:pt x="364" y="4142"/>
                    <a:pt x="432" y="4172"/>
                    <a:pt x="481" y="4191"/>
                  </a:cubicBezTo>
                  <a:lnTo>
                    <a:pt x="491" y="521"/>
                  </a:lnTo>
                  <a:cubicBezTo>
                    <a:pt x="442" y="501"/>
                    <a:pt x="383" y="472"/>
                    <a:pt x="334" y="452"/>
                  </a:cubicBezTo>
                  <a:cubicBezTo>
                    <a:pt x="128" y="325"/>
                    <a:pt x="10" y="158"/>
                    <a:pt x="10" y="1"/>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48;p58">
              <a:extLst>
                <a:ext uri="{FF2B5EF4-FFF2-40B4-BE49-F238E27FC236}">
                  <a16:creationId xmlns:a16="http://schemas.microsoft.com/office/drawing/2014/main" id="{14312A48-F0CC-46E7-AB3D-541DA31FD2C5}"/>
                </a:ext>
              </a:extLst>
            </p:cNvPr>
            <p:cNvSpPr/>
            <p:nvPr/>
          </p:nvSpPr>
          <p:spPr>
            <a:xfrm rot="4761902" flipH="1">
              <a:off x="3090476" y="1194315"/>
              <a:ext cx="758635" cy="401256"/>
            </a:xfrm>
            <a:custGeom>
              <a:avLst/>
              <a:gdLst/>
              <a:ahLst/>
              <a:cxnLst/>
              <a:rect l="l" t="t" r="r" b="b"/>
              <a:pathLst>
                <a:path w="2405" h="1272" extrusionOk="0">
                  <a:moveTo>
                    <a:pt x="1206" y="0"/>
                  </a:moveTo>
                  <a:cubicBezTo>
                    <a:pt x="928" y="0"/>
                    <a:pt x="648" y="62"/>
                    <a:pt x="432" y="184"/>
                  </a:cubicBezTo>
                  <a:cubicBezTo>
                    <a:pt x="0" y="430"/>
                    <a:pt x="0" y="842"/>
                    <a:pt x="432" y="1087"/>
                  </a:cubicBezTo>
                  <a:cubicBezTo>
                    <a:pt x="648" y="1210"/>
                    <a:pt x="928" y="1271"/>
                    <a:pt x="1206" y="1271"/>
                  </a:cubicBezTo>
                  <a:cubicBezTo>
                    <a:pt x="1485" y="1271"/>
                    <a:pt x="1762" y="1210"/>
                    <a:pt x="1973" y="1087"/>
                  </a:cubicBezTo>
                  <a:cubicBezTo>
                    <a:pt x="2405" y="842"/>
                    <a:pt x="2405" y="430"/>
                    <a:pt x="1973" y="184"/>
                  </a:cubicBezTo>
                  <a:cubicBezTo>
                    <a:pt x="1762" y="62"/>
                    <a:pt x="1485" y="0"/>
                    <a:pt x="1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749;p58">
              <a:extLst>
                <a:ext uri="{FF2B5EF4-FFF2-40B4-BE49-F238E27FC236}">
                  <a16:creationId xmlns:a16="http://schemas.microsoft.com/office/drawing/2014/main" id="{87F9616A-F496-41BB-B4E5-D7C2C6CA4D88}"/>
                </a:ext>
              </a:extLst>
            </p:cNvPr>
            <p:cNvSpPr/>
            <p:nvPr/>
          </p:nvSpPr>
          <p:spPr>
            <a:xfrm rot="4761902" flipH="1">
              <a:off x="3620531" y="620683"/>
              <a:ext cx="693654" cy="1358340"/>
            </a:xfrm>
            <a:custGeom>
              <a:avLst/>
              <a:gdLst/>
              <a:ahLst/>
              <a:cxnLst/>
              <a:rect l="l" t="t" r="r" b="b"/>
              <a:pathLst>
                <a:path w="2199" h="4306" extrusionOk="0">
                  <a:moveTo>
                    <a:pt x="2199" y="10"/>
                  </a:moveTo>
                  <a:lnTo>
                    <a:pt x="2199" y="12"/>
                  </a:lnTo>
                  <a:lnTo>
                    <a:pt x="2199" y="12"/>
                  </a:lnTo>
                  <a:cubicBezTo>
                    <a:pt x="2199" y="11"/>
                    <a:pt x="2199" y="11"/>
                    <a:pt x="2199" y="10"/>
                  </a:cubicBezTo>
                  <a:close/>
                  <a:moveTo>
                    <a:pt x="20" y="0"/>
                  </a:moveTo>
                  <a:lnTo>
                    <a:pt x="0" y="3670"/>
                  </a:lnTo>
                  <a:cubicBezTo>
                    <a:pt x="0" y="3837"/>
                    <a:pt x="98" y="4004"/>
                    <a:pt x="324" y="4122"/>
                  </a:cubicBezTo>
                  <a:cubicBezTo>
                    <a:pt x="540" y="4244"/>
                    <a:pt x="820" y="4306"/>
                    <a:pt x="1098" y="4306"/>
                  </a:cubicBezTo>
                  <a:cubicBezTo>
                    <a:pt x="1377" y="4306"/>
                    <a:pt x="1654" y="4244"/>
                    <a:pt x="1865" y="4122"/>
                  </a:cubicBezTo>
                  <a:cubicBezTo>
                    <a:pt x="2071" y="4004"/>
                    <a:pt x="2189" y="3837"/>
                    <a:pt x="2189" y="3680"/>
                  </a:cubicBezTo>
                  <a:lnTo>
                    <a:pt x="2199" y="12"/>
                  </a:lnTo>
                  <a:lnTo>
                    <a:pt x="2199" y="12"/>
                  </a:lnTo>
                  <a:cubicBezTo>
                    <a:pt x="2198" y="178"/>
                    <a:pt x="2090" y="334"/>
                    <a:pt x="1885" y="452"/>
                  </a:cubicBezTo>
                  <a:cubicBezTo>
                    <a:pt x="1669" y="574"/>
                    <a:pt x="1389" y="636"/>
                    <a:pt x="1109" y="636"/>
                  </a:cubicBezTo>
                  <a:cubicBezTo>
                    <a:pt x="830" y="636"/>
                    <a:pt x="550" y="574"/>
                    <a:pt x="334" y="452"/>
                  </a:cubicBezTo>
                  <a:cubicBezTo>
                    <a:pt x="128" y="334"/>
                    <a:pt x="20" y="157"/>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750;p58">
              <a:extLst>
                <a:ext uri="{FF2B5EF4-FFF2-40B4-BE49-F238E27FC236}">
                  <a16:creationId xmlns:a16="http://schemas.microsoft.com/office/drawing/2014/main" id="{CD1664B1-D6FE-4BD5-8899-B12C2CFA9C83}"/>
                </a:ext>
              </a:extLst>
            </p:cNvPr>
            <p:cNvSpPr/>
            <p:nvPr/>
          </p:nvSpPr>
          <p:spPr>
            <a:xfrm rot="4761902" flipH="1">
              <a:off x="3767173" y="654914"/>
              <a:ext cx="195573" cy="1180425"/>
            </a:xfrm>
            <a:custGeom>
              <a:avLst/>
              <a:gdLst/>
              <a:ahLst/>
              <a:cxnLst/>
              <a:rect l="l" t="t" r="r" b="b"/>
              <a:pathLst>
                <a:path w="620" h="3742" extrusionOk="0">
                  <a:moveTo>
                    <a:pt x="619" y="0"/>
                  </a:moveTo>
                  <a:lnTo>
                    <a:pt x="619" y="0"/>
                  </a:lnTo>
                  <a:cubicBezTo>
                    <a:pt x="463" y="50"/>
                    <a:pt x="293" y="71"/>
                    <a:pt x="115" y="71"/>
                  </a:cubicBezTo>
                  <a:cubicBezTo>
                    <a:pt x="81" y="71"/>
                    <a:pt x="46" y="71"/>
                    <a:pt x="11" y="69"/>
                  </a:cubicBezTo>
                  <a:lnTo>
                    <a:pt x="1" y="3739"/>
                  </a:lnTo>
                  <a:cubicBezTo>
                    <a:pt x="27" y="3741"/>
                    <a:pt x="53" y="3741"/>
                    <a:pt x="80" y="3741"/>
                  </a:cubicBezTo>
                  <a:cubicBezTo>
                    <a:pt x="261" y="3741"/>
                    <a:pt x="445" y="3712"/>
                    <a:pt x="600" y="3661"/>
                  </a:cubicBezTo>
                  <a:lnTo>
                    <a:pt x="619"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751;p58">
              <a:extLst>
                <a:ext uri="{FF2B5EF4-FFF2-40B4-BE49-F238E27FC236}">
                  <a16:creationId xmlns:a16="http://schemas.microsoft.com/office/drawing/2014/main" id="{E2F8B278-D28C-4595-865A-97240AE21628}"/>
                </a:ext>
              </a:extLst>
            </p:cNvPr>
            <p:cNvSpPr/>
            <p:nvPr/>
          </p:nvSpPr>
          <p:spPr>
            <a:xfrm rot="4761902" flipH="1">
              <a:off x="4254267" y="977250"/>
              <a:ext cx="758635" cy="398101"/>
            </a:xfrm>
            <a:custGeom>
              <a:avLst/>
              <a:gdLst/>
              <a:ahLst/>
              <a:cxnLst/>
              <a:rect l="l" t="t" r="r" b="b"/>
              <a:pathLst>
                <a:path w="2405" h="1262" extrusionOk="0">
                  <a:moveTo>
                    <a:pt x="1206" y="0"/>
                  </a:moveTo>
                  <a:cubicBezTo>
                    <a:pt x="928" y="0"/>
                    <a:pt x="648" y="62"/>
                    <a:pt x="432" y="184"/>
                  </a:cubicBezTo>
                  <a:cubicBezTo>
                    <a:pt x="0" y="430"/>
                    <a:pt x="0" y="832"/>
                    <a:pt x="432" y="1078"/>
                  </a:cubicBezTo>
                  <a:cubicBezTo>
                    <a:pt x="648" y="1200"/>
                    <a:pt x="928" y="1262"/>
                    <a:pt x="1206" y="1262"/>
                  </a:cubicBezTo>
                  <a:cubicBezTo>
                    <a:pt x="1485" y="1262"/>
                    <a:pt x="1762" y="1200"/>
                    <a:pt x="1973" y="1078"/>
                  </a:cubicBezTo>
                  <a:cubicBezTo>
                    <a:pt x="2405" y="832"/>
                    <a:pt x="2405" y="430"/>
                    <a:pt x="1973" y="184"/>
                  </a:cubicBezTo>
                  <a:cubicBezTo>
                    <a:pt x="1762" y="62"/>
                    <a:pt x="1485" y="0"/>
                    <a:pt x="1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52;p58">
              <a:extLst>
                <a:ext uri="{FF2B5EF4-FFF2-40B4-BE49-F238E27FC236}">
                  <a16:creationId xmlns:a16="http://schemas.microsoft.com/office/drawing/2014/main" id="{6D6C2858-73D6-44B1-B88E-8C9FA5CD2A4B}"/>
                </a:ext>
              </a:extLst>
            </p:cNvPr>
            <p:cNvSpPr/>
            <p:nvPr/>
          </p:nvSpPr>
          <p:spPr>
            <a:xfrm rot="4761902" flipH="1">
              <a:off x="4779671" y="402914"/>
              <a:ext cx="693654" cy="1358340"/>
            </a:xfrm>
            <a:custGeom>
              <a:avLst/>
              <a:gdLst/>
              <a:ahLst/>
              <a:cxnLst/>
              <a:rect l="l" t="t" r="r" b="b"/>
              <a:pathLst>
                <a:path w="2199" h="4306" extrusionOk="0">
                  <a:moveTo>
                    <a:pt x="2199" y="10"/>
                  </a:moveTo>
                  <a:lnTo>
                    <a:pt x="2199" y="12"/>
                  </a:lnTo>
                  <a:lnTo>
                    <a:pt x="2199" y="12"/>
                  </a:lnTo>
                  <a:cubicBezTo>
                    <a:pt x="2199" y="11"/>
                    <a:pt x="2199" y="11"/>
                    <a:pt x="2199" y="10"/>
                  </a:cubicBezTo>
                  <a:close/>
                  <a:moveTo>
                    <a:pt x="20" y="0"/>
                  </a:moveTo>
                  <a:lnTo>
                    <a:pt x="0" y="3661"/>
                  </a:lnTo>
                  <a:cubicBezTo>
                    <a:pt x="0" y="3837"/>
                    <a:pt x="98" y="3994"/>
                    <a:pt x="324" y="4122"/>
                  </a:cubicBezTo>
                  <a:cubicBezTo>
                    <a:pt x="540" y="4245"/>
                    <a:pt x="820" y="4306"/>
                    <a:pt x="1098" y="4306"/>
                  </a:cubicBezTo>
                  <a:cubicBezTo>
                    <a:pt x="1377" y="4306"/>
                    <a:pt x="1654" y="4245"/>
                    <a:pt x="1865" y="4122"/>
                  </a:cubicBezTo>
                  <a:cubicBezTo>
                    <a:pt x="2071" y="3994"/>
                    <a:pt x="2189" y="3837"/>
                    <a:pt x="2189" y="3680"/>
                  </a:cubicBezTo>
                  <a:lnTo>
                    <a:pt x="2199" y="12"/>
                  </a:lnTo>
                  <a:lnTo>
                    <a:pt x="2199" y="12"/>
                  </a:lnTo>
                  <a:cubicBezTo>
                    <a:pt x="2198" y="168"/>
                    <a:pt x="2090" y="334"/>
                    <a:pt x="1885" y="452"/>
                  </a:cubicBezTo>
                  <a:cubicBezTo>
                    <a:pt x="1669" y="574"/>
                    <a:pt x="1389" y="636"/>
                    <a:pt x="1109" y="636"/>
                  </a:cubicBezTo>
                  <a:cubicBezTo>
                    <a:pt x="830" y="636"/>
                    <a:pt x="550" y="574"/>
                    <a:pt x="334" y="452"/>
                  </a:cubicBezTo>
                  <a:cubicBezTo>
                    <a:pt x="128" y="334"/>
                    <a:pt x="20" y="157"/>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753;p58">
              <a:extLst>
                <a:ext uri="{FF2B5EF4-FFF2-40B4-BE49-F238E27FC236}">
                  <a16:creationId xmlns:a16="http://schemas.microsoft.com/office/drawing/2014/main" id="{E1D0C584-0BA8-4480-A812-EC8B62A247B4}"/>
                </a:ext>
              </a:extLst>
            </p:cNvPr>
            <p:cNvSpPr/>
            <p:nvPr/>
          </p:nvSpPr>
          <p:spPr>
            <a:xfrm rot="4761902" flipH="1">
              <a:off x="4927863" y="435276"/>
              <a:ext cx="195573" cy="1183579"/>
            </a:xfrm>
            <a:custGeom>
              <a:avLst/>
              <a:gdLst/>
              <a:ahLst/>
              <a:cxnLst/>
              <a:rect l="l" t="t" r="r" b="b"/>
              <a:pathLst>
                <a:path w="620" h="3752" extrusionOk="0">
                  <a:moveTo>
                    <a:pt x="619" y="0"/>
                  </a:moveTo>
                  <a:cubicBezTo>
                    <a:pt x="462" y="58"/>
                    <a:pt x="291" y="81"/>
                    <a:pt x="113" y="81"/>
                  </a:cubicBezTo>
                  <a:cubicBezTo>
                    <a:pt x="79" y="81"/>
                    <a:pt x="45" y="81"/>
                    <a:pt x="11" y="79"/>
                  </a:cubicBezTo>
                  <a:lnTo>
                    <a:pt x="1" y="3749"/>
                  </a:lnTo>
                  <a:cubicBezTo>
                    <a:pt x="27" y="3751"/>
                    <a:pt x="53" y="3751"/>
                    <a:pt x="80" y="3751"/>
                  </a:cubicBezTo>
                  <a:cubicBezTo>
                    <a:pt x="261" y="3751"/>
                    <a:pt x="445" y="3722"/>
                    <a:pt x="600" y="3671"/>
                  </a:cubicBezTo>
                  <a:lnTo>
                    <a:pt x="619"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754;p58">
              <a:extLst>
                <a:ext uri="{FF2B5EF4-FFF2-40B4-BE49-F238E27FC236}">
                  <a16:creationId xmlns:a16="http://schemas.microsoft.com/office/drawing/2014/main" id="{AD9617C3-0632-4EAB-86E2-AB1D89166BC1}"/>
                </a:ext>
              </a:extLst>
            </p:cNvPr>
            <p:cNvSpPr/>
            <p:nvPr/>
          </p:nvSpPr>
          <p:spPr>
            <a:xfrm rot="4761902" flipH="1">
              <a:off x="5413407" y="759481"/>
              <a:ext cx="758635" cy="398101"/>
            </a:xfrm>
            <a:custGeom>
              <a:avLst/>
              <a:gdLst/>
              <a:ahLst/>
              <a:cxnLst/>
              <a:rect l="l" t="t" r="r" b="b"/>
              <a:pathLst>
                <a:path w="2405" h="1262" extrusionOk="0">
                  <a:moveTo>
                    <a:pt x="1206" y="1"/>
                  </a:moveTo>
                  <a:cubicBezTo>
                    <a:pt x="928" y="1"/>
                    <a:pt x="648" y="62"/>
                    <a:pt x="432" y="185"/>
                  </a:cubicBezTo>
                  <a:cubicBezTo>
                    <a:pt x="0" y="430"/>
                    <a:pt x="0" y="832"/>
                    <a:pt x="432" y="1078"/>
                  </a:cubicBezTo>
                  <a:cubicBezTo>
                    <a:pt x="648" y="1200"/>
                    <a:pt x="928" y="1262"/>
                    <a:pt x="1206" y="1262"/>
                  </a:cubicBezTo>
                  <a:cubicBezTo>
                    <a:pt x="1485" y="1262"/>
                    <a:pt x="1762" y="1200"/>
                    <a:pt x="1973" y="1078"/>
                  </a:cubicBezTo>
                  <a:cubicBezTo>
                    <a:pt x="2405" y="832"/>
                    <a:pt x="2405" y="430"/>
                    <a:pt x="1973" y="185"/>
                  </a:cubicBezTo>
                  <a:cubicBezTo>
                    <a:pt x="1762" y="62"/>
                    <a:pt x="1485" y="1"/>
                    <a:pt x="1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755;p58">
              <a:extLst>
                <a:ext uri="{FF2B5EF4-FFF2-40B4-BE49-F238E27FC236}">
                  <a16:creationId xmlns:a16="http://schemas.microsoft.com/office/drawing/2014/main" id="{F4BBDF03-3D60-4D13-AA0A-0A04F50E8269}"/>
                </a:ext>
              </a:extLst>
            </p:cNvPr>
            <p:cNvSpPr/>
            <p:nvPr/>
          </p:nvSpPr>
          <p:spPr>
            <a:xfrm rot="4761902" flipH="1">
              <a:off x="5944857" y="183852"/>
              <a:ext cx="693654" cy="1358655"/>
            </a:xfrm>
            <a:custGeom>
              <a:avLst/>
              <a:gdLst/>
              <a:ahLst/>
              <a:cxnLst/>
              <a:rect l="l" t="t" r="r" b="b"/>
              <a:pathLst>
                <a:path w="2199" h="4307" extrusionOk="0">
                  <a:moveTo>
                    <a:pt x="2199" y="20"/>
                  </a:moveTo>
                  <a:lnTo>
                    <a:pt x="2199" y="22"/>
                  </a:lnTo>
                  <a:lnTo>
                    <a:pt x="2199" y="22"/>
                  </a:lnTo>
                  <a:cubicBezTo>
                    <a:pt x="2199" y="21"/>
                    <a:pt x="2199" y="21"/>
                    <a:pt x="2199" y="20"/>
                  </a:cubicBezTo>
                  <a:close/>
                  <a:moveTo>
                    <a:pt x="20" y="1"/>
                  </a:moveTo>
                  <a:lnTo>
                    <a:pt x="0" y="3671"/>
                  </a:lnTo>
                  <a:cubicBezTo>
                    <a:pt x="0" y="3847"/>
                    <a:pt x="98" y="4004"/>
                    <a:pt x="324" y="4122"/>
                  </a:cubicBezTo>
                  <a:cubicBezTo>
                    <a:pt x="540" y="4245"/>
                    <a:pt x="820" y="4306"/>
                    <a:pt x="1098" y="4306"/>
                  </a:cubicBezTo>
                  <a:cubicBezTo>
                    <a:pt x="1377" y="4306"/>
                    <a:pt x="1654" y="4245"/>
                    <a:pt x="1865" y="4122"/>
                  </a:cubicBezTo>
                  <a:cubicBezTo>
                    <a:pt x="2071" y="4004"/>
                    <a:pt x="2189" y="3847"/>
                    <a:pt x="2189" y="3681"/>
                  </a:cubicBezTo>
                  <a:lnTo>
                    <a:pt x="2199" y="22"/>
                  </a:lnTo>
                  <a:lnTo>
                    <a:pt x="2199" y="22"/>
                  </a:lnTo>
                  <a:cubicBezTo>
                    <a:pt x="2198" y="178"/>
                    <a:pt x="2090" y="335"/>
                    <a:pt x="1885" y="462"/>
                  </a:cubicBezTo>
                  <a:cubicBezTo>
                    <a:pt x="1669" y="584"/>
                    <a:pt x="1389" y="646"/>
                    <a:pt x="1109" y="646"/>
                  </a:cubicBezTo>
                  <a:cubicBezTo>
                    <a:pt x="830" y="646"/>
                    <a:pt x="550" y="584"/>
                    <a:pt x="334" y="462"/>
                  </a:cubicBezTo>
                  <a:cubicBezTo>
                    <a:pt x="128" y="334"/>
                    <a:pt x="20" y="167"/>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756;p58">
              <a:extLst>
                <a:ext uri="{FF2B5EF4-FFF2-40B4-BE49-F238E27FC236}">
                  <a16:creationId xmlns:a16="http://schemas.microsoft.com/office/drawing/2014/main" id="{1D6756C3-C169-4B57-B01C-8FD55A1D549F}"/>
                </a:ext>
              </a:extLst>
            </p:cNvPr>
            <p:cNvSpPr/>
            <p:nvPr/>
          </p:nvSpPr>
          <p:spPr>
            <a:xfrm rot="4761902" flipH="1">
              <a:off x="6091499" y="218083"/>
              <a:ext cx="195573" cy="1180740"/>
            </a:xfrm>
            <a:custGeom>
              <a:avLst/>
              <a:gdLst/>
              <a:ahLst/>
              <a:cxnLst/>
              <a:rect l="l" t="t" r="r" b="b"/>
              <a:pathLst>
                <a:path w="620" h="3743" extrusionOk="0">
                  <a:moveTo>
                    <a:pt x="619" y="1"/>
                  </a:moveTo>
                  <a:lnTo>
                    <a:pt x="619" y="1"/>
                  </a:lnTo>
                  <a:cubicBezTo>
                    <a:pt x="472" y="47"/>
                    <a:pt x="312" y="75"/>
                    <a:pt x="145" y="75"/>
                  </a:cubicBezTo>
                  <a:cubicBezTo>
                    <a:pt x="100" y="75"/>
                    <a:pt x="56" y="73"/>
                    <a:pt x="11" y="69"/>
                  </a:cubicBezTo>
                  <a:lnTo>
                    <a:pt x="1" y="3740"/>
                  </a:lnTo>
                  <a:cubicBezTo>
                    <a:pt x="34" y="3741"/>
                    <a:pt x="66" y="3742"/>
                    <a:pt x="99" y="3742"/>
                  </a:cubicBezTo>
                  <a:cubicBezTo>
                    <a:pt x="274" y="3742"/>
                    <a:pt x="451" y="3719"/>
                    <a:pt x="600" y="3661"/>
                  </a:cubicBezTo>
                  <a:lnTo>
                    <a:pt x="619" y="1"/>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57;p58">
              <a:extLst>
                <a:ext uri="{FF2B5EF4-FFF2-40B4-BE49-F238E27FC236}">
                  <a16:creationId xmlns:a16="http://schemas.microsoft.com/office/drawing/2014/main" id="{B291069E-23FF-4B87-8B67-3A65F448C069}"/>
                </a:ext>
              </a:extLst>
            </p:cNvPr>
            <p:cNvSpPr/>
            <p:nvPr/>
          </p:nvSpPr>
          <p:spPr>
            <a:xfrm rot="4761902" flipH="1">
              <a:off x="6577197" y="539261"/>
              <a:ext cx="758635" cy="401256"/>
            </a:xfrm>
            <a:custGeom>
              <a:avLst/>
              <a:gdLst/>
              <a:ahLst/>
              <a:cxnLst/>
              <a:rect l="l" t="t" r="r" b="b"/>
              <a:pathLst>
                <a:path w="2405" h="1272" extrusionOk="0">
                  <a:moveTo>
                    <a:pt x="1206" y="1"/>
                  </a:moveTo>
                  <a:cubicBezTo>
                    <a:pt x="928" y="1"/>
                    <a:pt x="648" y="62"/>
                    <a:pt x="432" y="185"/>
                  </a:cubicBezTo>
                  <a:cubicBezTo>
                    <a:pt x="0" y="430"/>
                    <a:pt x="0" y="842"/>
                    <a:pt x="432" y="1088"/>
                  </a:cubicBezTo>
                  <a:cubicBezTo>
                    <a:pt x="648" y="1210"/>
                    <a:pt x="928" y="1272"/>
                    <a:pt x="1206" y="1272"/>
                  </a:cubicBezTo>
                  <a:cubicBezTo>
                    <a:pt x="1485" y="1272"/>
                    <a:pt x="1762" y="1210"/>
                    <a:pt x="1973" y="1088"/>
                  </a:cubicBezTo>
                  <a:cubicBezTo>
                    <a:pt x="2405" y="842"/>
                    <a:pt x="2405" y="430"/>
                    <a:pt x="1973" y="185"/>
                  </a:cubicBezTo>
                  <a:cubicBezTo>
                    <a:pt x="1762" y="62"/>
                    <a:pt x="1485" y="1"/>
                    <a:pt x="1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758;p58">
              <a:extLst>
                <a:ext uri="{FF2B5EF4-FFF2-40B4-BE49-F238E27FC236}">
                  <a16:creationId xmlns:a16="http://schemas.microsoft.com/office/drawing/2014/main" id="{484A0ED3-F2F1-4C34-98C2-7F02E6A9A0B2}"/>
                </a:ext>
              </a:extLst>
            </p:cNvPr>
            <p:cNvSpPr/>
            <p:nvPr/>
          </p:nvSpPr>
          <p:spPr>
            <a:xfrm rot="4761902" flipH="1">
              <a:off x="6905717" y="205108"/>
              <a:ext cx="687661" cy="950144"/>
            </a:xfrm>
            <a:custGeom>
              <a:avLst/>
              <a:gdLst/>
              <a:ahLst/>
              <a:cxnLst/>
              <a:rect l="l" t="t" r="r" b="b"/>
              <a:pathLst>
                <a:path w="2180" h="3012" extrusionOk="0">
                  <a:moveTo>
                    <a:pt x="766" y="1"/>
                  </a:moveTo>
                  <a:lnTo>
                    <a:pt x="1" y="2376"/>
                  </a:lnTo>
                  <a:cubicBezTo>
                    <a:pt x="1" y="2543"/>
                    <a:pt x="99" y="2700"/>
                    <a:pt x="315" y="2827"/>
                  </a:cubicBezTo>
                  <a:cubicBezTo>
                    <a:pt x="531" y="2950"/>
                    <a:pt x="811" y="3011"/>
                    <a:pt x="1090" y="3011"/>
                  </a:cubicBezTo>
                  <a:cubicBezTo>
                    <a:pt x="1370" y="3011"/>
                    <a:pt x="1650" y="2950"/>
                    <a:pt x="1866" y="2827"/>
                  </a:cubicBezTo>
                  <a:cubicBezTo>
                    <a:pt x="2072" y="2709"/>
                    <a:pt x="2180" y="2543"/>
                    <a:pt x="2180" y="2386"/>
                  </a:cubicBezTo>
                  <a:lnTo>
                    <a:pt x="1424" y="21"/>
                  </a:lnTo>
                  <a:cubicBezTo>
                    <a:pt x="1424" y="70"/>
                    <a:pt x="1385" y="119"/>
                    <a:pt x="1336" y="138"/>
                  </a:cubicBezTo>
                  <a:cubicBezTo>
                    <a:pt x="1267" y="178"/>
                    <a:pt x="1181" y="197"/>
                    <a:pt x="1096" y="197"/>
                  </a:cubicBezTo>
                  <a:cubicBezTo>
                    <a:pt x="1012" y="197"/>
                    <a:pt x="928" y="178"/>
                    <a:pt x="865" y="138"/>
                  </a:cubicBezTo>
                  <a:cubicBezTo>
                    <a:pt x="806" y="109"/>
                    <a:pt x="766" y="50"/>
                    <a:pt x="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759;p58">
              <a:extLst>
                <a:ext uri="{FF2B5EF4-FFF2-40B4-BE49-F238E27FC236}">
                  <a16:creationId xmlns:a16="http://schemas.microsoft.com/office/drawing/2014/main" id="{0AB1984D-253C-4D3A-8692-693B2068DC5D}"/>
                </a:ext>
              </a:extLst>
            </p:cNvPr>
            <p:cNvSpPr/>
            <p:nvPr/>
          </p:nvSpPr>
          <p:spPr>
            <a:xfrm rot="4761902" flipH="1">
              <a:off x="7109017" y="168199"/>
              <a:ext cx="192419" cy="895571"/>
            </a:xfrm>
            <a:custGeom>
              <a:avLst/>
              <a:gdLst/>
              <a:ahLst/>
              <a:cxnLst/>
              <a:rect l="l" t="t" r="r" b="b"/>
              <a:pathLst>
                <a:path w="610" h="2839" extrusionOk="0">
                  <a:moveTo>
                    <a:pt x="236" y="0"/>
                  </a:moveTo>
                  <a:cubicBezTo>
                    <a:pt x="177" y="20"/>
                    <a:pt x="119" y="30"/>
                    <a:pt x="60" y="30"/>
                  </a:cubicBezTo>
                  <a:lnTo>
                    <a:pt x="1" y="2837"/>
                  </a:lnTo>
                  <a:cubicBezTo>
                    <a:pt x="35" y="2838"/>
                    <a:pt x="69" y="2839"/>
                    <a:pt x="103" y="2839"/>
                  </a:cubicBezTo>
                  <a:cubicBezTo>
                    <a:pt x="281" y="2839"/>
                    <a:pt x="452" y="2816"/>
                    <a:pt x="609" y="2758"/>
                  </a:cubicBezTo>
                  <a:lnTo>
                    <a:pt x="236"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760;p58">
              <a:extLst>
                <a:ext uri="{FF2B5EF4-FFF2-40B4-BE49-F238E27FC236}">
                  <a16:creationId xmlns:a16="http://schemas.microsoft.com/office/drawing/2014/main" id="{8C5D330A-8BEF-45CA-A064-1CE09AAC50E2}"/>
                </a:ext>
              </a:extLst>
            </p:cNvPr>
            <p:cNvSpPr/>
            <p:nvPr/>
          </p:nvSpPr>
          <p:spPr>
            <a:xfrm rot="4761889" flipH="1">
              <a:off x="7589260" y="534257"/>
              <a:ext cx="234582" cy="119561"/>
            </a:xfrm>
            <a:custGeom>
              <a:avLst/>
              <a:gdLst/>
              <a:ahLst/>
              <a:cxnLst/>
              <a:rect l="l" t="t" r="r" b="b"/>
              <a:pathLst>
                <a:path w="737" h="379" extrusionOk="0">
                  <a:moveTo>
                    <a:pt x="368" y="1"/>
                  </a:moveTo>
                  <a:cubicBezTo>
                    <a:pt x="285" y="1"/>
                    <a:pt x="202" y="18"/>
                    <a:pt x="138" y="52"/>
                  </a:cubicBezTo>
                  <a:cubicBezTo>
                    <a:pt x="0" y="131"/>
                    <a:pt x="20" y="248"/>
                    <a:pt x="138" y="327"/>
                  </a:cubicBezTo>
                  <a:cubicBezTo>
                    <a:pt x="206" y="361"/>
                    <a:pt x="292" y="378"/>
                    <a:pt x="376" y="378"/>
                  </a:cubicBezTo>
                  <a:cubicBezTo>
                    <a:pt x="459" y="378"/>
                    <a:pt x="540" y="361"/>
                    <a:pt x="599" y="327"/>
                  </a:cubicBezTo>
                  <a:cubicBezTo>
                    <a:pt x="736" y="248"/>
                    <a:pt x="727" y="131"/>
                    <a:pt x="599" y="52"/>
                  </a:cubicBezTo>
                  <a:cubicBezTo>
                    <a:pt x="535" y="18"/>
                    <a:pt x="452" y="1"/>
                    <a:pt x="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761;p58">
              <a:extLst>
                <a:ext uri="{FF2B5EF4-FFF2-40B4-BE49-F238E27FC236}">
                  <a16:creationId xmlns:a16="http://schemas.microsoft.com/office/drawing/2014/main" id="{1A8BA8D5-771E-41F2-B2CD-AD5D2E6D529C}"/>
                </a:ext>
              </a:extLst>
            </p:cNvPr>
            <p:cNvSpPr/>
            <p:nvPr/>
          </p:nvSpPr>
          <p:spPr>
            <a:xfrm rot="4761902" flipH="1">
              <a:off x="3163973" y="-330145"/>
              <a:ext cx="1919773" cy="5827991"/>
            </a:xfrm>
            <a:custGeom>
              <a:avLst/>
              <a:gdLst/>
              <a:ahLst/>
              <a:cxnLst/>
              <a:rect l="l" t="t" r="r" b="b"/>
              <a:pathLst>
                <a:path w="6086" h="18475" extrusionOk="0">
                  <a:moveTo>
                    <a:pt x="6085" y="30"/>
                  </a:moveTo>
                  <a:lnTo>
                    <a:pt x="6085" y="33"/>
                  </a:lnTo>
                  <a:lnTo>
                    <a:pt x="6085" y="33"/>
                  </a:lnTo>
                  <a:cubicBezTo>
                    <a:pt x="6085" y="32"/>
                    <a:pt x="6085" y="31"/>
                    <a:pt x="6085" y="30"/>
                  </a:cubicBezTo>
                  <a:close/>
                  <a:moveTo>
                    <a:pt x="30" y="1"/>
                  </a:moveTo>
                  <a:lnTo>
                    <a:pt x="1" y="16703"/>
                  </a:lnTo>
                  <a:cubicBezTo>
                    <a:pt x="1" y="17165"/>
                    <a:pt x="295" y="17616"/>
                    <a:pt x="894" y="17960"/>
                  </a:cubicBezTo>
                  <a:cubicBezTo>
                    <a:pt x="1493" y="18303"/>
                    <a:pt x="2270" y="18475"/>
                    <a:pt x="3046" y="18475"/>
                  </a:cubicBezTo>
                  <a:cubicBezTo>
                    <a:pt x="3821" y="18475"/>
                    <a:pt x="4594" y="18303"/>
                    <a:pt x="5183" y="17960"/>
                  </a:cubicBezTo>
                  <a:cubicBezTo>
                    <a:pt x="5771" y="17626"/>
                    <a:pt x="6066" y="17174"/>
                    <a:pt x="6066" y="16733"/>
                  </a:cubicBezTo>
                  <a:lnTo>
                    <a:pt x="6085" y="33"/>
                  </a:lnTo>
                  <a:lnTo>
                    <a:pt x="6085" y="33"/>
                  </a:lnTo>
                  <a:cubicBezTo>
                    <a:pt x="6084" y="483"/>
                    <a:pt x="5790" y="924"/>
                    <a:pt x="5202" y="1247"/>
                  </a:cubicBezTo>
                  <a:cubicBezTo>
                    <a:pt x="4613" y="1590"/>
                    <a:pt x="3841" y="1762"/>
                    <a:pt x="3066" y="1762"/>
                  </a:cubicBezTo>
                  <a:cubicBezTo>
                    <a:pt x="2292" y="1762"/>
                    <a:pt x="1517" y="1590"/>
                    <a:pt x="923" y="1247"/>
                  </a:cubicBezTo>
                  <a:cubicBezTo>
                    <a:pt x="325" y="904"/>
                    <a:pt x="30" y="452"/>
                    <a:pt x="30" y="1"/>
                  </a:cubicBezTo>
                  <a:close/>
                </a:path>
              </a:pathLst>
            </a:custGeom>
            <a:solidFill>
              <a:srgbClr val="D86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762;p58">
              <a:extLst>
                <a:ext uri="{FF2B5EF4-FFF2-40B4-BE49-F238E27FC236}">
                  <a16:creationId xmlns:a16="http://schemas.microsoft.com/office/drawing/2014/main" id="{9F2D6AB2-9B31-497E-BDFC-09AF273FD31A}"/>
                </a:ext>
              </a:extLst>
            </p:cNvPr>
            <p:cNvSpPr/>
            <p:nvPr/>
          </p:nvSpPr>
          <p:spPr>
            <a:xfrm rot="4761902" flipH="1">
              <a:off x="3163973" y="-330145"/>
              <a:ext cx="1919773" cy="5827991"/>
            </a:xfrm>
            <a:custGeom>
              <a:avLst/>
              <a:gdLst/>
              <a:ahLst/>
              <a:cxnLst/>
              <a:rect l="l" t="t" r="r" b="b"/>
              <a:pathLst>
                <a:path w="6086" h="18475" extrusionOk="0">
                  <a:moveTo>
                    <a:pt x="6085" y="30"/>
                  </a:moveTo>
                  <a:lnTo>
                    <a:pt x="6085" y="33"/>
                  </a:lnTo>
                  <a:lnTo>
                    <a:pt x="6085" y="33"/>
                  </a:lnTo>
                  <a:cubicBezTo>
                    <a:pt x="6085" y="32"/>
                    <a:pt x="6085" y="31"/>
                    <a:pt x="6085" y="30"/>
                  </a:cubicBezTo>
                  <a:close/>
                  <a:moveTo>
                    <a:pt x="30" y="1"/>
                  </a:moveTo>
                  <a:lnTo>
                    <a:pt x="1" y="16703"/>
                  </a:lnTo>
                  <a:cubicBezTo>
                    <a:pt x="1" y="17165"/>
                    <a:pt x="295" y="17616"/>
                    <a:pt x="894" y="17960"/>
                  </a:cubicBezTo>
                  <a:cubicBezTo>
                    <a:pt x="1493" y="18303"/>
                    <a:pt x="2270" y="18475"/>
                    <a:pt x="3046" y="18475"/>
                  </a:cubicBezTo>
                  <a:cubicBezTo>
                    <a:pt x="3821" y="18475"/>
                    <a:pt x="4594" y="18303"/>
                    <a:pt x="5183" y="17960"/>
                  </a:cubicBezTo>
                  <a:cubicBezTo>
                    <a:pt x="5771" y="17626"/>
                    <a:pt x="6066" y="17174"/>
                    <a:pt x="6066" y="16733"/>
                  </a:cubicBezTo>
                  <a:lnTo>
                    <a:pt x="6085" y="33"/>
                  </a:lnTo>
                  <a:lnTo>
                    <a:pt x="6085" y="33"/>
                  </a:lnTo>
                  <a:cubicBezTo>
                    <a:pt x="6084" y="483"/>
                    <a:pt x="5790" y="924"/>
                    <a:pt x="5202" y="1247"/>
                  </a:cubicBezTo>
                  <a:cubicBezTo>
                    <a:pt x="4613" y="1590"/>
                    <a:pt x="3841" y="1762"/>
                    <a:pt x="3066" y="1762"/>
                  </a:cubicBezTo>
                  <a:cubicBezTo>
                    <a:pt x="2292" y="1762"/>
                    <a:pt x="1517" y="1590"/>
                    <a:pt x="923" y="1247"/>
                  </a:cubicBezTo>
                  <a:cubicBezTo>
                    <a:pt x="325" y="904"/>
                    <a:pt x="30" y="452"/>
                    <a:pt x="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763;p58">
              <a:extLst>
                <a:ext uri="{FF2B5EF4-FFF2-40B4-BE49-F238E27FC236}">
                  <a16:creationId xmlns:a16="http://schemas.microsoft.com/office/drawing/2014/main" id="{C0B67833-B80E-4CC8-BF37-A9A8B2228A76}"/>
                </a:ext>
              </a:extLst>
            </p:cNvPr>
            <p:cNvSpPr/>
            <p:nvPr/>
          </p:nvSpPr>
          <p:spPr>
            <a:xfrm rot="4761902" flipH="1">
              <a:off x="3713618" y="-776585"/>
              <a:ext cx="368435" cy="5479731"/>
            </a:xfrm>
            <a:custGeom>
              <a:avLst/>
              <a:gdLst/>
              <a:ahLst/>
              <a:cxnLst/>
              <a:rect l="l" t="t" r="r" b="b"/>
              <a:pathLst>
                <a:path w="1168" h="17371" extrusionOk="0">
                  <a:moveTo>
                    <a:pt x="1168" y="1"/>
                  </a:moveTo>
                  <a:lnTo>
                    <a:pt x="1168" y="1"/>
                  </a:lnTo>
                  <a:cubicBezTo>
                    <a:pt x="1040" y="138"/>
                    <a:pt x="873" y="266"/>
                    <a:pt x="697" y="374"/>
                  </a:cubicBezTo>
                  <a:cubicBezTo>
                    <a:pt x="491" y="491"/>
                    <a:pt x="265" y="590"/>
                    <a:pt x="29" y="668"/>
                  </a:cubicBezTo>
                  <a:lnTo>
                    <a:pt x="0" y="17371"/>
                  </a:lnTo>
                  <a:cubicBezTo>
                    <a:pt x="236" y="17292"/>
                    <a:pt x="471" y="17204"/>
                    <a:pt x="667" y="17076"/>
                  </a:cubicBezTo>
                  <a:cubicBezTo>
                    <a:pt x="854" y="16968"/>
                    <a:pt x="1011" y="16851"/>
                    <a:pt x="1148" y="16713"/>
                  </a:cubicBezTo>
                  <a:lnTo>
                    <a:pt x="1168" y="1"/>
                  </a:ln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764;p58">
              <a:extLst>
                <a:ext uri="{FF2B5EF4-FFF2-40B4-BE49-F238E27FC236}">
                  <a16:creationId xmlns:a16="http://schemas.microsoft.com/office/drawing/2014/main" id="{45DBD289-3B43-4B87-B9F6-BB37C6B93B8D}"/>
                </a:ext>
              </a:extLst>
            </p:cNvPr>
            <p:cNvSpPr/>
            <p:nvPr/>
          </p:nvSpPr>
          <p:spPr>
            <a:xfrm rot="4761902" flipH="1">
              <a:off x="3575917" y="-247033"/>
              <a:ext cx="539088" cy="5344402"/>
            </a:xfrm>
            <a:custGeom>
              <a:avLst/>
              <a:gdLst/>
              <a:ahLst/>
              <a:cxnLst/>
              <a:rect l="l" t="t" r="r" b="b"/>
              <a:pathLst>
                <a:path w="1709" h="16942" extrusionOk="0">
                  <a:moveTo>
                    <a:pt x="1708" y="0"/>
                  </a:moveTo>
                  <a:lnTo>
                    <a:pt x="1708" y="0"/>
                  </a:lnTo>
                  <a:cubicBezTo>
                    <a:pt x="1237" y="158"/>
                    <a:pt x="726" y="229"/>
                    <a:pt x="218" y="229"/>
                  </a:cubicBezTo>
                  <a:cubicBezTo>
                    <a:pt x="155" y="229"/>
                    <a:pt x="93" y="228"/>
                    <a:pt x="30" y="226"/>
                  </a:cubicBezTo>
                  <a:lnTo>
                    <a:pt x="1" y="16939"/>
                  </a:lnTo>
                  <a:cubicBezTo>
                    <a:pt x="64" y="16941"/>
                    <a:pt x="128" y="16942"/>
                    <a:pt x="192" y="16942"/>
                  </a:cubicBezTo>
                  <a:cubicBezTo>
                    <a:pt x="708" y="16942"/>
                    <a:pt x="1225" y="16870"/>
                    <a:pt x="1679" y="16713"/>
                  </a:cubicBezTo>
                  <a:lnTo>
                    <a:pt x="1708" y="0"/>
                  </a:lnTo>
                  <a:close/>
                </a:path>
              </a:pathLst>
            </a:custGeom>
            <a:solidFill>
              <a:srgbClr val="FF3121">
                <a:alpha val="4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765;p58">
              <a:extLst>
                <a:ext uri="{FF2B5EF4-FFF2-40B4-BE49-F238E27FC236}">
                  <a16:creationId xmlns:a16="http://schemas.microsoft.com/office/drawing/2014/main" id="{6DFC0400-34A4-48D5-9993-E05C4CB31B5F}"/>
                </a:ext>
              </a:extLst>
            </p:cNvPr>
            <p:cNvSpPr/>
            <p:nvPr/>
          </p:nvSpPr>
          <p:spPr>
            <a:xfrm rot="4761902" flipH="1">
              <a:off x="3706520" y="234448"/>
              <a:ext cx="489564" cy="5368377"/>
            </a:xfrm>
            <a:custGeom>
              <a:avLst/>
              <a:gdLst/>
              <a:ahLst/>
              <a:cxnLst/>
              <a:rect l="l" t="t" r="r" b="b"/>
              <a:pathLst>
                <a:path w="1552" h="17018" extrusionOk="0">
                  <a:moveTo>
                    <a:pt x="30" y="1"/>
                  </a:moveTo>
                  <a:lnTo>
                    <a:pt x="1" y="16704"/>
                  </a:lnTo>
                  <a:cubicBezTo>
                    <a:pt x="472" y="16890"/>
                    <a:pt x="1002" y="16988"/>
                    <a:pt x="1522" y="17018"/>
                  </a:cubicBezTo>
                  <a:lnTo>
                    <a:pt x="1551" y="305"/>
                  </a:lnTo>
                  <a:cubicBezTo>
                    <a:pt x="1021" y="295"/>
                    <a:pt x="491" y="187"/>
                    <a:pt x="30" y="1"/>
                  </a:cubicBezTo>
                  <a:close/>
                </a:path>
              </a:pathLst>
            </a:custGeom>
            <a:solidFill>
              <a:srgbClr val="FF3121">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766;p58">
              <a:extLst>
                <a:ext uri="{FF2B5EF4-FFF2-40B4-BE49-F238E27FC236}">
                  <a16:creationId xmlns:a16="http://schemas.microsoft.com/office/drawing/2014/main" id="{31A6D670-DC1D-442D-866A-2DE5410B0B64}"/>
                </a:ext>
              </a:extLst>
            </p:cNvPr>
            <p:cNvSpPr/>
            <p:nvPr/>
          </p:nvSpPr>
          <p:spPr>
            <a:xfrm rot="4761902" flipH="1">
              <a:off x="5931218" y="1488405"/>
              <a:ext cx="2095789" cy="1108501"/>
            </a:xfrm>
            <a:custGeom>
              <a:avLst/>
              <a:gdLst/>
              <a:ahLst/>
              <a:cxnLst/>
              <a:rect l="l" t="t" r="r" b="b"/>
              <a:pathLst>
                <a:path w="6644" h="3514" extrusionOk="0">
                  <a:moveTo>
                    <a:pt x="3321" y="1"/>
                  </a:moveTo>
                  <a:cubicBezTo>
                    <a:pt x="2547" y="1"/>
                    <a:pt x="1771" y="172"/>
                    <a:pt x="1178" y="516"/>
                  </a:cubicBezTo>
                  <a:cubicBezTo>
                    <a:pt x="0" y="1203"/>
                    <a:pt x="0" y="2312"/>
                    <a:pt x="1187" y="2999"/>
                  </a:cubicBezTo>
                  <a:cubicBezTo>
                    <a:pt x="1781" y="3342"/>
                    <a:pt x="2556" y="3514"/>
                    <a:pt x="3330" y="3514"/>
                  </a:cubicBezTo>
                  <a:cubicBezTo>
                    <a:pt x="4105" y="3514"/>
                    <a:pt x="4877" y="3342"/>
                    <a:pt x="5466" y="2999"/>
                  </a:cubicBezTo>
                  <a:cubicBezTo>
                    <a:pt x="6644" y="2312"/>
                    <a:pt x="6644" y="1203"/>
                    <a:pt x="5456" y="516"/>
                  </a:cubicBezTo>
                  <a:cubicBezTo>
                    <a:pt x="4868" y="172"/>
                    <a:pt x="4095" y="1"/>
                    <a:pt x="33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767;p58">
              <a:extLst>
                <a:ext uri="{FF2B5EF4-FFF2-40B4-BE49-F238E27FC236}">
                  <a16:creationId xmlns:a16="http://schemas.microsoft.com/office/drawing/2014/main" id="{42F7B090-3861-451E-9D99-0D49E37AB1DB}"/>
                </a:ext>
              </a:extLst>
            </p:cNvPr>
            <p:cNvSpPr/>
            <p:nvPr/>
          </p:nvSpPr>
          <p:spPr>
            <a:xfrm rot="4761902" flipH="1">
              <a:off x="3163459" y="-326882"/>
              <a:ext cx="1919773" cy="5827991"/>
            </a:xfrm>
            <a:custGeom>
              <a:avLst/>
              <a:gdLst/>
              <a:ahLst/>
              <a:cxnLst/>
              <a:rect l="l" t="t" r="r" b="b"/>
              <a:pathLst>
                <a:path w="6086" h="18475" extrusionOk="0">
                  <a:moveTo>
                    <a:pt x="6085" y="30"/>
                  </a:moveTo>
                  <a:lnTo>
                    <a:pt x="6085" y="33"/>
                  </a:lnTo>
                  <a:lnTo>
                    <a:pt x="6085" y="33"/>
                  </a:lnTo>
                  <a:cubicBezTo>
                    <a:pt x="6085" y="32"/>
                    <a:pt x="6085" y="31"/>
                    <a:pt x="6085" y="30"/>
                  </a:cubicBezTo>
                  <a:close/>
                  <a:moveTo>
                    <a:pt x="30" y="1"/>
                  </a:moveTo>
                  <a:lnTo>
                    <a:pt x="1" y="16703"/>
                  </a:lnTo>
                  <a:cubicBezTo>
                    <a:pt x="1" y="17165"/>
                    <a:pt x="295" y="17616"/>
                    <a:pt x="894" y="17960"/>
                  </a:cubicBezTo>
                  <a:cubicBezTo>
                    <a:pt x="1493" y="18303"/>
                    <a:pt x="2270" y="18475"/>
                    <a:pt x="3046" y="18475"/>
                  </a:cubicBezTo>
                  <a:cubicBezTo>
                    <a:pt x="3821" y="18475"/>
                    <a:pt x="4594" y="18303"/>
                    <a:pt x="5183" y="17960"/>
                  </a:cubicBezTo>
                  <a:cubicBezTo>
                    <a:pt x="5771" y="17626"/>
                    <a:pt x="6066" y="17174"/>
                    <a:pt x="6066" y="16733"/>
                  </a:cubicBezTo>
                  <a:lnTo>
                    <a:pt x="6085" y="33"/>
                  </a:lnTo>
                  <a:lnTo>
                    <a:pt x="6085" y="33"/>
                  </a:lnTo>
                  <a:cubicBezTo>
                    <a:pt x="6084" y="483"/>
                    <a:pt x="5790" y="924"/>
                    <a:pt x="5202" y="1247"/>
                  </a:cubicBezTo>
                  <a:cubicBezTo>
                    <a:pt x="4613" y="1590"/>
                    <a:pt x="3841" y="1762"/>
                    <a:pt x="3066" y="1762"/>
                  </a:cubicBezTo>
                  <a:cubicBezTo>
                    <a:pt x="2292" y="1762"/>
                    <a:pt x="1517" y="1590"/>
                    <a:pt x="923" y="1247"/>
                  </a:cubicBezTo>
                  <a:cubicBezTo>
                    <a:pt x="325" y="904"/>
                    <a:pt x="30" y="452"/>
                    <a:pt x="30" y="1"/>
                  </a:cubicBezTo>
                  <a:close/>
                </a:path>
              </a:pathLst>
            </a:custGeom>
            <a:solidFill>
              <a:srgbClr val="FF3121">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768;p58">
              <a:extLst>
                <a:ext uri="{FF2B5EF4-FFF2-40B4-BE49-F238E27FC236}">
                  <a16:creationId xmlns:a16="http://schemas.microsoft.com/office/drawing/2014/main" id="{7A65B32A-315A-4D83-A69C-6474D17326CB}"/>
                </a:ext>
              </a:extLst>
            </p:cNvPr>
            <p:cNvSpPr/>
            <p:nvPr/>
          </p:nvSpPr>
          <p:spPr>
            <a:xfrm rot="4761902" flipH="1">
              <a:off x="6776675" y="628965"/>
              <a:ext cx="1907155" cy="2541919"/>
            </a:xfrm>
            <a:custGeom>
              <a:avLst/>
              <a:gdLst/>
              <a:ahLst/>
              <a:cxnLst/>
              <a:rect l="l" t="t" r="r" b="b"/>
              <a:pathLst>
                <a:path w="6046" h="8058" extrusionOk="0">
                  <a:moveTo>
                    <a:pt x="6045" y="6419"/>
                  </a:moveTo>
                  <a:cubicBezTo>
                    <a:pt x="5987" y="3190"/>
                    <a:pt x="4505" y="1"/>
                    <a:pt x="3003" y="11"/>
                  </a:cubicBezTo>
                  <a:cubicBezTo>
                    <a:pt x="1512" y="30"/>
                    <a:pt x="49" y="3269"/>
                    <a:pt x="0" y="6458"/>
                  </a:cubicBezTo>
                  <a:cubicBezTo>
                    <a:pt x="275" y="7351"/>
                    <a:pt x="1502" y="8058"/>
                    <a:pt x="3003" y="8058"/>
                  </a:cubicBezTo>
                  <a:cubicBezTo>
                    <a:pt x="4524" y="8048"/>
                    <a:pt x="5780" y="7302"/>
                    <a:pt x="6045" y="64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769;p58">
              <a:extLst>
                <a:ext uri="{FF2B5EF4-FFF2-40B4-BE49-F238E27FC236}">
                  <a16:creationId xmlns:a16="http://schemas.microsoft.com/office/drawing/2014/main" id="{618D3419-4947-48C7-9813-189FCBABD42A}"/>
                </a:ext>
              </a:extLst>
            </p:cNvPr>
            <p:cNvSpPr/>
            <p:nvPr/>
          </p:nvSpPr>
          <p:spPr>
            <a:xfrm rot="4761902" flipH="1">
              <a:off x="753836" y="3611569"/>
              <a:ext cx="690500" cy="1358340"/>
            </a:xfrm>
            <a:custGeom>
              <a:avLst/>
              <a:gdLst/>
              <a:ahLst/>
              <a:cxnLst/>
              <a:rect l="l" t="t" r="r" b="b"/>
              <a:pathLst>
                <a:path w="2189" h="4306" extrusionOk="0">
                  <a:moveTo>
                    <a:pt x="2189" y="10"/>
                  </a:moveTo>
                  <a:lnTo>
                    <a:pt x="2189" y="12"/>
                  </a:lnTo>
                  <a:lnTo>
                    <a:pt x="2189" y="12"/>
                  </a:lnTo>
                  <a:cubicBezTo>
                    <a:pt x="2189" y="11"/>
                    <a:pt x="2189" y="11"/>
                    <a:pt x="2189" y="10"/>
                  </a:cubicBezTo>
                  <a:close/>
                  <a:moveTo>
                    <a:pt x="10" y="0"/>
                  </a:moveTo>
                  <a:lnTo>
                    <a:pt x="0" y="3670"/>
                  </a:lnTo>
                  <a:cubicBezTo>
                    <a:pt x="0" y="3837"/>
                    <a:pt x="98" y="3994"/>
                    <a:pt x="314" y="4122"/>
                  </a:cubicBezTo>
                  <a:cubicBezTo>
                    <a:pt x="530" y="4245"/>
                    <a:pt x="810" y="4306"/>
                    <a:pt x="1090" y="4306"/>
                  </a:cubicBezTo>
                  <a:cubicBezTo>
                    <a:pt x="1369" y="4306"/>
                    <a:pt x="1649" y="4245"/>
                    <a:pt x="1865" y="4122"/>
                  </a:cubicBezTo>
                  <a:cubicBezTo>
                    <a:pt x="2071" y="3994"/>
                    <a:pt x="2179" y="3837"/>
                    <a:pt x="2179" y="3680"/>
                  </a:cubicBezTo>
                  <a:lnTo>
                    <a:pt x="2189" y="12"/>
                  </a:lnTo>
                  <a:lnTo>
                    <a:pt x="2189" y="12"/>
                  </a:lnTo>
                  <a:cubicBezTo>
                    <a:pt x="2188" y="168"/>
                    <a:pt x="2080" y="334"/>
                    <a:pt x="1875" y="452"/>
                  </a:cubicBezTo>
                  <a:cubicBezTo>
                    <a:pt x="1659" y="574"/>
                    <a:pt x="1379" y="636"/>
                    <a:pt x="1099" y="636"/>
                  </a:cubicBezTo>
                  <a:cubicBezTo>
                    <a:pt x="820" y="636"/>
                    <a:pt x="540" y="574"/>
                    <a:pt x="324" y="452"/>
                  </a:cubicBezTo>
                  <a:cubicBezTo>
                    <a:pt x="118" y="334"/>
                    <a:pt x="10" y="157"/>
                    <a:pt x="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770;p58">
              <a:extLst>
                <a:ext uri="{FF2B5EF4-FFF2-40B4-BE49-F238E27FC236}">
                  <a16:creationId xmlns:a16="http://schemas.microsoft.com/office/drawing/2014/main" id="{2B4DD1F9-72A4-4412-A8E2-0ACA8301064F}"/>
                </a:ext>
              </a:extLst>
            </p:cNvPr>
            <p:cNvSpPr/>
            <p:nvPr/>
          </p:nvSpPr>
          <p:spPr>
            <a:xfrm rot="4761902" flipH="1">
              <a:off x="1385121" y="3963485"/>
              <a:ext cx="758635" cy="398101"/>
            </a:xfrm>
            <a:custGeom>
              <a:avLst/>
              <a:gdLst/>
              <a:ahLst/>
              <a:cxnLst/>
              <a:rect l="l" t="t" r="r" b="b"/>
              <a:pathLst>
                <a:path w="2405" h="1262" extrusionOk="0">
                  <a:moveTo>
                    <a:pt x="1194" y="1"/>
                  </a:moveTo>
                  <a:cubicBezTo>
                    <a:pt x="913" y="1"/>
                    <a:pt x="633" y="62"/>
                    <a:pt x="422" y="185"/>
                  </a:cubicBezTo>
                  <a:cubicBezTo>
                    <a:pt x="0" y="430"/>
                    <a:pt x="0" y="832"/>
                    <a:pt x="422" y="1078"/>
                  </a:cubicBezTo>
                  <a:cubicBezTo>
                    <a:pt x="638" y="1200"/>
                    <a:pt x="918" y="1262"/>
                    <a:pt x="1197" y="1262"/>
                  </a:cubicBezTo>
                  <a:cubicBezTo>
                    <a:pt x="1477" y="1262"/>
                    <a:pt x="1757" y="1200"/>
                    <a:pt x="1973" y="1078"/>
                  </a:cubicBezTo>
                  <a:cubicBezTo>
                    <a:pt x="2405" y="832"/>
                    <a:pt x="2405" y="430"/>
                    <a:pt x="1973" y="185"/>
                  </a:cubicBezTo>
                  <a:cubicBezTo>
                    <a:pt x="1757" y="62"/>
                    <a:pt x="1475" y="1"/>
                    <a:pt x="1194"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771;p58">
              <a:extLst>
                <a:ext uri="{FF2B5EF4-FFF2-40B4-BE49-F238E27FC236}">
                  <a16:creationId xmlns:a16="http://schemas.microsoft.com/office/drawing/2014/main" id="{DEE15847-39AA-4D6B-A79C-DE6FF54564AE}"/>
                </a:ext>
              </a:extLst>
            </p:cNvPr>
            <p:cNvSpPr/>
            <p:nvPr/>
          </p:nvSpPr>
          <p:spPr>
            <a:xfrm rot="4761902" flipH="1">
              <a:off x="500671" y="3925674"/>
              <a:ext cx="997109" cy="777276"/>
            </a:xfrm>
            <a:custGeom>
              <a:avLst/>
              <a:gdLst/>
              <a:ahLst/>
              <a:cxnLst/>
              <a:rect l="l" t="t" r="r" b="b"/>
              <a:pathLst>
                <a:path w="3161" h="2464" extrusionOk="0">
                  <a:moveTo>
                    <a:pt x="492" y="0"/>
                  </a:moveTo>
                  <a:lnTo>
                    <a:pt x="1" y="1551"/>
                  </a:lnTo>
                  <a:cubicBezTo>
                    <a:pt x="1" y="1787"/>
                    <a:pt x="168" y="2012"/>
                    <a:pt x="472" y="2199"/>
                  </a:cubicBezTo>
                  <a:cubicBezTo>
                    <a:pt x="786" y="2375"/>
                    <a:pt x="1191" y="2464"/>
                    <a:pt x="1593" y="2464"/>
                  </a:cubicBezTo>
                  <a:cubicBezTo>
                    <a:pt x="1995" y="2464"/>
                    <a:pt x="2395" y="2375"/>
                    <a:pt x="2700" y="2199"/>
                  </a:cubicBezTo>
                  <a:cubicBezTo>
                    <a:pt x="3014" y="2032"/>
                    <a:pt x="3161" y="1796"/>
                    <a:pt x="3161" y="1561"/>
                  </a:cubicBezTo>
                  <a:lnTo>
                    <a:pt x="2690" y="20"/>
                  </a:lnTo>
                  <a:cubicBezTo>
                    <a:pt x="2690" y="177"/>
                    <a:pt x="2582" y="334"/>
                    <a:pt x="2356" y="462"/>
                  </a:cubicBezTo>
                  <a:cubicBezTo>
                    <a:pt x="2145" y="584"/>
                    <a:pt x="1868" y="646"/>
                    <a:pt x="1589" y="646"/>
                  </a:cubicBezTo>
                  <a:cubicBezTo>
                    <a:pt x="1311" y="646"/>
                    <a:pt x="1031" y="584"/>
                    <a:pt x="815" y="462"/>
                  </a:cubicBezTo>
                  <a:cubicBezTo>
                    <a:pt x="609" y="334"/>
                    <a:pt x="492" y="167"/>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772;p58">
              <a:extLst>
                <a:ext uri="{FF2B5EF4-FFF2-40B4-BE49-F238E27FC236}">
                  <a16:creationId xmlns:a16="http://schemas.microsoft.com/office/drawing/2014/main" id="{93822792-5792-4CAB-B66B-89AC9CA7D9AF}"/>
                </a:ext>
              </a:extLst>
            </p:cNvPr>
            <p:cNvSpPr/>
            <p:nvPr/>
          </p:nvSpPr>
          <p:spPr>
            <a:xfrm rot="4761902" flipH="1">
              <a:off x="781472" y="3703446"/>
              <a:ext cx="257084" cy="641000"/>
            </a:xfrm>
            <a:custGeom>
              <a:avLst/>
              <a:gdLst/>
              <a:ahLst/>
              <a:cxnLst/>
              <a:rect l="l" t="t" r="r" b="b"/>
              <a:pathLst>
                <a:path w="815" h="2032" extrusionOk="0">
                  <a:moveTo>
                    <a:pt x="413" y="0"/>
                  </a:moveTo>
                  <a:cubicBezTo>
                    <a:pt x="383" y="49"/>
                    <a:pt x="314" y="98"/>
                    <a:pt x="246" y="138"/>
                  </a:cubicBezTo>
                  <a:cubicBezTo>
                    <a:pt x="167" y="187"/>
                    <a:pt x="89" y="216"/>
                    <a:pt x="0" y="246"/>
                  </a:cubicBezTo>
                  <a:lnTo>
                    <a:pt x="216" y="2032"/>
                  </a:lnTo>
                  <a:cubicBezTo>
                    <a:pt x="344" y="2002"/>
                    <a:pt x="452" y="1953"/>
                    <a:pt x="560" y="1885"/>
                  </a:cubicBezTo>
                  <a:cubicBezTo>
                    <a:pt x="668" y="1826"/>
                    <a:pt x="756" y="1767"/>
                    <a:pt x="815" y="1688"/>
                  </a:cubicBezTo>
                  <a:lnTo>
                    <a:pt x="413"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773;p58">
              <a:extLst>
                <a:ext uri="{FF2B5EF4-FFF2-40B4-BE49-F238E27FC236}">
                  <a16:creationId xmlns:a16="http://schemas.microsoft.com/office/drawing/2014/main" id="{5A354628-0806-421D-A77F-4ACE0C036191}"/>
                </a:ext>
              </a:extLst>
            </p:cNvPr>
            <p:cNvSpPr/>
            <p:nvPr/>
          </p:nvSpPr>
          <p:spPr>
            <a:xfrm rot="4761902" flipH="1">
              <a:off x="997295" y="4034769"/>
              <a:ext cx="758635" cy="401256"/>
            </a:xfrm>
            <a:custGeom>
              <a:avLst/>
              <a:gdLst/>
              <a:ahLst/>
              <a:cxnLst/>
              <a:rect l="l" t="t" r="r" b="b"/>
              <a:pathLst>
                <a:path w="2405" h="1272" extrusionOk="0">
                  <a:moveTo>
                    <a:pt x="1194" y="1"/>
                  </a:moveTo>
                  <a:cubicBezTo>
                    <a:pt x="913" y="1"/>
                    <a:pt x="633" y="62"/>
                    <a:pt x="422" y="185"/>
                  </a:cubicBezTo>
                  <a:cubicBezTo>
                    <a:pt x="0" y="430"/>
                    <a:pt x="0" y="842"/>
                    <a:pt x="422" y="1088"/>
                  </a:cubicBezTo>
                  <a:cubicBezTo>
                    <a:pt x="638" y="1210"/>
                    <a:pt x="918" y="1272"/>
                    <a:pt x="1197" y="1272"/>
                  </a:cubicBezTo>
                  <a:cubicBezTo>
                    <a:pt x="1477" y="1272"/>
                    <a:pt x="1757" y="1210"/>
                    <a:pt x="1973" y="1088"/>
                  </a:cubicBezTo>
                  <a:cubicBezTo>
                    <a:pt x="2405" y="842"/>
                    <a:pt x="2405" y="430"/>
                    <a:pt x="1973" y="185"/>
                  </a:cubicBezTo>
                  <a:cubicBezTo>
                    <a:pt x="1757" y="62"/>
                    <a:pt x="1475" y="1"/>
                    <a:pt x="1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774;p58">
              <a:extLst>
                <a:ext uri="{FF2B5EF4-FFF2-40B4-BE49-F238E27FC236}">
                  <a16:creationId xmlns:a16="http://schemas.microsoft.com/office/drawing/2014/main" id="{6E3F3159-585C-406D-BB84-15574A0FC093}"/>
                </a:ext>
              </a:extLst>
            </p:cNvPr>
            <p:cNvSpPr/>
            <p:nvPr/>
          </p:nvSpPr>
          <p:spPr>
            <a:xfrm rot="4761902" flipH="1">
              <a:off x="1538790" y="3464099"/>
              <a:ext cx="690500" cy="1358340"/>
            </a:xfrm>
            <a:custGeom>
              <a:avLst/>
              <a:gdLst/>
              <a:ahLst/>
              <a:cxnLst/>
              <a:rect l="l" t="t" r="r" b="b"/>
              <a:pathLst>
                <a:path w="2189" h="4306" extrusionOk="0">
                  <a:moveTo>
                    <a:pt x="2189" y="20"/>
                  </a:moveTo>
                  <a:lnTo>
                    <a:pt x="2189" y="22"/>
                  </a:lnTo>
                  <a:lnTo>
                    <a:pt x="2189" y="22"/>
                  </a:lnTo>
                  <a:cubicBezTo>
                    <a:pt x="2189" y="21"/>
                    <a:pt x="2189" y="20"/>
                    <a:pt x="2189" y="20"/>
                  </a:cubicBezTo>
                  <a:close/>
                  <a:moveTo>
                    <a:pt x="10" y="0"/>
                  </a:moveTo>
                  <a:lnTo>
                    <a:pt x="0" y="3671"/>
                  </a:lnTo>
                  <a:cubicBezTo>
                    <a:pt x="0" y="3847"/>
                    <a:pt x="98" y="4004"/>
                    <a:pt x="314" y="4122"/>
                  </a:cubicBezTo>
                  <a:cubicBezTo>
                    <a:pt x="530" y="4245"/>
                    <a:pt x="810" y="4306"/>
                    <a:pt x="1090" y="4306"/>
                  </a:cubicBezTo>
                  <a:cubicBezTo>
                    <a:pt x="1369" y="4306"/>
                    <a:pt x="1649" y="4245"/>
                    <a:pt x="1865" y="4122"/>
                  </a:cubicBezTo>
                  <a:cubicBezTo>
                    <a:pt x="2071" y="4004"/>
                    <a:pt x="2179" y="3837"/>
                    <a:pt x="2179" y="3680"/>
                  </a:cubicBezTo>
                  <a:lnTo>
                    <a:pt x="2189" y="22"/>
                  </a:lnTo>
                  <a:lnTo>
                    <a:pt x="2189" y="22"/>
                  </a:lnTo>
                  <a:cubicBezTo>
                    <a:pt x="2188" y="178"/>
                    <a:pt x="2080" y="334"/>
                    <a:pt x="1875" y="461"/>
                  </a:cubicBezTo>
                  <a:cubicBezTo>
                    <a:pt x="1659" y="584"/>
                    <a:pt x="1379" y="645"/>
                    <a:pt x="1099" y="645"/>
                  </a:cubicBezTo>
                  <a:cubicBezTo>
                    <a:pt x="820" y="645"/>
                    <a:pt x="540" y="584"/>
                    <a:pt x="324" y="461"/>
                  </a:cubicBezTo>
                  <a:cubicBezTo>
                    <a:pt x="118" y="334"/>
                    <a:pt x="10" y="157"/>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775;p58">
              <a:extLst>
                <a:ext uri="{FF2B5EF4-FFF2-40B4-BE49-F238E27FC236}">
                  <a16:creationId xmlns:a16="http://schemas.microsoft.com/office/drawing/2014/main" id="{D83D408F-D31C-434A-99AE-A86F5510EC1B}"/>
                </a:ext>
              </a:extLst>
            </p:cNvPr>
            <p:cNvSpPr/>
            <p:nvPr/>
          </p:nvSpPr>
          <p:spPr>
            <a:xfrm rot="4761902" flipH="1">
              <a:off x="1733187" y="3306525"/>
              <a:ext cx="136586" cy="1235313"/>
            </a:xfrm>
            <a:custGeom>
              <a:avLst/>
              <a:gdLst/>
              <a:ahLst/>
              <a:cxnLst/>
              <a:rect l="l" t="t" r="r" b="b"/>
              <a:pathLst>
                <a:path w="433" h="3916" extrusionOk="0">
                  <a:moveTo>
                    <a:pt x="433" y="0"/>
                  </a:moveTo>
                  <a:cubicBezTo>
                    <a:pt x="403" y="49"/>
                    <a:pt x="334" y="88"/>
                    <a:pt x="266" y="137"/>
                  </a:cubicBezTo>
                  <a:cubicBezTo>
                    <a:pt x="187" y="187"/>
                    <a:pt x="99" y="216"/>
                    <a:pt x="20" y="245"/>
                  </a:cubicBezTo>
                  <a:lnTo>
                    <a:pt x="1" y="3916"/>
                  </a:lnTo>
                  <a:cubicBezTo>
                    <a:pt x="89" y="3876"/>
                    <a:pt x="177" y="3837"/>
                    <a:pt x="246" y="3798"/>
                  </a:cubicBezTo>
                  <a:cubicBezTo>
                    <a:pt x="315" y="3759"/>
                    <a:pt x="374" y="3719"/>
                    <a:pt x="423" y="3670"/>
                  </a:cubicBezTo>
                  <a:lnTo>
                    <a:pt x="433"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776;p58">
              <a:extLst>
                <a:ext uri="{FF2B5EF4-FFF2-40B4-BE49-F238E27FC236}">
                  <a16:creationId xmlns:a16="http://schemas.microsoft.com/office/drawing/2014/main" id="{3CD42384-EAE8-4A98-ACE3-F962DA66F047}"/>
                </a:ext>
              </a:extLst>
            </p:cNvPr>
            <p:cNvSpPr/>
            <p:nvPr/>
          </p:nvSpPr>
          <p:spPr>
            <a:xfrm rot="4761902" flipH="1">
              <a:off x="2168525" y="3814729"/>
              <a:ext cx="758635" cy="401256"/>
            </a:xfrm>
            <a:custGeom>
              <a:avLst/>
              <a:gdLst/>
              <a:ahLst/>
              <a:cxnLst/>
              <a:rect l="l" t="t" r="r" b="b"/>
              <a:pathLst>
                <a:path w="2405" h="1272" extrusionOk="0">
                  <a:moveTo>
                    <a:pt x="1194" y="1"/>
                  </a:moveTo>
                  <a:cubicBezTo>
                    <a:pt x="913" y="1"/>
                    <a:pt x="633" y="62"/>
                    <a:pt x="422" y="185"/>
                  </a:cubicBezTo>
                  <a:cubicBezTo>
                    <a:pt x="0" y="430"/>
                    <a:pt x="0" y="842"/>
                    <a:pt x="422" y="1087"/>
                  </a:cubicBezTo>
                  <a:cubicBezTo>
                    <a:pt x="638" y="1210"/>
                    <a:pt x="918" y="1271"/>
                    <a:pt x="1197" y="1271"/>
                  </a:cubicBezTo>
                  <a:cubicBezTo>
                    <a:pt x="1477" y="1271"/>
                    <a:pt x="1757" y="1210"/>
                    <a:pt x="1973" y="1087"/>
                  </a:cubicBezTo>
                  <a:cubicBezTo>
                    <a:pt x="2405" y="842"/>
                    <a:pt x="2405" y="430"/>
                    <a:pt x="1973" y="185"/>
                  </a:cubicBezTo>
                  <a:cubicBezTo>
                    <a:pt x="1757" y="62"/>
                    <a:pt x="1475" y="1"/>
                    <a:pt x="1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777;p58">
              <a:extLst>
                <a:ext uri="{FF2B5EF4-FFF2-40B4-BE49-F238E27FC236}">
                  <a16:creationId xmlns:a16="http://schemas.microsoft.com/office/drawing/2014/main" id="{C092817A-D5C8-4EA3-8986-413C793B9E35}"/>
                </a:ext>
              </a:extLst>
            </p:cNvPr>
            <p:cNvSpPr/>
            <p:nvPr/>
          </p:nvSpPr>
          <p:spPr>
            <a:xfrm rot="4761902" flipH="1">
              <a:off x="2700876" y="3245619"/>
              <a:ext cx="690500" cy="1358655"/>
            </a:xfrm>
            <a:custGeom>
              <a:avLst/>
              <a:gdLst/>
              <a:ahLst/>
              <a:cxnLst/>
              <a:rect l="l" t="t" r="r" b="b"/>
              <a:pathLst>
                <a:path w="2189" h="4307" extrusionOk="0">
                  <a:moveTo>
                    <a:pt x="2189" y="10"/>
                  </a:moveTo>
                  <a:lnTo>
                    <a:pt x="2189" y="12"/>
                  </a:lnTo>
                  <a:lnTo>
                    <a:pt x="2189" y="12"/>
                  </a:lnTo>
                  <a:cubicBezTo>
                    <a:pt x="2189" y="11"/>
                    <a:pt x="2189" y="11"/>
                    <a:pt x="2189" y="10"/>
                  </a:cubicBezTo>
                  <a:close/>
                  <a:moveTo>
                    <a:pt x="10" y="0"/>
                  </a:moveTo>
                  <a:lnTo>
                    <a:pt x="0" y="3661"/>
                  </a:lnTo>
                  <a:cubicBezTo>
                    <a:pt x="0" y="3838"/>
                    <a:pt x="98" y="3995"/>
                    <a:pt x="314" y="4122"/>
                  </a:cubicBezTo>
                  <a:cubicBezTo>
                    <a:pt x="530" y="4245"/>
                    <a:pt x="810" y="4306"/>
                    <a:pt x="1090" y="4306"/>
                  </a:cubicBezTo>
                  <a:cubicBezTo>
                    <a:pt x="1369" y="4306"/>
                    <a:pt x="1649" y="4245"/>
                    <a:pt x="1865" y="4122"/>
                  </a:cubicBezTo>
                  <a:cubicBezTo>
                    <a:pt x="2071" y="3995"/>
                    <a:pt x="2179" y="3838"/>
                    <a:pt x="2179" y="3681"/>
                  </a:cubicBezTo>
                  <a:lnTo>
                    <a:pt x="2189" y="12"/>
                  </a:lnTo>
                  <a:lnTo>
                    <a:pt x="2189" y="12"/>
                  </a:lnTo>
                  <a:cubicBezTo>
                    <a:pt x="2188" y="169"/>
                    <a:pt x="2080" y="335"/>
                    <a:pt x="1875" y="452"/>
                  </a:cubicBezTo>
                  <a:cubicBezTo>
                    <a:pt x="1659" y="575"/>
                    <a:pt x="1379" y="636"/>
                    <a:pt x="1099" y="636"/>
                  </a:cubicBezTo>
                  <a:cubicBezTo>
                    <a:pt x="820" y="636"/>
                    <a:pt x="540" y="575"/>
                    <a:pt x="324" y="452"/>
                  </a:cubicBezTo>
                  <a:cubicBezTo>
                    <a:pt x="118" y="334"/>
                    <a:pt x="10" y="157"/>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778;p58">
              <a:extLst>
                <a:ext uri="{FF2B5EF4-FFF2-40B4-BE49-F238E27FC236}">
                  <a16:creationId xmlns:a16="http://schemas.microsoft.com/office/drawing/2014/main" id="{42BD8B93-72BC-488B-A2F5-063B2D836118}"/>
                </a:ext>
              </a:extLst>
            </p:cNvPr>
            <p:cNvSpPr/>
            <p:nvPr/>
          </p:nvSpPr>
          <p:spPr>
            <a:xfrm rot="4761902" flipH="1">
              <a:off x="2898372" y="3087463"/>
              <a:ext cx="136586" cy="1235629"/>
            </a:xfrm>
            <a:custGeom>
              <a:avLst/>
              <a:gdLst/>
              <a:ahLst/>
              <a:cxnLst/>
              <a:rect l="l" t="t" r="r" b="b"/>
              <a:pathLst>
                <a:path w="433" h="3917" extrusionOk="0">
                  <a:moveTo>
                    <a:pt x="433" y="0"/>
                  </a:moveTo>
                  <a:cubicBezTo>
                    <a:pt x="403" y="50"/>
                    <a:pt x="334" y="99"/>
                    <a:pt x="266" y="138"/>
                  </a:cubicBezTo>
                  <a:cubicBezTo>
                    <a:pt x="187" y="187"/>
                    <a:pt x="99" y="226"/>
                    <a:pt x="20" y="246"/>
                  </a:cubicBezTo>
                  <a:lnTo>
                    <a:pt x="1" y="3916"/>
                  </a:lnTo>
                  <a:cubicBezTo>
                    <a:pt x="89" y="3877"/>
                    <a:pt x="177" y="3838"/>
                    <a:pt x="246" y="3808"/>
                  </a:cubicBezTo>
                  <a:cubicBezTo>
                    <a:pt x="315" y="3769"/>
                    <a:pt x="374" y="3720"/>
                    <a:pt x="423" y="3671"/>
                  </a:cubicBezTo>
                  <a:lnTo>
                    <a:pt x="433"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779;p58">
              <a:extLst>
                <a:ext uri="{FF2B5EF4-FFF2-40B4-BE49-F238E27FC236}">
                  <a16:creationId xmlns:a16="http://schemas.microsoft.com/office/drawing/2014/main" id="{5BDA1A6F-1F1E-4ACE-BE1F-67E29F9121D8}"/>
                </a:ext>
              </a:extLst>
            </p:cNvPr>
            <p:cNvSpPr/>
            <p:nvPr/>
          </p:nvSpPr>
          <p:spPr>
            <a:xfrm rot="4761902" flipH="1">
              <a:off x="3332316" y="3597664"/>
              <a:ext cx="758635" cy="398101"/>
            </a:xfrm>
            <a:custGeom>
              <a:avLst/>
              <a:gdLst/>
              <a:ahLst/>
              <a:cxnLst/>
              <a:rect l="l" t="t" r="r" b="b"/>
              <a:pathLst>
                <a:path w="2405" h="1262" extrusionOk="0">
                  <a:moveTo>
                    <a:pt x="1194" y="1"/>
                  </a:moveTo>
                  <a:cubicBezTo>
                    <a:pt x="913" y="1"/>
                    <a:pt x="633" y="62"/>
                    <a:pt x="422" y="185"/>
                  </a:cubicBezTo>
                  <a:cubicBezTo>
                    <a:pt x="0" y="430"/>
                    <a:pt x="0" y="833"/>
                    <a:pt x="422" y="1078"/>
                  </a:cubicBezTo>
                  <a:cubicBezTo>
                    <a:pt x="638" y="1201"/>
                    <a:pt x="918" y="1262"/>
                    <a:pt x="1197" y="1262"/>
                  </a:cubicBezTo>
                  <a:cubicBezTo>
                    <a:pt x="1477" y="1262"/>
                    <a:pt x="1757" y="1201"/>
                    <a:pt x="1973" y="1078"/>
                  </a:cubicBezTo>
                  <a:cubicBezTo>
                    <a:pt x="2405" y="833"/>
                    <a:pt x="2405" y="430"/>
                    <a:pt x="1973" y="185"/>
                  </a:cubicBezTo>
                  <a:cubicBezTo>
                    <a:pt x="1757" y="62"/>
                    <a:pt x="1475" y="1"/>
                    <a:pt x="1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780;p58">
              <a:extLst>
                <a:ext uri="{FF2B5EF4-FFF2-40B4-BE49-F238E27FC236}">
                  <a16:creationId xmlns:a16="http://schemas.microsoft.com/office/drawing/2014/main" id="{D52ACCC1-5668-4F13-8240-BE10ABBDABA7}"/>
                </a:ext>
              </a:extLst>
            </p:cNvPr>
            <p:cNvSpPr/>
            <p:nvPr/>
          </p:nvSpPr>
          <p:spPr>
            <a:xfrm rot="4761902" flipH="1">
              <a:off x="3866216" y="3026685"/>
              <a:ext cx="690500" cy="1358655"/>
            </a:xfrm>
            <a:custGeom>
              <a:avLst/>
              <a:gdLst/>
              <a:ahLst/>
              <a:cxnLst/>
              <a:rect l="l" t="t" r="r" b="b"/>
              <a:pathLst>
                <a:path w="2189" h="4307" extrusionOk="0">
                  <a:moveTo>
                    <a:pt x="2189" y="20"/>
                  </a:moveTo>
                  <a:lnTo>
                    <a:pt x="2189" y="23"/>
                  </a:lnTo>
                  <a:lnTo>
                    <a:pt x="2189" y="23"/>
                  </a:lnTo>
                  <a:cubicBezTo>
                    <a:pt x="2189" y="22"/>
                    <a:pt x="2189" y="21"/>
                    <a:pt x="2189" y="20"/>
                  </a:cubicBezTo>
                  <a:close/>
                  <a:moveTo>
                    <a:pt x="10" y="1"/>
                  </a:moveTo>
                  <a:lnTo>
                    <a:pt x="0" y="3671"/>
                  </a:lnTo>
                  <a:cubicBezTo>
                    <a:pt x="0" y="3848"/>
                    <a:pt x="98" y="4005"/>
                    <a:pt x="314" y="4123"/>
                  </a:cubicBezTo>
                  <a:cubicBezTo>
                    <a:pt x="530" y="4245"/>
                    <a:pt x="810" y="4307"/>
                    <a:pt x="1090" y="4307"/>
                  </a:cubicBezTo>
                  <a:cubicBezTo>
                    <a:pt x="1369" y="4307"/>
                    <a:pt x="1649" y="4245"/>
                    <a:pt x="1865" y="4123"/>
                  </a:cubicBezTo>
                  <a:cubicBezTo>
                    <a:pt x="2071" y="4005"/>
                    <a:pt x="2179" y="3848"/>
                    <a:pt x="2179" y="3681"/>
                  </a:cubicBezTo>
                  <a:lnTo>
                    <a:pt x="2189" y="23"/>
                  </a:lnTo>
                  <a:lnTo>
                    <a:pt x="2189" y="23"/>
                  </a:lnTo>
                  <a:cubicBezTo>
                    <a:pt x="2188" y="189"/>
                    <a:pt x="2080" y="345"/>
                    <a:pt x="1875" y="462"/>
                  </a:cubicBezTo>
                  <a:cubicBezTo>
                    <a:pt x="1659" y="585"/>
                    <a:pt x="1379" y="646"/>
                    <a:pt x="1099" y="646"/>
                  </a:cubicBezTo>
                  <a:cubicBezTo>
                    <a:pt x="820" y="646"/>
                    <a:pt x="540" y="585"/>
                    <a:pt x="324" y="462"/>
                  </a:cubicBezTo>
                  <a:cubicBezTo>
                    <a:pt x="118" y="334"/>
                    <a:pt x="10" y="168"/>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781;p58">
              <a:extLst>
                <a:ext uri="{FF2B5EF4-FFF2-40B4-BE49-F238E27FC236}">
                  <a16:creationId xmlns:a16="http://schemas.microsoft.com/office/drawing/2014/main" id="{0317C85E-CCD5-4103-87D9-BB51B22E44FB}"/>
                </a:ext>
              </a:extLst>
            </p:cNvPr>
            <p:cNvSpPr/>
            <p:nvPr/>
          </p:nvSpPr>
          <p:spPr>
            <a:xfrm rot="4761902" flipH="1">
              <a:off x="4057513" y="2869694"/>
              <a:ext cx="136586" cy="1235629"/>
            </a:xfrm>
            <a:custGeom>
              <a:avLst/>
              <a:gdLst/>
              <a:ahLst/>
              <a:cxnLst/>
              <a:rect l="l" t="t" r="r" b="b"/>
              <a:pathLst>
                <a:path w="433" h="3917" extrusionOk="0">
                  <a:moveTo>
                    <a:pt x="433" y="0"/>
                  </a:moveTo>
                  <a:cubicBezTo>
                    <a:pt x="403" y="50"/>
                    <a:pt x="334" y="89"/>
                    <a:pt x="266" y="138"/>
                  </a:cubicBezTo>
                  <a:cubicBezTo>
                    <a:pt x="187" y="187"/>
                    <a:pt x="99" y="216"/>
                    <a:pt x="20" y="246"/>
                  </a:cubicBezTo>
                  <a:lnTo>
                    <a:pt x="1" y="3916"/>
                  </a:lnTo>
                  <a:cubicBezTo>
                    <a:pt x="89" y="3877"/>
                    <a:pt x="177" y="3838"/>
                    <a:pt x="246" y="3798"/>
                  </a:cubicBezTo>
                  <a:cubicBezTo>
                    <a:pt x="315" y="3769"/>
                    <a:pt x="374" y="3720"/>
                    <a:pt x="423" y="3671"/>
                  </a:cubicBezTo>
                  <a:lnTo>
                    <a:pt x="433"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782;p58">
              <a:extLst>
                <a:ext uri="{FF2B5EF4-FFF2-40B4-BE49-F238E27FC236}">
                  <a16:creationId xmlns:a16="http://schemas.microsoft.com/office/drawing/2014/main" id="{4F306DE9-6E4F-4019-A453-4A5EF03321D2}"/>
                </a:ext>
              </a:extLst>
            </p:cNvPr>
            <p:cNvSpPr/>
            <p:nvPr/>
          </p:nvSpPr>
          <p:spPr>
            <a:xfrm rot="4761902" flipH="1">
              <a:off x="4493626" y="3377279"/>
              <a:ext cx="758635" cy="402518"/>
            </a:xfrm>
            <a:custGeom>
              <a:avLst/>
              <a:gdLst/>
              <a:ahLst/>
              <a:cxnLst/>
              <a:rect l="l" t="t" r="r" b="b"/>
              <a:pathLst>
                <a:path w="2405" h="1276" extrusionOk="0">
                  <a:moveTo>
                    <a:pt x="1194" y="0"/>
                  </a:moveTo>
                  <a:cubicBezTo>
                    <a:pt x="913" y="0"/>
                    <a:pt x="633" y="66"/>
                    <a:pt x="422" y="199"/>
                  </a:cubicBezTo>
                  <a:cubicBezTo>
                    <a:pt x="0" y="444"/>
                    <a:pt x="0" y="847"/>
                    <a:pt x="422" y="1092"/>
                  </a:cubicBezTo>
                  <a:cubicBezTo>
                    <a:pt x="638" y="1215"/>
                    <a:pt x="918" y="1276"/>
                    <a:pt x="1197" y="1276"/>
                  </a:cubicBezTo>
                  <a:cubicBezTo>
                    <a:pt x="1477" y="1276"/>
                    <a:pt x="1757" y="1215"/>
                    <a:pt x="1973" y="1092"/>
                  </a:cubicBezTo>
                  <a:cubicBezTo>
                    <a:pt x="2405" y="847"/>
                    <a:pt x="2405" y="444"/>
                    <a:pt x="1973" y="199"/>
                  </a:cubicBezTo>
                  <a:cubicBezTo>
                    <a:pt x="1757" y="66"/>
                    <a:pt x="1475" y="0"/>
                    <a:pt x="1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783;p58">
              <a:extLst>
                <a:ext uri="{FF2B5EF4-FFF2-40B4-BE49-F238E27FC236}">
                  <a16:creationId xmlns:a16="http://schemas.microsoft.com/office/drawing/2014/main" id="{7AE54362-D367-4ACE-A7F1-FACCE7FFAD02}"/>
                </a:ext>
              </a:extLst>
            </p:cNvPr>
            <p:cNvSpPr/>
            <p:nvPr/>
          </p:nvSpPr>
          <p:spPr>
            <a:xfrm rot="4761902" flipH="1">
              <a:off x="5025357" y="2808916"/>
              <a:ext cx="690500" cy="1358655"/>
            </a:xfrm>
            <a:custGeom>
              <a:avLst/>
              <a:gdLst/>
              <a:ahLst/>
              <a:cxnLst/>
              <a:rect l="l" t="t" r="r" b="b"/>
              <a:pathLst>
                <a:path w="2189" h="4307" extrusionOk="0">
                  <a:moveTo>
                    <a:pt x="2189" y="11"/>
                  </a:moveTo>
                  <a:lnTo>
                    <a:pt x="2189" y="13"/>
                  </a:lnTo>
                  <a:lnTo>
                    <a:pt x="2189" y="13"/>
                  </a:lnTo>
                  <a:cubicBezTo>
                    <a:pt x="2189" y="12"/>
                    <a:pt x="2189" y="11"/>
                    <a:pt x="2189" y="11"/>
                  </a:cubicBezTo>
                  <a:close/>
                  <a:moveTo>
                    <a:pt x="10" y="1"/>
                  </a:moveTo>
                  <a:lnTo>
                    <a:pt x="0" y="3671"/>
                  </a:lnTo>
                  <a:cubicBezTo>
                    <a:pt x="0" y="3838"/>
                    <a:pt x="98" y="4005"/>
                    <a:pt x="314" y="4123"/>
                  </a:cubicBezTo>
                  <a:cubicBezTo>
                    <a:pt x="530" y="4245"/>
                    <a:pt x="810" y="4307"/>
                    <a:pt x="1090" y="4307"/>
                  </a:cubicBezTo>
                  <a:cubicBezTo>
                    <a:pt x="1369" y="4307"/>
                    <a:pt x="1649" y="4245"/>
                    <a:pt x="1865" y="4123"/>
                  </a:cubicBezTo>
                  <a:cubicBezTo>
                    <a:pt x="2071" y="4005"/>
                    <a:pt x="2179" y="3838"/>
                    <a:pt x="2179" y="3681"/>
                  </a:cubicBezTo>
                  <a:lnTo>
                    <a:pt x="2189" y="13"/>
                  </a:lnTo>
                  <a:lnTo>
                    <a:pt x="2189" y="13"/>
                  </a:lnTo>
                  <a:cubicBezTo>
                    <a:pt x="2188" y="179"/>
                    <a:pt x="2080" y="335"/>
                    <a:pt x="1875" y="452"/>
                  </a:cubicBezTo>
                  <a:cubicBezTo>
                    <a:pt x="1659" y="575"/>
                    <a:pt x="1379" y="636"/>
                    <a:pt x="1099" y="636"/>
                  </a:cubicBezTo>
                  <a:cubicBezTo>
                    <a:pt x="820" y="636"/>
                    <a:pt x="540" y="575"/>
                    <a:pt x="324" y="452"/>
                  </a:cubicBezTo>
                  <a:cubicBezTo>
                    <a:pt x="118" y="334"/>
                    <a:pt x="10" y="158"/>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784;p58">
              <a:extLst>
                <a:ext uri="{FF2B5EF4-FFF2-40B4-BE49-F238E27FC236}">
                  <a16:creationId xmlns:a16="http://schemas.microsoft.com/office/drawing/2014/main" id="{D4F14BE4-D7A5-4FFD-8CF8-FEEA53686DBF}"/>
                </a:ext>
              </a:extLst>
            </p:cNvPr>
            <p:cNvSpPr/>
            <p:nvPr/>
          </p:nvSpPr>
          <p:spPr>
            <a:xfrm rot="4761902" flipH="1">
              <a:off x="5221303" y="2652629"/>
              <a:ext cx="136586" cy="1232474"/>
            </a:xfrm>
            <a:custGeom>
              <a:avLst/>
              <a:gdLst/>
              <a:ahLst/>
              <a:cxnLst/>
              <a:rect l="l" t="t" r="r" b="b"/>
              <a:pathLst>
                <a:path w="433" h="3907" extrusionOk="0">
                  <a:moveTo>
                    <a:pt x="433" y="1"/>
                  </a:moveTo>
                  <a:cubicBezTo>
                    <a:pt x="403" y="50"/>
                    <a:pt x="334" y="99"/>
                    <a:pt x="266" y="128"/>
                  </a:cubicBezTo>
                  <a:cubicBezTo>
                    <a:pt x="187" y="177"/>
                    <a:pt x="99" y="217"/>
                    <a:pt x="20" y="246"/>
                  </a:cubicBezTo>
                  <a:lnTo>
                    <a:pt x="1" y="3906"/>
                  </a:lnTo>
                  <a:cubicBezTo>
                    <a:pt x="89" y="3877"/>
                    <a:pt x="177" y="3838"/>
                    <a:pt x="246" y="3799"/>
                  </a:cubicBezTo>
                  <a:cubicBezTo>
                    <a:pt x="315" y="3759"/>
                    <a:pt x="374" y="3710"/>
                    <a:pt x="423" y="3661"/>
                  </a:cubicBezTo>
                  <a:lnTo>
                    <a:pt x="433" y="1"/>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785;p58">
              <a:extLst>
                <a:ext uri="{FF2B5EF4-FFF2-40B4-BE49-F238E27FC236}">
                  <a16:creationId xmlns:a16="http://schemas.microsoft.com/office/drawing/2014/main" id="{57D457C6-A90B-4E67-A87F-EB802AD6B5D0}"/>
                </a:ext>
              </a:extLst>
            </p:cNvPr>
            <p:cNvSpPr/>
            <p:nvPr/>
          </p:nvSpPr>
          <p:spPr>
            <a:xfrm rot="4761902" flipH="1">
              <a:off x="5656487" y="3161019"/>
              <a:ext cx="758635" cy="398101"/>
            </a:xfrm>
            <a:custGeom>
              <a:avLst/>
              <a:gdLst/>
              <a:ahLst/>
              <a:cxnLst/>
              <a:rect l="l" t="t" r="r" b="b"/>
              <a:pathLst>
                <a:path w="2405" h="1262" extrusionOk="0">
                  <a:moveTo>
                    <a:pt x="1194" y="0"/>
                  </a:moveTo>
                  <a:cubicBezTo>
                    <a:pt x="913" y="0"/>
                    <a:pt x="633" y="62"/>
                    <a:pt x="422" y="184"/>
                  </a:cubicBezTo>
                  <a:cubicBezTo>
                    <a:pt x="0" y="430"/>
                    <a:pt x="0" y="832"/>
                    <a:pt x="422" y="1077"/>
                  </a:cubicBezTo>
                  <a:cubicBezTo>
                    <a:pt x="638" y="1200"/>
                    <a:pt x="918" y="1261"/>
                    <a:pt x="1197" y="1261"/>
                  </a:cubicBezTo>
                  <a:cubicBezTo>
                    <a:pt x="1477" y="1261"/>
                    <a:pt x="1757" y="1200"/>
                    <a:pt x="1973" y="1077"/>
                  </a:cubicBezTo>
                  <a:cubicBezTo>
                    <a:pt x="2405" y="832"/>
                    <a:pt x="2405" y="430"/>
                    <a:pt x="1973" y="184"/>
                  </a:cubicBezTo>
                  <a:cubicBezTo>
                    <a:pt x="1757" y="62"/>
                    <a:pt x="1475" y="0"/>
                    <a:pt x="1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786;p58">
              <a:extLst>
                <a:ext uri="{FF2B5EF4-FFF2-40B4-BE49-F238E27FC236}">
                  <a16:creationId xmlns:a16="http://schemas.microsoft.com/office/drawing/2014/main" id="{B801B603-E790-495C-B307-1DAF154B7F8E}"/>
                </a:ext>
              </a:extLst>
            </p:cNvPr>
            <p:cNvSpPr/>
            <p:nvPr/>
          </p:nvSpPr>
          <p:spPr>
            <a:xfrm rot="4761902" flipH="1">
              <a:off x="5984905" y="2831754"/>
              <a:ext cx="687346" cy="949829"/>
            </a:xfrm>
            <a:custGeom>
              <a:avLst/>
              <a:gdLst/>
              <a:ahLst/>
              <a:cxnLst/>
              <a:rect l="l" t="t" r="r" b="b"/>
              <a:pathLst>
                <a:path w="2179" h="3011" extrusionOk="0">
                  <a:moveTo>
                    <a:pt x="775" y="0"/>
                  </a:moveTo>
                  <a:lnTo>
                    <a:pt x="0" y="2365"/>
                  </a:lnTo>
                  <a:cubicBezTo>
                    <a:pt x="0" y="2542"/>
                    <a:pt x="98" y="2699"/>
                    <a:pt x="314" y="2827"/>
                  </a:cubicBezTo>
                  <a:cubicBezTo>
                    <a:pt x="530" y="2949"/>
                    <a:pt x="810" y="3011"/>
                    <a:pt x="1089" y="3011"/>
                  </a:cubicBezTo>
                  <a:cubicBezTo>
                    <a:pt x="1369" y="3011"/>
                    <a:pt x="1649" y="2949"/>
                    <a:pt x="1865" y="2827"/>
                  </a:cubicBezTo>
                  <a:cubicBezTo>
                    <a:pt x="2071" y="2699"/>
                    <a:pt x="2179" y="2542"/>
                    <a:pt x="2179" y="2385"/>
                  </a:cubicBezTo>
                  <a:lnTo>
                    <a:pt x="1423" y="10"/>
                  </a:lnTo>
                  <a:cubicBezTo>
                    <a:pt x="1423" y="69"/>
                    <a:pt x="1384" y="118"/>
                    <a:pt x="1335" y="138"/>
                  </a:cubicBezTo>
                  <a:cubicBezTo>
                    <a:pt x="1266" y="177"/>
                    <a:pt x="1180" y="197"/>
                    <a:pt x="1097" y="197"/>
                  </a:cubicBezTo>
                  <a:cubicBezTo>
                    <a:pt x="1013" y="197"/>
                    <a:pt x="932" y="177"/>
                    <a:pt x="874" y="138"/>
                  </a:cubicBezTo>
                  <a:cubicBezTo>
                    <a:pt x="805" y="98"/>
                    <a:pt x="775" y="49"/>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787;p58">
              <a:extLst>
                <a:ext uri="{FF2B5EF4-FFF2-40B4-BE49-F238E27FC236}">
                  <a16:creationId xmlns:a16="http://schemas.microsoft.com/office/drawing/2014/main" id="{C2239642-0ED3-4628-BB2E-D251116DAD0B}"/>
                </a:ext>
              </a:extLst>
            </p:cNvPr>
            <p:cNvSpPr/>
            <p:nvPr/>
          </p:nvSpPr>
          <p:spPr>
            <a:xfrm rot="4761902" flipH="1">
              <a:off x="6164704" y="2691766"/>
              <a:ext cx="247937" cy="892101"/>
            </a:xfrm>
            <a:custGeom>
              <a:avLst/>
              <a:gdLst/>
              <a:ahLst/>
              <a:cxnLst/>
              <a:rect l="l" t="t" r="r" b="b"/>
              <a:pathLst>
                <a:path w="786" h="2828" extrusionOk="0">
                  <a:moveTo>
                    <a:pt x="138" y="1"/>
                  </a:moveTo>
                  <a:cubicBezTo>
                    <a:pt x="108" y="11"/>
                    <a:pt x="99" y="21"/>
                    <a:pt x="79" y="30"/>
                  </a:cubicBezTo>
                  <a:lnTo>
                    <a:pt x="0" y="70"/>
                  </a:lnTo>
                  <a:lnTo>
                    <a:pt x="373" y="2827"/>
                  </a:lnTo>
                  <a:cubicBezTo>
                    <a:pt x="452" y="2798"/>
                    <a:pt x="540" y="2759"/>
                    <a:pt x="619" y="2719"/>
                  </a:cubicBezTo>
                  <a:cubicBezTo>
                    <a:pt x="678" y="2680"/>
                    <a:pt x="737" y="2631"/>
                    <a:pt x="786" y="2582"/>
                  </a:cubicBezTo>
                  <a:lnTo>
                    <a:pt x="138" y="1"/>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788;p58">
              <a:extLst>
                <a:ext uri="{FF2B5EF4-FFF2-40B4-BE49-F238E27FC236}">
                  <a16:creationId xmlns:a16="http://schemas.microsoft.com/office/drawing/2014/main" id="{C8ABA2EF-F7C9-48CD-8983-2E5FF667DE20}"/>
                </a:ext>
              </a:extLst>
            </p:cNvPr>
            <p:cNvSpPr/>
            <p:nvPr/>
          </p:nvSpPr>
          <p:spPr>
            <a:xfrm rot="4761915" flipH="1">
              <a:off x="6672223" y="3157942"/>
              <a:ext cx="229704" cy="121141"/>
            </a:xfrm>
            <a:custGeom>
              <a:avLst/>
              <a:gdLst/>
              <a:ahLst/>
              <a:cxnLst/>
              <a:rect l="l" t="t" r="r" b="b"/>
              <a:pathLst>
                <a:path w="727" h="384" extrusionOk="0">
                  <a:moveTo>
                    <a:pt x="367" y="1"/>
                  </a:moveTo>
                  <a:cubicBezTo>
                    <a:pt x="283" y="1"/>
                    <a:pt x="197" y="20"/>
                    <a:pt x="128" y="59"/>
                  </a:cubicBezTo>
                  <a:cubicBezTo>
                    <a:pt x="0" y="128"/>
                    <a:pt x="10" y="256"/>
                    <a:pt x="128" y="324"/>
                  </a:cubicBezTo>
                  <a:cubicBezTo>
                    <a:pt x="197" y="364"/>
                    <a:pt x="283" y="383"/>
                    <a:pt x="367" y="383"/>
                  </a:cubicBezTo>
                  <a:cubicBezTo>
                    <a:pt x="452" y="383"/>
                    <a:pt x="535" y="364"/>
                    <a:pt x="599" y="324"/>
                  </a:cubicBezTo>
                  <a:cubicBezTo>
                    <a:pt x="727" y="256"/>
                    <a:pt x="717" y="128"/>
                    <a:pt x="599" y="59"/>
                  </a:cubicBezTo>
                  <a:cubicBezTo>
                    <a:pt x="535" y="20"/>
                    <a:pt x="452" y="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789;p58">
              <a:extLst>
                <a:ext uri="{FF2B5EF4-FFF2-40B4-BE49-F238E27FC236}">
                  <a16:creationId xmlns:a16="http://schemas.microsoft.com/office/drawing/2014/main" id="{50193558-2E77-459E-A0E8-AF44016304F3}"/>
                </a:ext>
              </a:extLst>
            </p:cNvPr>
            <p:cNvSpPr/>
            <p:nvPr/>
          </p:nvSpPr>
          <p:spPr>
            <a:xfrm rot="4761902" flipH="1">
              <a:off x="3232124" y="427909"/>
              <a:ext cx="93055" cy="2582297"/>
            </a:xfrm>
            <a:custGeom>
              <a:avLst/>
              <a:gdLst/>
              <a:ahLst/>
              <a:cxnLst/>
              <a:rect l="l" t="t" r="r" b="b"/>
              <a:pathLst>
                <a:path w="295" h="8186" extrusionOk="0">
                  <a:moveTo>
                    <a:pt x="0" y="1"/>
                  </a:moveTo>
                  <a:lnTo>
                    <a:pt x="30" y="8028"/>
                  </a:lnTo>
                  <a:lnTo>
                    <a:pt x="295" y="8185"/>
                  </a:lnTo>
                  <a:lnTo>
                    <a:pt x="275" y="148"/>
                  </a:lnTo>
                  <a:lnTo>
                    <a:pt x="0" y="1"/>
                  </a:ln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790;p58">
              <a:extLst>
                <a:ext uri="{FF2B5EF4-FFF2-40B4-BE49-F238E27FC236}">
                  <a16:creationId xmlns:a16="http://schemas.microsoft.com/office/drawing/2014/main" id="{AE305339-3571-4A9B-A2DC-0D4899B98F2F}"/>
                </a:ext>
              </a:extLst>
            </p:cNvPr>
            <p:cNvSpPr/>
            <p:nvPr/>
          </p:nvSpPr>
          <p:spPr>
            <a:xfrm rot="4761902" flipH="1">
              <a:off x="2658315" y="-27052"/>
              <a:ext cx="990800" cy="2545074"/>
            </a:xfrm>
            <a:custGeom>
              <a:avLst/>
              <a:gdLst/>
              <a:ahLst/>
              <a:cxnLst/>
              <a:rect l="l" t="t" r="r" b="b"/>
              <a:pathLst>
                <a:path w="3141" h="8068" extrusionOk="0">
                  <a:moveTo>
                    <a:pt x="89" y="0"/>
                  </a:moveTo>
                  <a:lnTo>
                    <a:pt x="0" y="30"/>
                  </a:lnTo>
                  <a:lnTo>
                    <a:pt x="20" y="8067"/>
                  </a:lnTo>
                  <a:lnTo>
                    <a:pt x="3141" y="6261"/>
                  </a:lnTo>
                  <a:lnTo>
                    <a:pt x="3141" y="5319"/>
                  </a:lnTo>
                  <a:lnTo>
                    <a:pt x="1668" y="3808"/>
                  </a:lnTo>
                  <a:lnTo>
                    <a:pt x="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791;p58">
              <a:extLst>
                <a:ext uri="{FF2B5EF4-FFF2-40B4-BE49-F238E27FC236}">
                  <a16:creationId xmlns:a16="http://schemas.microsoft.com/office/drawing/2014/main" id="{A8451FA5-5010-4D38-835D-AE0C99632622}"/>
                </a:ext>
              </a:extLst>
            </p:cNvPr>
            <p:cNvSpPr/>
            <p:nvPr/>
          </p:nvSpPr>
          <p:spPr>
            <a:xfrm rot="4761907" flipH="1">
              <a:off x="1811509" y="991568"/>
              <a:ext cx="986633" cy="818894"/>
            </a:xfrm>
            <a:custGeom>
              <a:avLst/>
              <a:gdLst/>
              <a:ahLst/>
              <a:cxnLst/>
              <a:rect l="l" t="t" r="r" b="b"/>
              <a:pathLst>
                <a:path w="3122" h="2592" extrusionOk="0">
                  <a:moveTo>
                    <a:pt x="3122" y="0"/>
                  </a:moveTo>
                  <a:lnTo>
                    <a:pt x="1" y="1806"/>
                  </a:lnTo>
                  <a:lnTo>
                    <a:pt x="1" y="2591"/>
                  </a:lnTo>
                  <a:lnTo>
                    <a:pt x="3122" y="785"/>
                  </a:lnTo>
                  <a:lnTo>
                    <a:pt x="3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792;p58">
              <a:extLst>
                <a:ext uri="{FF2B5EF4-FFF2-40B4-BE49-F238E27FC236}">
                  <a16:creationId xmlns:a16="http://schemas.microsoft.com/office/drawing/2014/main" id="{61981529-671D-40D4-B060-08022B5B4669}"/>
                </a:ext>
              </a:extLst>
            </p:cNvPr>
            <p:cNvSpPr/>
            <p:nvPr/>
          </p:nvSpPr>
          <p:spPr>
            <a:xfrm rot="4761902" flipH="1">
              <a:off x="490978" y="1938014"/>
              <a:ext cx="1591399" cy="1318277"/>
            </a:xfrm>
            <a:custGeom>
              <a:avLst/>
              <a:gdLst/>
              <a:ahLst/>
              <a:cxnLst/>
              <a:rect l="l" t="t" r="r" b="b"/>
              <a:pathLst>
                <a:path w="5045" h="4179" extrusionOk="0">
                  <a:moveTo>
                    <a:pt x="785" y="1"/>
                  </a:moveTo>
                  <a:lnTo>
                    <a:pt x="0" y="2709"/>
                  </a:lnTo>
                  <a:cubicBezTo>
                    <a:pt x="0" y="3092"/>
                    <a:pt x="255" y="3475"/>
                    <a:pt x="746" y="3759"/>
                  </a:cubicBezTo>
                  <a:cubicBezTo>
                    <a:pt x="1237" y="4039"/>
                    <a:pt x="1882" y="4179"/>
                    <a:pt x="2527" y="4179"/>
                  </a:cubicBezTo>
                  <a:cubicBezTo>
                    <a:pt x="3173" y="4179"/>
                    <a:pt x="3818" y="4039"/>
                    <a:pt x="4309" y="3759"/>
                  </a:cubicBezTo>
                  <a:cubicBezTo>
                    <a:pt x="4799" y="3475"/>
                    <a:pt x="5045" y="3102"/>
                    <a:pt x="5045" y="2739"/>
                  </a:cubicBezTo>
                  <a:lnTo>
                    <a:pt x="4289" y="20"/>
                  </a:lnTo>
                  <a:cubicBezTo>
                    <a:pt x="4289" y="285"/>
                    <a:pt x="4122" y="531"/>
                    <a:pt x="3769" y="727"/>
                  </a:cubicBezTo>
                  <a:cubicBezTo>
                    <a:pt x="3430" y="923"/>
                    <a:pt x="2984" y="1021"/>
                    <a:pt x="2536" y="1021"/>
                  </a:cubicBezTo>
                  <a:cubicBezTo>
                    <a:pt x="2088" y="1021"/>
                    <a:pt x="1639" y="923"/>
                    <a:pt x="1296" y="727"/>
                  </a:cubicBezTo>
                  <a:cubicBezTo>
                    <a:pt x="952" y="531"/>
                    <a:pt x="785" y="256"/>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793;p58">
              <a:extLst>
                <a:ext uri="{FF2B5EF4-FFF2-40B4-BE49-F238E27FC236}">
                  <a16:creationId xmlns:a16="http://schemas.microsoft.com/office/drawing/2014/main" id="{9E23996F-A516-4651-AEAC-A74685AA9C54}"/>
                </a:ext>
              </a:extLst>
            </p:cNvPr>
            <p:cNvSpPr/>
            <p:nvPr/>
          </p:nvSpPr>
          <p:spPr>
            <a:xfrm rot="4761902" flipH="1">
              <a:off x="896436" y="1939825"/>
              <a:ext cx="440040" cy="1038471"/>
            </a:xfrm>
            <a:custGeom>
              <a:avLst/>
              <a:gdLst/>
              <a:ahLst/>
              <a:cxnLst/>
              <a:rect l="l" t="t" r="r" b="b"/>
              <a:pathLst>
                <a:path w="1395" h="3292" extrusionOk="0">
                  <a:moveTo>
                    <a:pt x="1041" y="1"/>
                  </a:moveTo>
                  <a:cubicBezTo>
                    <a:pt x="771" y="91"/>
                    <a:pt x="460" y="139"/>
                    <a:pt x="146" y="139"/>
                  </a:cubicBezTo>
                  <a:cubicBezTo>
                    <a:pt x="117" y="139"/>
                    <a:pt x="88" y="139"/>
                    <a:pt x="59" y="138"/>
                  </a:cubicBezTo>
                  <a:lnTo>
                    <a:pt x="1" y="3288"/>
                  </a:lnTo>
                  <a:cubicBezTo>
                    <a:pt x="55" y="3291"/>
                    <a:pt x="110" y="3292"/>
                    <a:pt x="164" y="3292"/>
                  </a:cubicBezTo>
                  <a:cubicBezTo>
                    <a:pt x="592" y="3292"/>
                    <a:pt x="1020" y="3225"/>
                    <a:pt x="1394" y="3112"/>
                  </a:cubicBezTo>
                  <a:lnTo>
                    <a:pt x="1041" y="1"/>
                  </a:ln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794;p58">
              <a:extLst>
                <a:ext uri="{FF2B5EF4-FFF2-40B4-BE49-F238E27FC236}">
                  <a16:creationId xmlns:a16="http://schemas.microsoft.com/office/drawing/2014/main" id="{9C0F6C5A-1463-4118-9BD2-80636F4F6ED1}"/>
                </a:ext>
              </a:extLst>
            </p:cNvPr>
            <p:cNvSpPr/>
            <p:nvPr/>
          </p:nvSpPr>
          <p:spPr>
            <a:xfrm rot="4761902" flipH="1">
              <a:off x="1322636" y="2148435"/>
              <a:ext cx="1207508" cy="638161"/>
            </a:xfrm>
            <a:custGeom>
              <a:avLst/>
              <a:gdLst/>
              <a:ahLst/>
              <a:cxnLst/>
              <a:rect l="l" t="t" r="r" b="b"/>
              <a:pathLst>
                <a:path w="3828" h="2023" extrusionOk="0">
                  <a:moveTo>
                    <a:pt x="1902" y="1"/>
                  </a:moveTo>
                  <a:cubicBezTo>
                    <a:pt x="1455" y="1"/>
                    <a:pt x="1011" y="99"/>
                    <a:pt x="677" y="295"/>
                  </a:cubicBezTo>
                  <a:cubicBezTo>
                    <a:pt x="0" y="697"/>
                    <a:pt x="10" y="1335"/>
                    <a:pt x="687" y="1728"/>
                  </a:cubicBezTo>
                  <a:cubicBezTo>
                    <a:pt x="1026" y="1924"/>
                    <a:pt x="1472" y="2022"/>
                    <a:pt x="1919" y="2022"/>
                  </a:cubicBezTo>
                  <a:cubicBezTo>
                    <a:pt x="2365" y="2022"/>
                    <a:pt x="2812" y="1924"/>
                    <a:pt x="3150" y="1728"/>
                  </a:cubicBezTo>
                  <a:cubicBezTo>
                    <a:pt x="3828" y="1325"/>
                    <a:pt x="3828" y="688"/>
                    <a:pt x="3141" y="295"/>
                  </a:cubicBezTo>
                  <a:cubicBezTo>
                    <a:pt x="2797" y="99"/>
                    <a:pt x="2348" y="1"/>
                    <a:pt x="1902" y="1"/>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795;p58">
              <a:extLst>
                <a:ext uri="{FF2B5EF4-FFF2-40B4-BE49-F238E27FC236}">
                  <a16:creationId xmlns:a16="http://schemas.microsoft.com/office/drawing/2014/main" id="{E507780C-F8AC-4638-A3DE-5EC05B1DEDC7}"/>
                </a:ext>
              </a:extLst>
            </p:cNvPr>
            <p:cNvSpPr/>
            <p:nvPr/>
          </p:nvSpPr>
          <p:spPr>
            <a:xfrm rot="4761902" flipH="1">
              <a:off x="2090584" y="842600"/>
              <a:ext cx="1362389" cy="3171878"/>
            </a:xfrm>
            <a:custGeom>
              <a:avLst/>
              <a:gdLst/>
              <a:ahLst/>
              <a:cxnLst/>
              <a:rect l="l" t="t" r="r" b="b"/>
              <a:pathLst>
                <a:path w="4319" h="10055" extrusionOk="0">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23"/>
                  </a:cubicBezTo>
                  <a:lnTo>
                    <a:pt x="4319" y="13"/>
                  </a:lnTo>
                  <a:lnTo>
                    <a:pt x="4319" y="13"/>
                  </a:lnTo>
                  <a:cubicBezTo>
                    <a:pt x="4318" y="326"/>
                    <a:pt x="4111" y="649"/>
                    <a:pt x="3701" y="884"/>
                  </a:cubicBezTo>
                  <a:cubicBezTo>
                    <a:pt x="3284" y="1129"/>
                    <a:pt x="2734" y="1252"/>
                    <a:pt x="2184" y="1252"/>
                  </a:cubicBezTo>
                  <a:cubicBezTo>
                    <a:pt x="1635" y="1252"/>
                    <a:pt x="1085" y="1129"/>
                    <a:pt x="668" y="884"/>
                  </a:cubicBezTo>
                  <a:cubicBezTo>
                    <a:pt x="236" y="638"/>
                    <a:pt x="30" y="314"/>
                    <a:pt x="30" y="0"/>
                  </a:cubicBez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796;p58">
              <a:extLst>
                <a:ext uri="{FF2B5EF4-FFF2-40B4-BE49-F238E27FC236}">
                  <a16:creationId xmlns:a16="http://schemas.microsoft.com/office/drawing/2014/main" id="{2813C09E-4F56-40AD-BBAA-EB7D5377DAAE}"/>
                </a:ext>
              </a:extLst>
            </p:cNvPr>
            <p:cNvSpPr/>
            <p:nvPr/>
          </p:nvSpPr>
          <p:spPr>
            <a:xfrm rot="4761902" flipH="1">
              <a:off x="2090584" y="842600"/>
              <a:ext cx="1362389" cy="3171878"/>
            </a:xfrm>
            <a:custGeom>
              <a:avLst/>
              <a:gdLst/>
              <a:ahLst/>
              <a:cxnLst/>
              <a:rect l="l" t="t" r="r" b="b"/>
              <a:pathLst>
                <a:path w="4319" h="10055" extrusionOk="0">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23"/>
                  </a:cubicBezTo>
                  <a:lnTo>
                    <a:pt x="4319" y="13"/>
                  </a:lnTo>
                  <a:lnTo>
                    <a:pt x="4319" y="13"/>
                  </a:lnTo>
                  <a:cubicBezTo>
                    <a:pt x="4318" y="326"/>
                    <a:pt x="4111" y="649"/>
                    <a:pt x="3701" y="884"/>
                  </a:cubicBezTo>
                  <a:cubicBezTo>
                    <a:pt x="3284" y="1129"/>
                    <a:pt x="2734" y="1252"/>
                    <a:pt x="2184" y="1252"/>
                  </a:cubicBezTo>
                  <a:cubicBezTo>
                    <a:pt x="1635" y="1252"/>
                    <a:pt x="1085" y="1129"/>
                    <a:pt x="668" y="884"/>
                  </a:cubicBezTo>
                  <a:cubicBezTo>
                    <a:pt x="236" y="638"/>
                    <a:pt x="30" y="314"/>
                    <a:pt x="30" y="0"/>
                  </a:cubicBez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797;p58">
              <a:extLst>
                <a:ext uri="{FF2B5EF4-FFF2-40B4-BE49-F238E27FC236}">
                  <a16:creationId xmlns:a16="http://schemas.microsoft.com/office/drawing/2014/main" id="{70A57F8A-67D7-4FCC-AD0B-F852D8E98D02}"/>
                </a:ext>
              </a:extLst>
            </p:cNvPr>
            <p:cNvSpPr/>
            <p:nvPr/>
          </p:nvSpPr>
          <p:spPr>
            <a:xfrm rot="4761902" flipH="1">
              <a:off x="2701819" y="302440"/>
              <a:ext cx="96209" cy="2972197"/>
            </a:xfrm>
            <a:custGeom>
              <a:avLst/>
              <a:gdLst/>
              <a:ahLst/>
              <a:cxnLst/>
              <a:rect l="l" t="t" r="r" b="b"/>
              <a:pathLst>
                <a:path w="305" h="9422" extrusionOk="0">
                  <a:moveTo>
                    <a:pt x="305" y="0"/>
                  </a:moveTo>
                  <a:lnTo>
                    <a:pt x="305" y="3"/>
                  </a:lnTo>
                  <a:lnTo>
                    <a:pt x="305" y="3"/>
                  </a:lnTo>
                  <a:cubicBezTo>
                    <a:pt x="305" y="2"/>
                    <a:pt x="305" y="1"/>
                    <a:pt x="305" y="0"/>
                  </a:cubicBezTo>
                  <a:close/>
                  <a:moveTo>
                    <a:pt x="305" y="3"/>
                  </a:moveTo>
                  <a:lnTo>
                    <a:pt x="305" y="3"/>
                  </a:lnTo>
                  <a:cubicBezTo>
                    <a:pt x="304" y="208"/>
                    <a:pt x="206" y="433"/>
                    <a:pt x="30" y="618"/>
                  </a:cubicBezTo>
                  <a:lnTo>
                    <a:pt x="1" y="9421"/>
                  </a:lnTo>
                  <a:cubicBezTo>
                    <a:pt x="187" y="9225"/>
                    <a:pt x="285" y="9019"/>
                    <a:pt x="285" y="8813"/>
                  </a:cubicBezTo>
                  <a:lnTo>
                    <a:pt x="305" y="3"/>
                  </a:ln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798;p58">
              <a:extLst>
                <a:ext uri="{FF2B5EF4-FFF2-40B4-BE49-F238E27FC236}">
                  <a16:creationId xmlns:a16="http://schemas.microsoft.com/office/drawing/2014/main" id="{17FC788E-C9C0-4066-A446-E91572285423}"/>
                </a:ext>
              </a:extLst>
            </p:cNvPr>
            <p:cNvSpPr/>
            <p:nvPr/>
          </p:nvSpPr>
          <p:spPr>
            <a:xfrm rot="4761902" flipH="1">
              <a:off x="2480812" y="524428"/>
              <a:ext cx="263393" cy="2925825"/>
            </a:xfrm>
            <a:custGeom>
              <a:avLst/>
              <a:gdLst/>
              <a:ahLst/>
              <a:cxnLst/>
              <a:rect l="l" t="t" r="r" b="b"/>
              <a:pathLst>
                <a:path w="835" h="9275" extrusionOk="0">
                  <a:moveTo>
                    <a:pt x="834" y="0"/>
                  </a:moveTo>
                  <a:lnTo>
                    <a:pt x="834" y="0"/>
                  </a:lnTo>
                  <a:cubicBezTo>
                    <a:pt x="736" y="99"/>
                    <a:pt x="618" y="177"/>
                    <a:pt x="491" y="256"/>
                  </a:cubicBezTo>
                  <a:cubicBezTo>
                    <a:pt x="353" y="344"/>
                    <a:pt x="196" y="413"/>
                    <a:pt x="20" y="462"/>
                  </a:cubicBezTo>
                  <a:lnTo>
                    <a:pt x="0" y="9274"/>
                  </a:lnTo>
                  <a:cubicBezTo>
                    <a:pt x="157" y="9206"/>
                    <a:pt x="314" y="9147"/>
                    <a:pt x="461" y="9058"/>
                  </a:cubicBezTo>
                  <a:cubicBezTo>
                    <a:pt x="599" y="8990"/>
                    <a:pt x="716" y="8901"/>
                    <a:pt x="805" y="8803"/>
                  </a:cubicBezTo>
                  <a:lnTo>
                    <a:pt x="834" y="0"/>
                  </a:ln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799;p58">
              <a:extLst>
                <a:ext uri="{FF2B5EF4-FFF2-40B4-BE49-F238E27FC236}">
                  <a16:creationId xmlns:a16="http://schemas.microsoft.com/office/drawing/2014/main" id="{31B7BB2A-D835-4B27-B15D-B5199D08431C}"/>
                </a:ext>
              </a:extLst>
            </p:cNvPr>
            <p:cNvSpPr/>
            <p:nvPr/>
          </p:nvSpPr>
          <p:spPr>
            <a:xfrm rot="4761902" flipH="1">
              <a:off x="2472801" y="1017096"/>
              <a:ext cx="198412" cy="2790811"/>
            </a:xfrm>
            <a:custGeom>
              <a:avLst/>
              <a:gdLst/>
              <a:ahLst/>
              <a:cxnLst/>
              <a:rect l="l" t="t" r="r" b="b"/>
              <a:pathLst>
                <a:path w="629" h="8847" extrusionOk="0">
                  <a:moveTo>
                    <a:pt x="629" y="0"/>
                  </a:moveTo>
                  <a:cubicBezTo>
                    <a:pt x="442" y="20"/>
                    <a:pt x="236" y="30"/>
                    <a:pt x="30" y="30"/>
                  </a:cubicBezTo>
                  <a:lnTo>
                    <a:pt x="1" y="8842"/>
                  </a:lnTo>
                  <a:cubicBezTo>
                    <a:pt x="55" y="8845"/>
                    <a:pt x="108" y="8846"/>
                    <a:pt x="161" y="8846"/>
                  </a:cubicBezTo>
                  <a:cubicBezTo>
                    <a:pt x="320" y="8846"/>
                    <a:pt x="474" y="8835"/>
                    <a:pt x="629" y="8813"/>
                  </a:cubicBezTo>
                  <a:lnTo>
                    <a:pt x="629" y="0"/>
                  </a:ln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800;p58">
              <a:extLst>
                <a:ext uri="{FF2B5EF4-FFF2-40B4-BE49-F238E27FC236}">
                  <a16:creationId xmlns:a16="http://schemas.microsoft.com/office/drawing/2014/main" id="{58B9B962-B379-4BEB-904B-A4F556798614}"/>
                </a:ext>
              </a:extLst>
            </p:cNvPr>
            <p:cNvSpPr/>
            <p:nvPr/>
          </p:nvSpPr>
          <p:spPr>
            <a:xfrm rot="4761902" flipH="1">
              <a:off x="2472864" y="809807"/>
              <a:ext cx="182956" cy="2814470"/>
            </a:xfrm>
            <a:custGeom>
              <a:avLst/>
              <a:gdLst/>
              <a:ahLst/>
              <a:cxnLst/>
              <a:rect l="l" t="t" r="r" b="b"/>
              <a:pathLst>
                <a:path w="580" h="8922" extrusionOk="0">
                  <a:moveTo>
                    <a:pt x="580" y="1"/>
                  </a:moveTo>
                  <a:cubicBezTo>
                    <a:pt x="393" y="60"/>
                    <a:pt x="197" y="99"/>
                    <a:pt x="1" y="128"/>
                  </a:cubicBezTo>
                  <a:lnTo>
                    <a:pt x="1" y="8921"/>
                  </a:lnTo>
                  <a:cubicBezTo>
                    <a:pt x="197" y="8892"/>
                    <a:pt x="383" y="8862"/>
                    <a:pt x="560" y="8794"/>
                  </a:cubicBezTo>
                  <a:lnTo>
                    <a:pt x="580" y="1"/>
                  </a:ln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801;p58">
              <a:extLst>
                <a:ext uri="{FF2B5EF4-FFF2-40B4-BE49-F238E27FC236}">
                  <a16:creationId xmlns:a16="http://schemas.microsoft.com/office/drawing/2014/main" id="{FF885AD8-CB4D-44A0-B0CF-31D122DFFEDC}"/>
                </a:ext>
              </a:extLst>
            </p:cNvPr>
            <p:cNvSpPr/>
            <p:nvPr/>
          </p:nvSpPr>
          <p:spPr>
            <a:xfrm rot="4761902" flipH="1">
              <a:off x="2477810" y="1239661"/>
              <a:ext cx="344146" cy="2848539"/>
            </a:xfrm>
            <a:custGeom>
              <a:avLst/>
              <a:gdLst/>
              <a:ahLst/>
              <a:cxnLst/>
              <a:rect l="l" t="t" r="r" b="b"/>
              <a:pathLst>
                <a:path w="1091" h="9030" extrusionOk="0">
                  <a:moveTo>
                    <a:pt x="21" y="1"/>
                  </a:moveTo>
                  <a:lnTo>
                    <a:pt x="1" y="8804"/>
                  </a:lnTo>
                  <a:cubicBezTo>
                    <a:pt x="315" y="8941"/>
                    <a:pt x="688" y="9010"/>
                    <a:pt x="1061" y="9029"/>
                  </a:cubicBezTo>
                  <a:lnTo>
                    <a:pt x="1090" y="217"/>
                  </a:lnTo>
                  <a:cubicBezTo>
                    <a:pt x="707" y="197"/>
                    <a:pt x="335" y="138"/>
                    <a:pt x="21" y="1"/>
                  </a:cubicBez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802;p58">
              <a:extLst>
                <a:ext uri="{FF2B5EF4-FFF2-40B4-BE49-F238E27FC236}">
                  <a16:creationId xmlns:a16="http://schemas.microsoft.com/office/drawing/2014/main" id="{9A6D85E1-F2B1-4F89-A849-933B4FA0A9B4}"/>
                </a:ext>
              </a:extLst>
            </p:cNvPr>
            <p:cNvSpPr/>
            <p:nvPr/>
          </p:nvSpPr>
          <p:spPr>
            <a:xfrm rot="4761902" flipH="1">
              <a:off x="2749968" y="1389689"/>
              <a:ext cx="306924" cy="3102163"/>
            </a:xfrm>
            <a:custGeom>
              <a:avLst/>
              <a:gdLst/>
              <a:ahLst/>
              <a:cxnLst/>
              <a:rect l="l" t="t" r="r" b="b"/>
              <a:pathLst>
                <a:path w="973" h="9834" extrusionOk="0">
                  <a:moveTo>
                    <a:pt x="30" y="0"/>
                  </a:moveTo>
                  <a:lnTo>
                    <a:pt x="1" y="8803"/>
                  </a:lnTo>
                  <a:cubicBezTo>
                    <a:pt x="1" y="9127"/>
                    <a:pt x="227" y="9441"/>
                    <a:pt x="639" y="9686"/>
                  </a:cubicBezTo>
                  <a:cubicBezTo>
                    <a:pt x="737" y="9745"/>
                    <a:pt x="835" y="9804"/>
                    <a:pt x="953" y="9834"/>
                  </a:cubicBezTo>
                  <a:lnTo>
                    <a:pt x="973" y="1031"/>
                  </a:lnTo>
                  <a:cubicBezTo>
                    <a:pt x="865" y="992"/>
                    <a:pt x="766" y="943"/>
                    <a:pt x="668" y="884"/>
                  </a:cubicBezTo>
                  <a:cubicBezTo>
                    <a:pt x="236" y="638"/>
                    <a:pt x="30" y="314"/>
                    <a:pt x="30" y="0"/>
                  </a:cubicBez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803;p58">
              <a:extLst>
                <a:ext uri="{FF2B5EF4-FFF2-40B4-BE49-F238E27FC236}">
                  <a16:creationId xmlns:a16="http://schemas.microsoft.com/office/drawing/2014/main" id="{8A563F7F-D0C2-4CED-9E01-E30AA4015988}"/>
                </a:ext>
              </a:extLst>
            </p:cNvPr>
            <p:cNvSpPr/>
            <p:nvPr/>
          </p:nvSpPr>
          <p:spPr>
            <a:xfrm rot="4761908" flipH="1">
              <a:off x="3586107" y="1734765"/>
              <a:ext cx="1493111" cy="795447"/>
            </a:xfrm>
            <a:custGeom>
              <a:avLst/>
              <a:gdLst/>
              <a:ahLst/>
              <a:cxnLst/>
              <a:rect l="l" t="t" r="r" b="b"/>
              <a:pathLst>
                <a:path w="4721" h="2486" extrusionOk="0">
                  <a:moveTo>
                    <a:pt x="2355" y="0"/>
                  </a:moveTo>
                  <a:cubicBezTo>
                    <a:pt x="1806" y="0"/>
                    <a:pt x="1257" y="121"/>
                    <a:pt x="835" y="361"/>
                  </a:cubicBezTo>
                  <a:cubicBezTo>
                    <a:pt x="1" y="842"/>
                    <a:pt x="20" y="1627"/>
                    <a:pt x="854" y="2118"/>
                  </a:cubicBezTo>
                  <a:cubicBezTo>
                    <a:pt x="1271" y="2363"/>
                    <a:pt x="1818" y="2486"/>
                    <a:pt x="2366" y="2486"/>
                  </a:cubicBezTo>
                  <a:cubicBezTo>
                    <a:pt x="2913" y="2486"/>
                    <a:pt x="3460" y="2363"/>
                    <a:pt x="3877" y="2118"/>
                  </a:cubicBezTo>
                  <a:cubicBezTo>
                    <a:pt x="4721" y="1637"/>
                    <a:pt x="4701" y="852"/>
                    <a:pt x="3867" y="361"/>
                  </a:cubicBezTo>
                  <a:cubicBezTo>
                    <a:pt x="3450" y="121"/>
                    <a:pt x="2903" y="0"/>
                    <a:pt x="2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804;p58">
              <a:extLst>
                <a:ext uri="{FF2B5EF4-FFF2-40B4-BE49-F238E27FC236}">
                  <a16:creationId xmlns:a16="http://schemas.microsoft.com/office/drawing/2014/main" id="{DF4FC00C-65D0-4CE8-A9DC-DE11BA381D2F}"/>
                </a:ext>
              </a:extLst>
            </p:cNvPr>
            <p:cNvSpPr/>
            <p:nvPr/>
          </p:nvSpPr>
          <p:spPr>
            <a:xfrm rot="4761891" flipH="1">
              <a:off x="2097879" y="833837"/>
              <a:ext cx="1365993" cy="3189735"/>
            </a:xfrm>
            <a:custGeom>
              <a:avLst/>
              <a:gdLst/>
              <a:ahLst/>
              <a:cxnLst/>
              <a:rect l="l" t="t" r="r" b="b"/>
              <a:pathLst>
                <a:path w="4319" h="10055" extrusionOk="0">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23"/>
                  </a:cubicBezTo>
                  <a:lnTo>
                    <a:pt x="4319" y="13"/>
                  </a:lnTo>
                  <a:lnTo>
                    <a:pt x="4319" y="13"/>
                  </a:lnTo>
                  <a:cubicBezTo>
                    <a:pt x="4318" y="326"/>
                    <a:pt x="4111" y="649"/>
                    <a:pt x="3701" y="884"/>
                  </a:cubicBezTo>
                  <a:cubicBezTo>
                    <a:pt x="3284" y="1129"/>
                    <a:pt x="2734" y="1252"/>
                    <a:pt x="2184" y="1252"/>
                  </a:cubicBezTo>
                  <a:cubicBezTo>
                    <a:pt x="1635" y="1252"/>
                    <a:pt x="1085" y="1129"/>
                    <a:pt x="668" y="884"/>
                  </a:cubicBezTo>
                  <a:cubicBezTo>
                    <a:pt x="236" y="638"/>
                    <a:pt x="30" y="314"/>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805;p58">
              <a:extLst>
                <a:ext uri="{FF2B5EF4-FFF2-40B4-BE49-F238E27FC236}">
                  <a16:creationId xmlns:a16="http://schemas.microsoft.com/office/drawing/2014/main" id="{A4C8C18C-8F49-44F0-AFE9-D86A884BFCC4}"/>
                </a:ext>
              </a:extLst>
            </p:cNvPr>
            <p:cNvSpPr/>
            <p:nvPr/>
          </p:nvSpPr>
          <p:spPr>
            <a:xfrm rot="4761889" flipH="1">
              <a:off x="2084205" y="839281"/>
              <a:ext cx="1367685" cy="3184026"/>
            </a:xfrm>
            <a:custGeom>
              <a:avLst/>
              <a:gdLst/>
              <a:ahLst/>
              <a:cxnLst/>
              <a:rect l="l" t="t" r="r" b="b"/>
              <a:pathLst>
                <a:path w="4319" h="10055" extrusionOk="0">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13"/>
                  </a:cubicBezTo>
                  <a:lnTo>
                    <a:pt x="4319" y="13"/>
                  </a:lnTo>
                  <a:lnTo>
                    <a:pt x="4319" y="13"/>
                  </a:lnTo>
                  <a:cubicBezTo>
                    <a:pt x="4317" y="336"/>
                    <a:pt x="4111" y="639"/>
                    <a:pt x="3701" y="883"/>
                  </a:cubicBezTo>
                  <a:cubicBezTo>
                    <a:pt x="3284" y="1129"/>
                    <a:pt x="2734" y="1251"/>
                    <a:pt x="2184" y="1251"/>
                  </a:cubicBezTo>
                  <a:cubicBezTo>
                    <a:pt x="1635" y="1251"/>
                    <a:pt x="1085" y="1129"/>
                    <a:pt x="668" y="883"/>
                  </a:cubicBezTo>
                  <a:cubicBezTo>
                    <a:pt x="236" y="638"/>
                    <a:pt x="30" y="314"/>
                    <a:pt x="30" y="0"/>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806;p58">
              <a:extLst>
                <a:ext uri="{FF2B5EF4-FFF2-40B4-BE49-F238E27FC236}">
                  <a16:creationId xmlns:a16="http://schemas.microsoft.com/office/drawing/2014/main" id="{4E53BE7B-D949-4F95-A3D9-525E48DEBA27}"/>
                </a:ext>
              </a:extLst>
            </p:cNvPr>
            <p:cNvSpPr/>
            <p:nvPr/>
          </p:nvSpPr>
          <p:spPr>
            <a:xfrm rot="4761902" flipH="1">
              <a:off x="2747391" y="293879"/>
              <a:ext cx="96209" cy="2972197"/>
            </a:xfrm>
            <a:custGeom>
              <a:avLst/>
              <a:gdLst/>
              <a:ahLst/>
              <a:cxnLst/>
              <a:rect l="l" t="t" r="r" b="b"/>
              <a:pathLst>
                <a:path w="305" h="9422" extrusionOk="0">
                  <a:moveTo>
                    <a:pt x="305" y="0"/>
                  </a:moveTo>
                  <a:lnTo>
                    <a:pt x="305" y="3"/>
                  </a:lnTo>
                  <a:lnTo>
                    <a:pt x="305" y="3"/>
                  </a:lnTo>
                  <a:cubicBezTo>
                    <a:pt x="305" y="2"/>
                    <a:pt x="305" y="1"/>
                    <a:pt x="305" y="0"/>
                  </a:cubicBezTo>
                  <a:close/>
                  <a:moveTo>
                    <a:pt x="305" y="3"/>
                  </a:moveTo>
                  <a:lnTo>
                    <a:pt x="305" y="3"/>
                  </a:lnTo>
                  <a:cubicBezTo>
                    <a:pt x="304" y="208"/>
                    <a:pt x="206" y="433"/>
                    <a:pt x="30" y="618"/>
                  </a:cubicBezTo>
                  <a:lnTo>
                    <a:pt x="1" y="9421"/>
                  </a:lnTo>
                  <a:cubicBezTo>
                    <a:pt x="187" y="9225"/>
                    <a:pt x="285" y="9019"/>
                    <a:pt x="285" y="8803"/>
                  </a:cubicBezTo>
                  <a:lnTo>
                    <a:pt x="305" y="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807;p58">
              <a:extLst>
                <a:ext uri="{FF2B5EF4-FFF2-40B4-BE49-F238E27FC236}">
                  <a16:creationId xmlns:a16="http://schemas.microsoft.com/office/drawing/2014/main" id="{01B84D15-F95D-4610-9676-70149B9F5AAB}"/>
                </a:ext>
              </a:extLst>
            </p:cNvPr>
            <p:cNvSpPr/>
            <p:nvPr/>
          </p:nvSpPr>
          <p:spPr>
            <a:xfrm rot="4761902" flipH="1">
              <a:off x="2529295" y="518275"/>
              <a:ext cx="263393" cy="2919904"/>
            </a:xfrm>
            <a:custGeom>
              <a:avLst/>
              <a:gdLst/>
              <a:ahLst/>
              <a:cxnLst/>
              <a:rect l="l" t="t" r="r" b="b"/>
              <a:pathLst>
                <a:path w="835" h="9275" extrusionOk="0">
                  <a:moveTo>
                    <a:pt x="834" y="0"/>
                  </a:moveTo>
                  <a:cubicBezTo>
                    <a:pt x="736" y="89"/>
                    <a:pt x="618" y="177"/>
                    <a:pt x="491" y="255"/>
                  </a:cubicBezTo>
                  <a:cubicBezTo>
                    <a:pt x="353" y="344"/>
                    <a:pt x="196" y="412"/>
                    <a:pt x="20" y="462"/>
                  </a:cubicBezTo>
                  <a:lnTo>
                    <a:pt x="0" y="9274"/>
                  </a:lnTo>
                  <a:cubicBezTo>
                    <a:pt x="157" y="9205"/>
                    <a:pt x="314" y="9147"/>
                    <a:pt x="461" y="9058"/>
                  </a:cubicBezTo>
                  <a:cubicBezTo>
                    <a:pt x="599" y="8990"/>
                    <a:pt x="716" y="8901"/>
                    <a:pt x="805" y="8803"/>
                  </a:cubicBez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808;p58">
              <a:extLst>
                <a:ext uri="{FF2B5EF4-FFF2-40B4-BE49-F238E27FC236}">
                  <a16:creationId xmlns:a16="http://schemas.microsoft.com/office/drawing/2014/main" id="{6C559679-CBE5-4887-A262-212260051B81}"/>
                </a:ext>
              </a:extLst>
            </p:cNvPr>
            <p:cNvSpPr/>
            <p:nvPr/>
          </p:nvSpPr>
          <p:spPr>
            <a:xfrm rot="4761902" flipH="1">
              <a:off x="2518436" y="801246"/>
              <a:ext cx="182956" cy="2814470"/>
            </a:xfrm>
            <a:custGeom>
              <a:avLst/>
              <a:gdLst/>
              <a:ahLst/>
              <a:cxnLst/>
              <a:rect l="l" t="t" r="r" b="b"/>
              <a:pathLst>
                <a:path w="580" h="8922" extrusionOk="0">
                  <a:moveTo>
                    <a:pt x="580" y="1"/>
                  </a:moveTo>
                  <a:cubicBezTo>
                    <a:pt x="393" y="59"/>
                    <a:pt x="197" y="99"/>
                    <a:pt x="1" y="118"/>
                  </a:cubicBezTo>
                  <a:lnTo>
                    <a:pt x="1" y="8921"/>
                  </a:lnTo>
                  <a:cubicBezTo>
                    <a:pt x="197" y="8892"/>
                    <a:pt x="383" y="8862"/>
                    <a:pt x="560" y="8794"/>
                  </a:cubicBezTo>
                  <a:lnTo>
                    <a:pt x="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809;p58">
              <a:extLst>
                <a:ext uri="{FF2B5EF4-FFF2-40B4-BE49-F238E27FC236}">
                  <a16:creationId xmlns:a16="http://schemas.microsoft.com/office/drawing/2014/main" id="{86455E6F-4052-4C11-A759-B49B08388EFE}"/>
                </a:ext>
              </a:extLst>
            </p:cNvPr>
            <p:cNvSpPr/>
            <p:nvPr/>
          </p:nvSpPr>
          <p:spPr>
            <a:xfrm rot="4761902" flipH="1">
              <a:off x="4049362" y="1294234"/>
              <a:ext cx="1349771" cy="1538779"/>
            </a:xfrm>
            <a:custGeom>
              <a:avLst/>
              <a:gdLst/>
              <a:ahLst/>
              <a:cxnLst/>
              <a:rect l="l" t="t" r="r" b="b"/>
              <a:pathLst>
                <a:path w="4279" h="4878" extrusionOk="0">
                  <a:moveTo>
                    <a:pt x="4279" y="3729"/>
                  </a:moveTo>
                  <a:cubicBezTo>
                    <a:pt x="4083" y="4357"/>
                    <a:pt x="3199" y="4878"/>
                    <a:pt x="2140" y="4878"/>
                  </a:cubicBezTo>
                  <a:cubicBezTo>
                    <a:pt x="1070" y="4878"/>
                    <a:pt x="196" y="4377"/>
                    <a:pt x="0" y="3749"/>
                  </a:cubicBezTo>
                  <a:cubicBezTo>
                    <a:pt x="20" y="2542"/>
                    <a:pt x="334" y="1541"/>
                    <a:pt x="785" y="883"/>
                  </a:cubicBezTo>
                  <a:cubicBezTo>
                    <a:pt x="1168" y="314"/>
                    <a:pt x="1649" y="10"/>
                    <a:pt x="2140" y="0"/>
                  </a:cubicBezTo>
                  <a:cubicBezTo>
                    <a:pt x="2571" y="0"/>
                    <a:pt x="3023" y="246"/>
                    <a:pt x="3386" y="707"/>
                  </a:cubicBezTo>
                  <a:cubicBezTo>
                    <a:pt x="3886" y="1355"/>
                    <a:pt x="4259" y="2405"/>
                    <a:pt x="4279" y="37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810;p58">
              <a:extLst>
                <a:ext uri="{FF2B5EF4-FFF2-40B4-BE49-F238E27FC236}">
                  <a16:creationId xmlns:a16="http://schemas.microsoft.com/office/drawing/2014/main" id="{89E859D6-636E-4F4C-973D-69A5E49B27CB}"/>
                </a:ext>
              </a:extLst>
            </p:cNvPr>
            <p:cNvSpPr/>
            <p:nvPr/>
          </p:nvSpPr>
          <p:spPr>
            <a:xfrm rot="4761902" flipH="1">
              <a:off x="4879280" y="1766662"/>
              <a:ext cx="820777" cy="405672"/>
            </a:xfrm>
            <a:custGeom>
              <a:avLst/>
              <a:gdLst/>
              <a:ahLst/>
              <a:cxnLst/>
              <a:rect l="l" t="t" r="r" b="b"/>
              <a:pathLst>
                <a:path w="2602" h="1286" extrusionOk="0">
                  <a:moveTo>
                    <a:pt x="2601" y="707"/>
                  </a:moveTo>
                  <a:cubicBezTo>
                    <a:pt x="2523" y="785"/>
                    <a:pt x="2444" y="854"/>
                    <a:pt x="2317" y="933"/>
                  </a:cubicBezTo>
                  <a:cubicBezTo>
                    <a:pt x="1708" y="1286"/>
                    <a:pt x="697" y="1286"/>
                    <a:pt x="89" y="933"/>
                  </a:cubicBezTo>
                  <a:cubicBezTo>
                    <a:pt x="59" y="913"/>
                    <a:pt x="20" y="893"/>
                    <a:pt x="0" y="883"/>
                  </a:cubicBezTo>
                  <a:cubicBezTo>
                    <a:pt x="383" y="314"/>
                    <a:pt x="854" y="10"/>
                    <a:pt x="1345" y="0"/>
                  </a:cubicBezTo>
                  <a:cubicBezTo>
                    <a:pt x="1787" y="0"/>
                    <a:pt x="2228" y="255"/>
                    <a:pt x="2601" y="7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811;p58">
              <a:extLst>
                <a:ext uri="{FF2B5EF4-FFF2-40B4-BE49-F238E27FC236}">
                  <a16:creationId xmlns:a16="http://schemas.microsoft.com/office/drawing/2014/main" id="{64EAE370-0D7A-4113-A699-E957605E9577}"/>
                </a:ext>
              </a:extLst>
            </p:cNvPr>
            <p:cNvSpPr/>
            <p:nvPr/>
          </p:nvSpPr>
          <p:spPr>
            <a:xfrm rot="4761902" flipH="1">
              <a:off x="1333387" y="4031714"/>
              <a:ext cx="89901" cy="343844"/>
            </a:xfrm>
            <a:custGeom>
              <a:avLst/>
              <a:gdLst/>
              <a:ahLst/>
              <a:cxnLst/>
              <a:rect l="l" t="t" r="r" b="b"/>
              <a:pathLst>
                <a:path w="285" h="1090" extrusionOk="0">
                  <a:moveTo>
                    <a:pt x="0" y="0"/>
                  </a:moveTo>
                  <a:lnTo>
                    <a:pt x="0" y="942"/>
                  </a:lnTo>
                  <a:lnTo>
                    <a:pt x="285" y="1089"/>
                  </a:lnTo>
                  <a:lnTo>
                    <a:pt x="275" y="15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812;p58">
              <a:extLst>
                <a:ext uri="{FF2B5EF4-FFF2-40B4-BE49-F238E27FC236}">
                  <a16:creationId xmlns:a16="http://schemas.microsoft.com/office/drawing/2014/main" id="{B0A25702-B16E-44E6-BA09-4567E0D95383}"/>
                </a:ext>
              </a:extLst>
            </p:cNvPr>
            <p:cNvSpPr/>
            <p:nvPr/>
          </p:nvSpPr>
          <p:spPr>
            <a:xfrm rot="4761902" flipH="1">
              <a:off x="1702395" y="3328428"/>
              <a:ext cx="548236" cy="1059291"/>
            </a:xfrm>
            <a:custGeom>
              <a:avLst/>
              <a:gdLst/>
              <a:ahLst/>
              <a:cxnLst/>
              <a:rect l="l" t="t" r="r" b="b"/>
              <a:pathLst>
                <a:path w="1738" h="3358" extrusionOk="0">
                  <a:moveTo>
                    <a:pt x="1462" y="1"/>
                  </a:moveTo>
                  <a:lnTo>
                    <a:pt x="0" y="3200"/>
                  </a:lnTo>
                  <a:lnTo>
                    <a:pt x="275" y="3357"/>
                  </a:lnTo>
                  <a:lnTo>
                    <a:pt x="1737" y="158"/>
                  </a:lnTo>
                  <a:lnTo>
                    <a:pt x="14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813;p58">
              <a:extLst>
                <a:ext uri="{FF2B5EF4-FFF2-40B4-BE49-F238E27FC236}">
                  <a16:creationId xmlns:a16="http://schemas.microsoft.com/office/drawing/2014/main" id="{9130CEB1-6D80-4A50-A7FB-BA14873D0D63}"/>
                </a:ext>
              </a:extLst>
            </p:cNvPr>
            <p:cNvSpPr/>
            <p:nvPr/>
          </p:nvSpPr>
          <p:spPr>
            <a:xfrm rot="4761902" flipH="1">
              <a:off x="2971378" y="2218896"/>
              <a:ext cx="575995" cy="1829627"/>
            </a:xfrm>
            <a:custGeom>
              <a:avLst/>
              <a:gdLst/>
              <a:ahLst/>
              <a:cxnLst/>
              <a:rect l="l" t="t" r="r" b="b"/>
              <a:pathLst>
                <a:path w="1826" h="5800" extrusionOk="0">
                  <a:moveTo>
                    <a:pt x="1561" y="0"/>
                  </a:moveTo>
                  <a:lnTo>
                    <a:pt x="0" y="5643"/>
                  </a:lnTo>
                  <a:lnTo>
                    <a:pt x="275" y="5800"/>
                  </a:lnTo>
                  <a:lnTo>
                    <a:pt x="1826" y="157"/>
                  </a:lnTo>
                  <a:lnTo>
                    <a:pt x="15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814;p58">
              <a:extLst>
                <a:ext uri="{FF2B5EF4-FFF2-40B4-BE49-F238E27FC236}">
                  <a16:creationId xmlns:a16="http://schemas.microsoft.com/office/drawing/2014/main" id="{CCDECE44-5990-4423-ABB9-B0DF77DDBEF0}"/>
                </a:ext>
              </a:extLst>
            </p:cNvPr>
            <p:cNvSpPr/>
            <p:nvPr/>
          </p:nvSpPr>
          <p:spPr>
            <a:xfrm rot="4761902" flipH="1">
              <a:off x="4036164" y="2681432"/>
              <a:ext cx="111982" cy="62460"/>
            </a:xfrm>
            <a:custGeom>
              <a:avLst/>
              <a:gdLst/>
              <a:ahLst/>
              <a:cxnLst/>
              <a:rect l="l" t="t" r="r" b="b"/>
              <a:pathLst>
                <a:path w="355" h="198" extrusionOk="0">
                  <a:moveTo>
                    <a:pt x="89" y="1"/>
                  </a:moveTo>
                  <a:lnTo>
                    <a:pt x="1" y="40"/>
                  </a:lnTo>
                  <a:lnTo>
                    <a:pt x="266" y="197"/>
                  </a:lnTo>
                  <a:lnTo>
                    <a:pt x="354" y="148"/>
                  </a:lnTo>
                  <a:lnTo>
                    <a:pt x="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815;p58">
              <a:extLst>
                <a:ext uri="{FF2B5EF4-FFF2-40B4-BE49-F238E27FC236}">
                  <a16:creationId xmlns:a16="http://schemas.microsoft.com/office/drawing/2014/main" id="{888A4A67-E159-48BD-A299-9483A0B9B426}"/>
                </a:ext>
              </a:extLst>
            </p:cNvPr>
            <p:cNvSpPr/>
            <p:nvPr/>
          </p:nvSpPr>
          <p:spPr>
            <a:xfrm rot="4761902" flipH="1">
              <a:off x="2139574" y="1873175"/>
              <a:ext cx="987645" cy="3099324"/>
            </a:xfrm>
            <a:custGeom>
              <a:avLst/>
              <a:gdLst/>
              <a:ahLst/>
              <a:cxnLst/>
              <a:rect l="l" t="t" r="r" b="b"/>
              <a:pathLst>
                <a:path w="3131" h="9825" extrusionOk="0">
                  <a:moveTo>
                    <a:pt x="3101" y="1"/>
                  </a:moveTo>
                  <a:lnTo>
                    <a:pt x="3013" y="50"/>
                  </a:lnTo>
                  <a:lnTo>
                    <a:pt x="1462" y="5693"/>
                  </a:lnTo>
                  <a:lnTo>
                    <a:pt x="0" y="8892"/>
                  </a:lnTo>
                  <a:lnTo>
                    <a:pt x="10" y="9824"/>
                  </a:lnTo>
                  <a:lnTo>
                    <a:pt x="3131" y="8038"/>
                  </a:lnTo>
                  <a:lnTo>
                    <a:pt x="3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816;p58">
              <a:extLst>
                <a:ext uri="{FF2B5EF4-FFF2-40B4-BE49-F238E27FC236}">
                  <a16:creationId xmlns:a16="http://schemas.microsoft.com/office/drawing/2014/main" id="{70C96604-3271-43F8-A031-2858F2C7F5E5}"/>
                </a:ext>
              </a:extLst>
            </p:cNvPr>
            <p:cNvSpPr/>
            <p:nvPr/>
          </p:nvSpPr>
          <p:spPr>
            <a:xfrm rot="4761902" flipH="1">
              <a:off x="1015370" y="3228390"/>
              <a:ext cx="987645" cy="811345"/>
            </a:xfrm>
            <a:custGeom>
              <a:avLst/>
              <a:gdLst/>
              <a:ahLst/>
              <a:cxnLst/>
              <a:rect l="l" t="t" r="r" b="b"/>
              <a:pathLst>
                <a:path w="3131" h="2572" extrusionOk="0">
                  <a:moveTo>
                    <a:pt x="3111" y="0"/>
                  </a:moveTo>
                  <a:lnTo>
                    <a:pt x="0" y="1796"/>
                  </a:lnTo>
                  <a:lnTo>
                    <a:pt x="10" y="2571"/>
                  </a:lnTo>
                  <a:lnTo>
                    <a:pt x="3131" y="785"/>
                  </a:lnTo>
                  <a:lnTo>
                    <a:pt x="3111" y="0"/>
                  </a:lnTo>
                  <a:close/>
                </a:path>
              </a:pathLst>
            </a:custGeom>
            <a:solidFill>
              <a:srgbClr val="000000">
                <a:alpha val="8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817;p58">
              <a:extLst>
                <a:ext uri="{FF2B5EF4-FFF2-40B4-BE49-F238E27FC236}">
                  <a16:creationId xmlns:a16="http://schemas.microsoft.com/office/drawing/2014/main" id="{FB1F3AE6-E5D7-485B-91C5-728E8A48EBD0}"/>
                </a:ext>
              </a:extLst>
            </p:cNvPr>
            <p:cNvSpPr/>
            <p:nvPr/>
          </p:nvSpPr>
          <p:spPr>
            <a:xfrm rot="4761902" flipH="1">
              <a:off x="4281940" y="1574519"/>
              <a:ext cx="300615" cy="161196"/>
            </a:xfrm>
            <a:custGeom>
              <a:avLst/>
              <a:gdLst/>
              <a:ahLst/>
              <a:cxnLst/>
              <a:rect l="l" t="t" r="r" b="b"/>
              <a:pathLst>
                <a:path w="953" h="511" extrusionOk="0">
                  <a:moveTo>
                    <a:pt x="334" y="1"/>
                  </a:moveTo>
                  <a:cubicBezTo>
                    <a:pt x="217" y="30"/>
                    <a:pt x="109" y="79"/>
                    <a:pt x="1" y="138"/>
                  </a:cubicBezTo>
                  <a:lnTo>
                    <a:pt x="619" y="511"/>
                  </a:lnTo>
                  <a:cubicBezTo>
                    <a:pt x="737" y="432"/>
                    <a:pt x="845" y="403"/>
                    <a:pt x="953" y="374"/>
                  </a:cubicBezTo>
                  <a:lnTo>
                    <a:pt x="3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818;p58">
              <a:extLst>
                <a:ext uri="{FF2B5EF4-FFF2-40B4-BE49-F238E27FC236}">
                  <a16:creationId xmlns:a16="http://schemas.microsoft.com/office/drawing/2014/main" id="{2F37B30B-EA9E-496E-ACBD-8CE545AB5B4F}"/>
                </a:ext>
              </a:extLst>
            </p:cNvPr>
            <p:cNvSpPr/>
            <p:nvPr/>
          </p:nvSpPr>
          <p:spPr>
            <a:xfrm rot="4761902" flipH="1">
              <a:off x="4261243" y="1466785"/>
              <a:ext cx="328374" cy="136591"/>
            </a:xfrm>
            <a:custGeom>
              <a:avLst/>
              <a:gdLst/>
              <a:ahLst/>
              <a:cxnLst/>
              <a:rect l="l" t="t" r="r" b="b"/>
              <a:pathLst>
                <a:path w="1041" h="433" extrusionOk="0">
                  <a:moveTo>
                    <a:pt x="157" y="0"/>
                  </a:moveTo>
                  <a:cubicBezTo>
                    <a:pt x="107" y="0"/>
                    <a:pt x="54" y="7"/>
                    <a:pt x="0" y="20"/>
                  </a:cubicBezTo>
                  <a:lnTo>
                    <a:pt x="619" y="384"/>
                  </a:lnTo>
                  <a:cubicBezTo>
                    <a:pt x="668" y="371"/>
                    <a:pt x="715" y="366"/>
                    <a:pt x="761" y="366"/>
                  </a:cubicBezTo>
                  <a:cubicBezTo>
                    <a:pt x="861" y="366"/>
                    <a:pt x="953" y="392"/>
                    <a:pt x="1041" y="433"/>
                  </a:cubicBezTo>
                  <a:lnTo>
                    <a:pt x="413" y="69"/>
                  </a:lnTo>
                  <a:cubicBezTo>
                    <a:pt x="342" y="24"/>
                    <a:pt x="254"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819;p58">
              <a:extLst>
                <a:ext uri="{FF2B5EF4-FFF2-40B4-BE49-F238E27FC236}">
                  <a16:creationId xmlns:a16="http://schemas.microsoft.com/office/drawing/2014/main" id="{C9DA8AF8-54E7-4B40-A469-085B79D0E2B0}"/>
                </a:ext>
              </a:extLst>
            </p:cNvPr>
            <p:cNvSpPr/>
            <p:nvPr/>
          </p:nvSpPr>
          <p:spPr>
            <a:xfrm rot="4761902" flipH="1">
              <a:off x="4298246" y="1411433"/>
              <a:ext cx="204721" cy="117979"/>
            </a:xfrm>
            <a:custGeom>
              <a:avLst/>
              <a:gdLst/>
              <a:ahLst/>
              <a:cxnLst/>
              <a:rect l="l" t="t" r="r" b="b"/>
              <a:pathLst>
                <a:path w="649" h="374" extrusionOk="0">
                  <a:moveTo>
                    <a:pt x="1" y="0"/>
                  </a:moveTo>
                  <a:lnTo>
                    <a:pt x="629" y="364"/>
                  </a:lnTo>
                  <a:cubicBezTo>
                    <a:pt x="630" y="364"/>
                    <a:pt x="632" y="364"/>
                    <a:pt x="633" y="364"/>
                  </a:cubicBezTo>
                  <a:lnTo>
                    <a:pt x="633" y="364"/>
                  </a:lnTo>
                  <a:lnTo>
                    <a:pt x="30" y="10"/>
                  </a:lnTo>
                  <a:cubicBezTo>
                    <a:pt x="10" y="10"/>
                    <a:pt x="10" y="0"/>
                    <a:pt x="1" y="0"/>
                  </a:cubicBezTo>
                  <a:close/>
                  <a:moveTo>
                    <a:pt x="633" y="364"/>
                  </a:moveTo>
                  <a:lnTo>
                    <a:pt x="636" y="366"/>
                  </a:lnTo>
                  <a:lnTo>
                    <a:pt x="636" y="366"/>
                  </a:lnTo>
                  <a:cubicBezTo>
                    <a:pt x="635" y="365"/>
                    <a:pt x="634" y="365"/>
                    <a:pt x="633" y="364"/>
                  </a:cubicBezTo>
                  <a:close/>
                  <a:moveTo>
                    <a:pt x="636" y="366"/>
                  </a:moveTo>
                  <a:cubicBezTo>
                    <a:pt x="640" y="369"/>
                    <a:pt x="642" y="373"/>
                    <a:pt x="648" y="373"/>
                  </a:cubicBezTo>
                  <a:lnTo>
                    <a:pt x="636" y="366"/>
                  </a:ln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820;p58">
              <a:extLst>
                <a:ext uri="{FF2B5EF4-FFF2-40B4-BE49-F238E27FC236}">
                  <a16:creationId xmlns:a16="http://schemas.microsoft.com/office/drawing/2014/main" id="{78C89114-A463-4EF3-A52C-96A93CA150AA}"/>
                </a:ext>
              </a:extLst>
            </p:cNvPr>
            <p:cNvSpPr/>
            <p:nvPr/>
          </p:nvSpPr>
          <p:spPr>
            <a:xfrm rot="4761902" flipH="1">
              <a:off x="3898856" y="1910664"/>
              <a:ext cx="257084" cy="377913"/>
            </a:xfrm>
            <a:custGeom>
              <a:avLst/>
              <a:gdLst/>
              <a:ahLst/>
              <a:cxnLst/>
              <a:rect l="l" t="t" r="r" b="b"/>
              <a:pathLst>
                <a:path w="815" h="1198" extrusionOk="0">
                  <a:moveTo>
                    <a:pt x="196" y="0"/>
                  </a:moveTo>
                  <a:cubicBezTo>
                    <a:pt x="69" y="285"/>
                    <a:pt x="0" y="569"/>
                    <a:pt x="0" y="825"/>
                  </a:cubicBezTo>
                  <a:lnTo>
                    <a:pt x="628" y="1198"/>
                  </a:lnTo>
                  <a:cubicBezTo>
                    <a:pt x="628" y="942"/>
                    <a:pt x="697" y="658"/>
                    <a:pt x="815" y="373"/>
                  </a:cubicBezTo>
                  <a:lnTo>
                    <a:pt x="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821;p58">
              <a:extLst>
                <a:ext uri="{FF2B5EF4-FFF2-40B4-BE49-F238E27FC236}">
                  <a16:creationId xmlns:a16="http://schemas.microsoft.com/office/drawing/2014/main" id="{2A9423E7-7D26-45C2-8B8B-D5B184F877AC}"/>
                </a:ext>
              </a:extLst>
            </p:cNvPr>
            <p:cNvSpPr/>
            <p:nvPr/>
          </p:nvSpPr>
          <p:spPr>
            <a:xfrm rot="4761902" flipH="1">
              <a:off x="4071852" y="1820252"/>
              <a:ext cx="312917" cy="300627"/>
            </a:xfrm>
            <a:custGeom>
              <a:avLst/>
              <a:gdLst/>
              <a:ahLst/>
              <a:cxnLst/>
              <a:rect l="l" t="t" r="r" b="b"/>
              <a:pathLst>
                <a:path w="992" h="953" extrusionOk="0">
                  <a:moveTo>
                    <a:pt x="364" y="0"/>
                  </a:moveTo>
                  <a:cubicBezTo>
                    <a:pt x="216" y="167"/>
                    <a:pt x="99" y="373"/>
                    <a:pt x="0" y="579"/>
                  </a:cubicBezTo>
                  <a:lnTo>
                    <a:pt x="629" y="952"/>
                  </a:lnTo>
                  <a:cubicBezTo>
                    <a:pt x="707" y="746"/>
                    <a:pt x="844" y="550"/>
                    <a:pt x="992" y="363"/>
                  </a:cubicBezTo>
                  <a:lnTo>
                    <a:pt x="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822;p58">
              <a:extLst>
                <a:ext uri="{FF2B5EF4-FFF2-40B4-BE49-F238E27FC236}">
                  <a16:creationId xmlns:a16="http://schemas.microsoft.com/office/drawing/2014/main" id="{AE80740C-C836-498A-8174-E225D049CDAB}"/>
                </a:ext>
              </a:extLst>
            </p:cNvPr>
            <p:cNvSpPr/>
            <p:nvPr/>
          </p:nvSpPr>
          <p:spPr>
            <a:xfrm rot="4761902" flipH="1">
              <a:off x="4184142" y="1672995"/>
              <a:ext cx="362442" cy="260249"/>
            </a:xfrm>
            <a:custGeom>
              <a:avLst/>
              <a:gdLst/>
              <a:ahLst/>
              <a:cxnLst/>
              <a:rect l="l" t="t" r="r" b="b"/>
              <a:pathLst>
                <a:path w="1149" h="825" extrusionOk="0">
                  <a:moveTo>
                    <a:pt x="521" y="0"/>
                  </a:moveTo>
                  <a:cubicBezTo>
                    <a:pt x="334" y="118"/>
                    <a:pt x="167" y="275"/>
                    <a:pt x="1" y="461"/>
                  </a:cubicBezTo>
                  <a:lnTo>
                    <a:pt x="629" y="824"/>
                  </a:lnTo>
                  <a:cubicBezTo>
                    <a:pt x="776" y="638"/>
                    <a:pt x="962" y="481"/>
                    <a:pt x="1149" y="373"/>
                  </a:cubicBezTo>
                  <a:lnTo>
                    <a:pt x="5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823;p58">
              <a:extLst>
                <a:ext uri="{FF2B5EF4-FFF2-40B4-BE49-F238E27FC236}">
                  <a16:creationId xmlns:a16="http://schemas.microsoft.com/office/drawing/2014/main" id="{91CE39E6-5257-470C-A790-0AA926979FF5}"/>
                </a:ext>
              </a:extLst>
            </p:cNvPr>
            <p:cNvSpPr/>
            <p:nvPr/>
          </p:nvSpPr>
          <p:spPr>
            <a:xfrm rot="4761899" flipH="1">
              <a:off x="2461592" y="301450"/>
              <a:ext cx="680858" cy="3232572"/>
            </a:xfrm>
            <a:custGeom>
              <a:avLst/>
              <a:gdLst/>
              <a:ahLst/>
              <a:cxnLst/>
              <a:rect l="l" t="t" r="r" b="b"/>
              <a:pathLst>
                <a:path w="2170" h="10257" extrusionOk="0">
                  <a:moveTo>
                    <a:pt x="1572" y="1"/>
                  </a:moveTo>
                  <a:cubicBezTo>
                    <a:pt x="1426" y="1"/>
                    <a:pt x="1262" y="48"/>
                    <a:pt x="1090" y="149"/>
                  </a:cubicBezTo>
                  <a:cubicBezTo>
                    <a:pt x="511" y="492"/>
                    <a:pt x="20" y="1327"/>
                    <a:pt x="20" y="2014"/>
                  </a:cubicBezTo>
                  <a:lnTo>
                    <a:pt x="1" y="10257"/>
                  </a:lnTo>
                  <a:lnTo>
                    <a:pt x="2160" y="9197"/>
                  </a:lnTo>
                  <a:lnTo>
                    <a:pt x="2169" y="757"/>
                  </a:lnTo>
                  <a:cubicBezTo>
                    <a:pt x="2169" y="278"/>
                    <a:pt x="1924"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824;p58">
              <a:extLst>
                <a:ext uri="{FF2B5EF4-FFF2-40B4-BE49-F238E27FC236}">
                  <a16:creationId xmlns:a16="http://schemas.microsoft.com/office/drawing/2014/main" id="{A22BF999-76A2-49B6-8162-CEFDC8259639}"/>
                </a:ext>
              </a:extLst>
            </p:cNvPr>
            <p:cNvSpPr/>
            <p:nvPr/>
          </p:nvSpPr>
          <p:spPr>
            <a:xfrm rot="4761902" flipH="1">
              <a:off x="1157183" y="748348"/>
              <a:ext cx="619526" cy="1362441"/>
            </a:xfrm>
            <a:custGeom>
              <a:avLst/>
              <a:gdLst/>
              <a:ahLst/>
              <a:cxnLst/>
              <a:rect l="l" t="t" r="r" b="b"/>
              <a:pathLst>
                <a:path w="1964" h="4319" extrusionOk="0">
                  <a:moveTo>
                    <a:pt x="276" y="1"/>
                  </a:moveTo>
                  <a:lnTo>
                    <a:pt x="1" y="168"/>
                  </a:lnTo>
                  <a:lnTo>
                    <a:pt x="1699" y="4319"/>
                  </a:lnTo>
                  <a:lnTo>
                    <a:pt x="1964" y="4162"/>
                  </a:lnTo>
                  <a:lnTo>
                    <a:pt x="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825;p58">
              <a:extLst>
                <a:ext uri="{FF2B5EF4-FFF2-40B4-BE49-F238E27FC236}">
                  <a16:creationId xmlns:a16="http://schemas.microsoft.com/office/drawing/2014/main" id="{98B1A045-303C-4D07-9999-7FB3FAC01CFA}"/>
                </a:ext>
              </a:extLst>
            </p:cNvPr>
            <p:cNvSpPr/>
            <p:nvPr/>
          </p:nvSpPr>
          <p:spPr>
            <a:xfrm rot="4761902" flipH="1">
              <a:off x="2174006" y="1473903"/>
              <a:ext cx="489249" cy="504725"/>
            </a:xfrm>
            <a:custGeom>
              <a:avLst/>
              <a:gdLst/>
              <a:ahLst/>
              <a:cxnLst/>
              <a:rect l="l" t="t" r="r" b="b"/>
              <a:pathLst>
                <a:path w="1551" h="1600" extrusionOk="0">
                  <a:moveTo>
                    <a:pt x="275" y="0"/>
                  </a:moveTo>
                  <a:lnTo>
                    <a:pt x="0" y="157"/>
                  </a:lnTo>
                  <a:lnTo>
                    <a:pt x="1276" y="1600"/>
                  </a:lnTo>
                  <a:lnTo>
                    <a:pt x="1551" y="1433"/>
                  </a:lnTo>
                  <a:lnTo>
                    <a:pt x="2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826;p58">
              <a:extLst>
                <a:ext uri="{FF2B5EF4-FFF2-40B4-BE49-F238E27FC236}">
                  <a16:creationId xmlns:a16="http://schemas.microsoft.com/office/drawing/2014/main" id="{F825DCFE-84C0-4942-8934-10743D41E1D1}"/>
                </a:ext>
              </a:extLst>
            </p:cNvPr>
            <p:cNvSpPr/>
            <p:nvPr/>
          </p:nvSpPr>
          <p:spPr>
            <a:xfrm rot="4761902" flipH="1">
              <a:off x="1155617" y="683751"/>
              <a:ext cx="944430" cy="1931833"/>
            </a:xfrm>
            <a:custGeom>
              <a:avLst/>
              <a:gdLst/>
              <a:ahLst/>
              <a:cxnLst/>
              <a:rect l="l" t="t" r="r" b="b"/>
              <a:pathLst>
                <a:path w="2994" h="6124" extrusionOk="0">
                  <a:moveTo>
                    <a:pt x="20" y="0"/>
                  </a:moveTo>
                  <a:lnTo>
                    <a:pt x="1" y="4387"/>
                  </a:lnTo>
                  <a:lnTo>
                    <a:pt x="2994" y="6124"/>
                  </a:lnTo>
                  <a:lnTo>
                    <a:pt x="2994" y="5594"/>
                  </a:lnTo>
                  <a:lnTo>
                    <a:pt x="1296" y="1443"/>
                  </a:lnTo>
                  <a:lnTo>
                    <a:pt x="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827;p58">
              <a:extLst>
                <a:ext uri="{FF2B5EF4-FFF2-40B4-BE49-F238E27FC236}">
                  <a16:creationId xmlns:a16="http://schemas.microsoft.com/office/drawing/2014/main" id="{B90678C1-97BC-4784-A482-FFDC637645AA}"/>
                </a:ext>
              </a:extLst>
            </p:cNvPr>
            <p:cNvSpPr/>
            <p:nvPr/>
          </p:nvSpPr>
          <p:spPr>
            <a:xfrm rot="1852447" flipH="1">
              <a:off x="1325631" y="4382993"/>
              <a:ext cx="141604" cy="14155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828;p58">
              <a:extLst>
                <a:ext uri="{FF2B5EF4-FFF2-40B4-BE49-F238E27FC236}">
                  <a16:creationId xmlns:a16="http://schemas.microsoft.com/office/drawing/2014/main" id="{F36928F9-769F-4EEE-9B69-78130A928500}"/>
                </a:ext>
              </a:extLst>
            </p:cNvPr>
            <p:cNvSpPr/>
            <p:nvPr/>
          </p:nvSpPr>
          <p:spPr>
            <a:xfrm rot="4761902" flipH="1">
              <a:off x="2971407" y="2218901"/>
              <a:ext cx="575995" cy="1829627"/>
            </a:xfrm>
            <a:custGeom>
              <a:avLst/>
              <a:gdLst/>
              <a:ahLst/>
              <a:cxnLst/>
              <a:rect l="l" t="t" r="r" b="b"/>
              <a:pathLst>
                <a:path w="1826" h="5800" extrusionOk="0">
                  <a:moveTo>
                    <a:pt x="1561" y="0"/>
                  </a:moveTo>
                  <a:lnTo>
                    <a:pt x="0" y="5643"/>
                  </a:lnTo>
                  <a:lnTo>
                    <a:pt x="275" y="5800"/>
                  </a:lnTo>
                  <a:lnTo>
                    <a:pt x="1826" y="157"/>
                  </a:lnTo>
                  <a:lnTo>
                    <a:pt x="15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829;p58">
              <a:extLst>
                <a:ext uri="{FF2B5EF4-FFF2-40B4-BE49-F238E27FC236}">
                  <a16:creationId xmlns:a16="http://schemas.microsoft.com/office/drawing/2014/main" id="{B1717EE5-37CD-4A40-848F-C694ACA92312}"/>
                </a:ext>
              </a:extLst>
            </p:cNvPr>
            <p:cNvSpPr/>
            <p:nvPr/>
          </p:nvSpPr>
          <p:spPr>
            <a:xfrm rot="4761902" flipH="1">
              <a:off x="1154212" y="747880"/>
              <a:ext cx="619526" cy="1362441"/>
            </a:xfrm>
            <a:custGeom>
              <a:avLst/>
              <a:gdLst/>
              <a:ahLst/>
              <a:cxnLst/>
              <a:rect l="l" t="t" r="r" b="b"/>
              <a:pathLst>
                <a:path w="1964" h="4319" extrusionOk="0">
                  <a:moveTo>
                    <a:pt x="276" y="1"/>
                  </a:moveTo>
                  <a:lnTo>
                    <a:pt x="1" y="168"/>
                  </a:lnTo>
                  <a:lnTo>
                    <a:pt x="1699" y="4319"/>
                  </a:lnTo>
                  <a:lnTo>
                    <a:pt x="1964" y="4162"/>
                  </a:lnTo>
                  <a:lnTo>
                    <a:pt x="276" y="1"/>
                  </a:lnTo>
                  <a:close/>
                </a:path>
              </a:pathLst>
            </a:custGeom>
            <a:solidFill>
              <a:srgbClr val="000000">
                <a:alpha val="5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830;p58">
              <a:extLst>
                <a:ext uri="{FF2B5EF4-FFF2-40B4-BE49-F238E27FC236}">
                  <a16:creationId xmlns:a16="http://schemas.microsoft.com/office/drawing/2014/main" id="{17EF292D-3242-4413-87F7-1D4F5E001E36}"/>
                </a:ext>
              </a:extLst>
            </p:cNvPr>
            <p:cNvSpPr/>
            <p:nvPr/>
          </p:nvSpPr>
          <p:spPr>
            <a:xfrm rot="4761902" flipH="1">
              <a:off x="2171034" y="1473435"/>
              <a:ext cx="489249" cy="504725"/>
            </a:xfrm>
            <a:custGeom>
              <a:avLst/>
              <a:gdLst/>
              <a:ahLst/>
              <a:cxnLst/>
              <a:rect l="l" t="t" r="r" b="b"/>
              <a:pathLst>
                <a:path w="1551" h="1600" extrusionOk="0">
                  <a:moveTo>
                    <a:pt x="275" y="0"/>
                  </a:moveTo>
                  <a:lnTo>
                    <a:pt x="0" y="157"/>
                  </a:lnTo>
                  <a:lnTo>
                    <a:pt x="1276" y="1600"/>
                  </a:lnTo>
                  <a:lnTo>
                    <a:pt x="1551" y="1433"/>
                  </a:lnTo>
                  <a:lnTo>
                    <a:pt x="275" y="0"/>
                  </a:ln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831;p58">
              <a:extLst>
                <a:ext uri="{FF2B5EF4-FFF2-40B4-BE49-F238E27FC236}">
                  <a16:creationId xmlns:a16="http://schemas.microsoft.com/office/drawing/2014/main" id="{433DC3AF-01E0-46A3-BCA3-A029A99634E7}"/>
                </a:ext>
              </a:extLst>
            </p:cNvPr>
            <p:cNvSpPr/>
            <p:nvPr/>
          </p:nvSpPr>
          <p:spPr>
            <a:xfrm>
              <a:off x="1251350" y="2265550"/>
              <a:ext cx="150025" cy="142875"/>
            </a:xfrm>
            <a:custGeom>
              <a:avLst/>
              <a:gdLst/>
              <a:ahLst/>
              <a:cxnLst/>
              <a:rect l="l" t="t" r="r" b="b"/>
              <a:pathLst>
                <a:path w="6001" h="5715" extrusionOk="0">
                  <a:moveTo>
                    <a:pt x="1000" y="3072"/>
                  </a:moveTo>
                  <a:lnTo>
                    <a:pt x="0" y="4453"/>
                  </a:lnTo>
                  <a:lnTo>
                    <a:pt x="1167" y="5715"/>
                  </a:lnTo>
                  <a:lnTo>
                    <a:pt x="5382" y="4668"/>
                  </a:lnTo>
                  <a:lnTo>
                    <a:pt x="6001" y="0"/>
                  </a:lnTo>
                  <a:close/>
                </a:path>
              </a:pathLst>
            </a:custGeom>
            <a:solidFill>
              <a:schemeClr val="dk1"/>
            </a:solidFill>
            <a:ln>
              <a:noFill/>
            </a:ln>
          </p:spPr>
        </p:sp>
        <p:sp>
          <p:nvSpPr>
            <p:cNvPr id="164" name="Google Shape;1832;p58">
              <a:extLst>
                <a:ext uri="{FF2B5EF4-FFF2-40B4-BE49-F238E27FC236}">
                  <a16:creationId xmlns:a16="http://schemas.microsoft.com/office/drawing/2014/main" id="{D12F837E-3E89-4A24-802B-9A960C1FA1FB}"/>
                </a:ext>
              </a:extLst>
            </p:cNvPr>
            <p:cNvSpPr/>
            <p:nvPr/>
          </p:nvSpPr>
          <p:spPr>
            <a:xfrm>
              <a:off x="1492650" y="4140600"/>
              <a:ext cx="64300" cy="75000"/>
            </a:xfrm>
            <a:custGeom>
              <a:avLst/>
              <a:gdLst/>
              <a:ahLst/>
              <a:cxnLst/>
              <a:rect l="l" t="t" r="r" b="b"/>
              <a:pathLst>
                <a:path w="2572" h="3000" extrusionOk="0">
                  <a:moveTo>
                    <a:pt x="0" y="0"/>
                  </a:moveTo>
                  <a:lnTo>
                    <a:pt x="2286" y="1071"/>
                  </a:lnTo>
                  <a:lnTo>
                    <a:pt x="2572" y="3000"/>
                  </a:lnTo>
                  <a:lnTo>
                    <a:pt x="309" y="1810"/>
                  </a:lnTo>
                  <a:close/>
                </a:path>
              </a:pathLst>
            </a:custGeom>
            <a:solidFill>
              <a:schemeClr val="lt1"/>
            </a:solidFill>
            <a:ln>
              <a:noFill/>
            </a:ln>
          </p:spPr>
        </p:sp>
        <p:sp>
          <p:nvSpPr>
            <p:cNvPr id="165" name="Google Shape;1833;p58">
              <a:extLst>
                <a:ext uri="{FF2B5EF4-FFF2-40B4-BE49-F238E27FC236}">
                  <a16:creationId xmlns:a16="http://schemas.microsoft.com/office/drawing/2014/main" id="{F8D71507-D972-425F-8D81-82018FAA154F}"/>
                </a:ext>
              </a:extLst>
            </p:cNvPr>
            <p:cNvSpPr/>
            <p:nvPr/>
          </p:nvSpPr>
          <p:spPr>
            <a:xfrm>
              <a:off x="1199750" y="3072800"/>
              <a:ext cx="623900" cy="1119800"/>
            </a:xfrm>
            <a:custGeom>
              <a:avLst/>
              <a:gdLst/>
              <a:ahLst/>
              <a:cxnLst/>
              <a:rect l="l" t="t" r="r" b="b"/>
              <a:pathLst>
                <a:path w="24956" h="44792" extrusionOk="0">
                  <a:moveTo>
                    <a:pt x="9739" y="43061"/>
                  </a:moveTo>
                  <a:lnTo>
                    <a:pt x="0" y="44792"/>
                  </a:lnTo>
                  <a:lnTo>
                    <a:pt x="14954" y="1881"/>
                  </a:lnTo>
                  <a:lnTo>
                    <a:pt x="24956" y="0"/>
                  </a:lnTo>
                  <a:close/>
                </a:path>
              </a:pathLst>
            </a:custGeom>
            <a:solidFill>
              <a:schemeClr val="dk2"/>
            </a:solidFill>
            <a:ln>
              <a:noFill/>
            </a:ln>
          </p:spPr>
        </p:sp>
        <p:sp>
          <p:nvSpPr>
            <p:cNvPr id="166" name="Google Shape;1834;p58">
              <a:extLst>
                <a:ext uri="{FF2B5EF4-FFF2-40B4-BE49-F238E27FC236}">
                  <a16:creationId xmlns:a16="http://schemas.microsoft.com/office/drawing/2014/main" id="{7B933AFB-873B-4802-AB0C-0E903D7B91C9}"/>
                </a:ext>
              </a:extLst>
            </p:cNvPr>
            <p:cNvSpPr/>
            <p:nvPr/>
          </p:nvSpPr>
          <p:spPr>
            <a:xfrm>
              <a:off x="2397125" y="3500450"/>
              <a:ext cx="66075" cy="76200"/>
            </a:xfrm>
            <a:custGeom>
              <a:avLst/>
              <a:gdLst/>
              <a:ahLst/>
              <a:cxnLst/>
              <a:rect l="l" t="t" r="r" b="b"/>
              <a:pathLst>
                <a:path w="2643" h="3048" extrusionOk="0">
                  <a:moveTo>
                    <a:pt x="2643" y="3024"/>
                  </a:moveTo>
                  <a:lnTo>
                    <a:pt x="2238" y="1095"/>
                  </a:lnTo>
                  <a:lnTo>
                    <a:pt x="0" y="0"/>
                  </a:lnTo>
                  <a:lnTo>
                    <a:pt x="762" y="2476"/>
                  </a:lnTo>
                  <a:lnTo>
                    <a:pt x="2357" y="3048"/>
                  </a:lnTo>
                  <a:close/>
                </a:path>
              </a:pathLst>
            </a:custGeom>
            <a:solidFill>
              <a:schemeClr val="lt1"/>
            </a:solidFill>
            <a:ln>
              <a:noFill/>
            </a:ln>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Google Shape;1728;p58"/>
          <p:cNvSpPr txBox="1">
            <a:spLocks noGrp="1"/>
          </p:cNvSpPr>
          <p:nvPr>
            <p:ph type="title"/>
          </p:nvPr>
        </p:nvSpPr>
        <p:spPr>
          <a:xfrm>
            <a:off x="3874186" y="278982"/>
            <a:ext cx="4810500" cy="786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News and Update!</a:t>
            </a:r>
            <a:endParaRPr dirty="0"/>
          </a:p>
        </p:txBody>
      </p:sp>
      <p:sp>
        <p:nvSpPr>
          <p:cNvPr id="1729" name="Google Shape;1729;p58"/>
          <p:cNvSpPr txBox="1">
            <a:spLocks noGrp="1"/>
          </p:cNvSpPr>
          <p:nvPr>
            <p:ph type="subTitle" idx="1"/>
          </p:nvPr>
        </p:nvSpPr>
        <p:spPr>
          <a:xfrm>
            <a:off x="4449230" y="961235"/>
            <a:ext cx="4397273" cy="325190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b="0" i="0" dirty="0">
                <a:solidFill>
                  <a:schemeClr val="tx1"/>
                </a:solidFill>
                <a:effectLst/>
                <a:latin typeface="Barlow" panose="00000500000000000000" pitchFamily="2" charset="0"/>
              </a:rPr>
              <a:t>Stay informed about the latest developments and discoveries in space exploration with our News and Updates section!</a:t>
            </a:r>
          </a:p>
          <a:p>
            <a:pPr marL="285750" lvl="0" indent="-285750" algn="l" rtl="0">
              <a:spcBef>
                <a:spcPts val="0"/>
              </a:spcBef>
              <a:spcAft>
                <a:spcPts val="0"/>
              </a:spcAft>
              <a:buFont typeface="Arial" panose="020B0604020202020204" pitchFamily="34" charset="0"/>
              <a:buChar char="•"/>
            </a:pPr>
            <a:endParaRPr lang="en-US" b="0" i="0" dirty="0">
              <a:solidFill>
                <a:schemeClr val="tx1"/>
              </a:solidFill>
              <a:effectLst/>
              <a:latin typeface="Barlow" panose="00000500000000000000" pitchFamily="2" charset="0"/>
            </a:endParaRPr>
          </a:p>
          <a:p>
            <a:pPr marL="285750" lvl="0" indent="-285750" algn="l" rtl="0">
              <a:spcBef>
                <a:spcPts val="0"/>
              </a:spcBef>
              <a:spcAft>
                <a:spcPts val="0"/>
              </a:spcAft>
              <a:buFont typeface="Arial" panose="020B0604020202020204" pitchFamily="34" charset="0"/>
              <a:buChar char="•"/>
            </a:pPr>
            <a:r>
              <a:rPr lang="en-US" b="0" i="0" dirty="0">
                <a:solidFill>
                  <a:schemeClr val="tx1"/>
                </a:solidFill>
                <a:effectLst/>
                <a:latin typeface="Barlow" panose="00000500000000000000" pitchFamily="2" charset="0"/>
              </a:rPr>
              <a:t>In this section, we provide regular updates on missions, scientific discoveries, and significant events happening in the world of space exploration.</a:t>
            </a:r>
          </a:p>
          <a:p>
            <a:pPr marL="285750" lvl="0" indent="-285750" algn="l" rtl="0">
              <a:spcBef>
                <a:spcPts val="0"/>
              </a:spcBef>
              <a:spcAft>
                <a:spcPts val="0"/>
              </a:spcAft>
              <a:buFont typeface="Arial" panose="020B0604020202020204" pitchFamily="34" charset="0"/>
              <a:buChar char="•"/>
            </a:pPr>
            <a:endParaRPr lang="en-US" dirty="0">
              <a:solidFill>
                <a:schemeClr val="tx1"/>
              </a:solidFill>
              <a:latin typeface="Barlow" panose="00000500000000000000" pitchFamily="2" charset="0"/>
            </a:endParaRPr>
          </a:p>
          <a:p>
            <a:pPr marL="285750" lvl="0" indent="-285750" algn="l" rtl="0">
              <a:spcBef>
                <a:spcPts val="0"/>
              </a:spcBef>
              <a:spcAft>
                <a:spcPts val="0"/>
              </a:spcAft>
              <a:buFont typeface="Arial" panose="020B0604020202020204" pitchFamily="34" charset="0"/>
              <a:buChar char="•"/>
            </a:pPr>
            <a:r>
              <a:rPr lang="en-US" b="0" i="0" dirty="0">
                <a:solidFill>
                  <a:schemeClr val="tx1"/>
                </a:solidFill>
                <a:effectLst/>
                <a:latin typeface="Barlow" panose="00000500000000000000" pitchFamily="2" charset="0"/>
              </a:rPr>
              <a:t>From new discoveries about distant planets to the launch of cutting-edge spacecraft, our News and Updates section keeps you up-to-date with the latest news from the cosmos.</a:t>
            </a:r>
            <a:endParaRPr dirty="0">
              <a:solidFill>
                <a:schemeClr val="tx1"/>
              </a:solidFill>
              <a:latin typeface="Barlow" panose="00000500000000000000" pitchFamily="2" charset="0"/>
            </a:endParaRPr>
          </a:p>
        </p:txBody>
      </p:sp>
      <p:sp>
        <p:nvSpPr>
          <p:cNvPr id="1730" name="Google Shape;1730;p58"/>
          <p:cNvSpPr txBox="1">
            <a:spLocks noGrp="1"/>
          </p:cNvSpPr>
          <p:nvPr>
            <p:ph type="title" idx="2"/>
          </p:nvPr>
        </p:nvSpPr>
        <p:spPr>
          <a:xfrm>
            <a:off x="2310073" y="3394115"/>
            <a:ext cx="1839600" cy="8362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04</a:t>
            </a:r>
            <a:endParaRPr sz="4400" dirty="0"/>
          </a:p>
        </p:txBody>
      </p:sp>
      <p:grpSp>
        <p:nvGrpSpPr>
          <p:cNvPr id="1731" name="Google Shape;1731;p58"/>
          <p:cNvGrpSpPr/>
          <p:nvPr/>
        </p:nvGrpSpPr>
        <p:grpSpPr>
          <a:xfrm>
            <a:off x="361596" y="1559572"/>
            <a:ext cx="4192503" cy="2204922"/>
            <a:chOff x="367875" y="254546"/>
            <a:chExt cx="8787473" cy="4621508"/>
          </a:xfrm>
        </p:grpSpPr>
        <p:sp>
          <p:nvSpPr>
            <p:cNvPr id="1732" name="Google Shape;1732;p58"/>
            <p:cNvSpPr/>
            <p:nvPr/>
          </p:nvSpPr>
          <p:spPr>
            <a:xfrm rot="537699">
              <a:off x="603468" y="1226840"/>
              <a:ext cx="175583" cy="151699"/>
            </a:xfrm>
            <a:custGeom>
              <a:avLst/>
              <a:gdLst/>
              <a:ahLst/>
              <a:cxnLst/>
              <a:rect l="l" t="t" r="r" b="b"/>
              <a:pathLst>
                <a:path w="2977" h="2572" extrusionOk="0">
                  <a:moveTo>
                    <a:pt x="2977" y="0"/>
                  </a:moveTo>
                  <a:lnTo>
                    <a:pt x="2667" y="1619"/>
                  </a:lnTo>
                  <a:lnTo>
                    <a:pt x="0" y="2572"/>
                  </a:lnTo>
                  <a:lnTo>
                    <a:pt x="214" y="976"/>
                  </a:lnTo>
                  <a:close/>
                </a:path>
              </a:pathLst>
            </a:custGeom>
            <a:solidFill>
              <a:schemeClr val="lt1"/>
            </a:solidFill>
            <a:ln>
              <a:noFill/>
            </a:ln>
          </p:spPr>
        </p:sp>
        <p:sp>
          <p:nvSpPr>
            <p:cNvPr id="1733" name="Google Shape;1733;p58"/>
            <p:cNvSpPr/>
            <p:nvPr/>
          </p:nvSpPr>
          <p:spPr>
            <a:xfrm rot="3446853" flipH="1">
              <a:off x="1230442" y="3066209"/>
              <a:ext cx="83905" cy="217036"/>
            </a:xfrm>
            <a:custGeom>
              <a:avLst/>
              <a:gdLst/>
              <a:ahLst/>
              <a:cxnLst/>
              <a:rect l="l" t="t" r="r" b="b"/>
              <a:pathLst>
                <a:path w="266" h="688" extrusionOk="0">
                  <a:moveTo>
                    <a:pt x="266" y="1"/>
                  </a:moveTo>
                  <a:lnTo>
                    <a:pt x="1" y="158"/>
                  </a:lnTo>
                  <a:lnTo>
                    <a:pt x="1" y="688"/>
                  </a:lnTo>
                  <a:lnTo>
                    <a:pt x="266" y="541"/>
                  </a:lnTo>
                  <a:lnTo>
                    <a:pt x="266" y="1"/>
                  </a:lnTo>
                  <a:close/>
                </a:path>
              </a:pathLst>
            </a:custGeom>
            <a:solidFill>
              <a:srgbClr val="9498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rot="4761902" flipH="1">
              <a:off x="1673491" y="986318"/>
              <a:ext cx="693654" cy="1358655"/>
            </a:xfrm>
            <a:custGeom>
              <a:avLst/>
              <a:gdLst/>
              <a:ahLst/>
              <a:cxnLst/>
              <a:rect l="l" t="t" r="r" b="b"/>
              <a:pathLst>
                <a:path w="2199" h="4307" extrusionOk="0">
                  <a:moveTo>
                    <a:pt x="2199" y="11"/>
                  </a:moveTo>
                  <a:lnTo>
                    <a:pt x="2199" y="13"/>
                  </a:lnTo>
                  <a:lnTo>
                    <a:pt x="2199" y="13"/>
                  </a:lnTo>
                  <a:cubicBezTo>
                    <a:pt x="2199" y="12"/>
                    <a:pt x="2199" y="11"/>
                    <a:pt x="2199" y="11"/>
                  </a:cubicBezTo>
                  <a:close/>
                  <a:moveTo>
                    <a:pt x="20" y="1"/>
                  </a:moveTo>
                  <a:lnTo>
                    <a:pt x="0" y="3671"/>
                  </a:lnTo>
                  <a:cubicBezTo>
                    <a:pt x="0" y="3838"/>
                    <a:pt x="98" y="4005"/>
                    <a:pt x="324" y="4123"/>
                  </a:cubicBezTo>
                  <a:cubicBezTo>
                    <a:pt x="540" y="4245"/>
                    <a:pt x="820" y="4307"/>
                    <a:pt x="1098" y="4307"/>
                  </a:cubicBezTo>
                  <a:cubicBezTo>
                    <a:pt x="1377" y="4307"/>
                    <a:pt x="1654" y="4245"/>
                    <a:pt x="1865" y="4123"/>
                  </a:cubicBezTo>
                  <a:cubicBezTo>
                    <a:pt x="2071" y="4005"/>
                    <a:pt x="2189" y="3838"/>
                    <a:pt x="2189" y="3681"/>
                  </a:cubicBezTo>
                  <a:lnTo>
                    <a:pt x="2199" y="13"/>
                  </a:lnTo>
                  <a:lnTo>
                    <a:pt x="2199" y="13"/>
                  </a:lnTo>
                  <a:cubicBezTo>
                    <a:pt x="2198" y="179"/>
                    <a:pt x="2090" y="345"/>
                    <a:pt x="1885" y="452"/>
                  </a:cubicBezTo>
                  <a:cubicBezTo>
                    <a:pt x="1669" y="575"/>
                    <a:pt x="1389" y="636"/>
                    <a:pt x="1109" y="636"/>
                  </a:cubicBezTo>
                  <a:cubicBezTo>
                    <a:pt x="830" y="636"/>
                    <a:pt x="550" y="575"/>
                    <a:pt x="334" y="452"/>
                  </a:cubicBezTo>
                  <a:cubicBezTo>
                    <a:pt x="128" y="334"/>
                    <a:pt x="20" y="158"/>
                    <a:pt x="20"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rot="4761902" flipH="1">
              <a:off x="1819979" y="1020735"/>
              <a:ext cx="195573" cy="1180425"/>
            </a:xfrm>
            <a:custGeom>
              <a:avLst/>
              <a:gdLst/>
              <a:ahLst/>
              <a:cxnLst/>
              <a:rect l="l" t="t" r="r" b="b"/>
              <a:pathLst>
                <a:path w="620" h="3742" extrusionOk="0">
                  <a:moveTo>
                    <a:pt x="619" y="0"/>
                  </a:moveTo>
                  <a:lnTo>
                    <a:pt x="619" y="0"/>
                  </a:lnTo>
                  <a:cubicBezTo>
                    <a:pt x="463" y="49"/>
                    <a:pt x="293" y="71"/>
                    <a:pt x="115" y="71"/>
                  </a:cubicBezTo>
                  <a:cubicBezTo>
                    <a:pt x="81" y="71"/>
                    <a:pt x="46" y="70"/>
                    <a:pt x="11" y="69"/>
                  </a:cubicBezTo>
                  <a:lnTo>
                    <a:pt x="1" y="3739"/>
                  </a:lnTo>
                  <a:cubicBezTo>
                    <a:pt x="34" y="3741"/>
                    <a:pt x="66" y="3741"/>
                    <a:pt x="99" y="3741"/>
                  </a:cubicBezTo>
                  <a:cubicBezTo>
                    <a:pt x="274" y="3741"/>
                    <a:pt x="451" y="3718"/>
                    <a:pt x="600" y="3660"/>
                  </a:cubicBezTo>
                  <a:lnTo>
                    <a:pt x="619" y="0"/>
                  </a:ln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rot="4761902" flipH="1">
              <a:off x="1866719" y="1193724"/>
              <a:ext cx="176647" cy="1192096"/>
            </a:xfrm>
            <a:custGeom>
              <a:avLst/>
              <a:gdLst/>
              <a:ahLst/>
              <a:cxnLst/>
              <a:rect l="l" t="t" r="r" b="b"/>
              <a:pathLst>
                <a:path w="560" h="3779" extrusionOk="0">
                  <a:moveTo>
                    <a:pt x="10" y="1"/>
                  </a:moveTo>
                  <a:lnTo>
                    <a:pt x="0" y="3671"/>
                  </a:lnTo>
                  <a:cubicBezTo>
                    <a:pt x="167" y="3730"/>
                    <a:pt x="354" y="3769"/>
                    <a:pt x="550" y="3779"/>
                  </a:cubicBezTo>
                  <a:lnTo>
                    <a:pt x="560" y="109"/>
                  </a:lnTo>
                  <a:cubicBezTo>
                    <a:pt x="363" y="99"/>
                    <a:pt x="167" y="59"/>
                    <a:pt x="10"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rot="4761902" flipH="1">
              <a:off x="2006320" y="1268237"/>
              <a:ext cx="155197" cy="1325217"/>
            </a:xfrm>
            <a:custGeom>
              <a:avLst/>
              <a:gdLst/>
              <a:ahLst/>
              <a:cxnLst/>
              <a:rect l="l" t="t" r="r" b="b"/>
              <a:pathLst>
                <a:path w="492" h="4201" extrusionOk="0">
                  <a:moveTo>
                    <a:pt x="10" y="1"/>
                  </a:moveTo>
                  <a:lnTo>
                    <a:pt x="1" y="3671"/>
                  </a:lnTo>
                  <a:cubicBezTo>
                    <a:pt x="1" y="3848"/>
                    <a:pt x="99" y="4005"/>
                    <a:pt x="324" y="4122"/>
                  </a:cubicBezTo>
                  <a:cubicBezTo>
                    <a:pt x="364" y="4152"/>
                    <a:pt x="432" y="4171"/>
                    <a:pt x="481" y="4201"/>
                  </a:cubicBezTo>
                  <a:lnTo>
                    <a:pt x="491" y="531"/>
                  </a:lnTo>
                  <a:cubicBezTo>
                    <a:pt x="442" y="511"/>
                    <a:pt x="383" y="481"/>
                    <a:pt x="334" y="452"/>
                  </a:cubicBezTo>
                  <a:cubicBezTo>
                    <a:pt x="128" y="334"/>
                    <a:pt x="10" y="158"/>
                    <a:pt x="10"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8"/>
            <p:cNvSpPr/>
            <p:nvPr/>
          </p:nvSpPr>
          <p:spPr>
            <a:xfrm rot="4761902" flipH="1">
              <a:off x="2305212" y="1342159"/>
              <a:ext cx="758635" cy="400625"/>
            </a:xfrm>
            <a:custGeom>
              <a:avLst/>
              <a:gdLst/>
              <a:ahLst/>
              <a:cxnLst/>
              <a:rect l="l" t="t" r="r" b="b"/>
              <a:pathLst>
                <a:path w="2405" h="1270" extrusionOk="0">
                  <a:moveTo>
                    <a:pt x="1206" y="1"/>
                  </a:moveTo>
                  <a:cubicBezTo>
                    <a:pt x="928" y="1"/>
                    <a:pt x="648" y="64"/>
                    <a:pt x="432" y="192"/>
                  </a:cubicBezTo>
                  <a:cubicBezTo>
                    <a:pt x="0" y="437"/>
                    <a:pt x="0" y="840"/>
                    <a:pt x="432" y="1085"/>
                  </a:cubicBezTo>
                  <a:cubicBezTo>
                    <a:pt x="648" y="1208"/>
                    <a:pt x="928" y="1269"/>
                    <a:pt x="1206" y="1269"/>
                  </a:cubicBezTo>
                  <a:cubicBezTo>
                    <a:pt x="1485" y="1269"/>
                    <a:pt x="1762" y="1208"/>
                    <a:pt x="1973" y="1085"/>
                  </a:cubicBezTo>
                  <a:cubicBezTo>
                    <a:pt x="2405" y="840"/>
                    <a:pt x="2405" y="437"/>
                    <a:pt x="1973" y="192"/>
                  </a:cubicBezTo>
                  <a:cubicBezTo>
                    <a:pt x="1762" y="64"/>
                    <a:pt x="1485" y="1"/>
                    <a:pt x="1206"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8"/>
            <p:cNvSpPr/>
            <p:nvPr/>
          </p:nvSpPr>
          <p:spPr>
            <a:xfrm rot="4761902" flipH="1">
              <a:off x="1405374" y="1297696"/>
              <a:ext cx="997109" cy="776645"/>
            </a:xfrm>
            <a:custGeom>
              <a:avLst/>
              <a:gdLst/>
              <a:ahLst/>
              <a:cxnLst/>
              <a:rect l="l" t="t" r="r" b="b"/>
              <a:pathLst>
                <a:path w="3161" h="2462" extrusionOk="0">
                  <a:moveTo>
                    <a:pt x="491" y="1"/>
                  </a:moveTo>
                  <a:lnTo>
                    <a:pt x="1" y="1542"/>
                  </a:lnTo>
                  <a:cubicBezTo>
                    <a:pt x="1" y="1777"/>
                    <a:pt x="158" y="2013"/>
                    <a:pt x="472" y="2189"/>
                  </a:cubicBezTo>
                  <a:cubicBezTo>
                    <a:pt x="781" y="2371"/>
                    <a:pt x="1186" y="2462"/>
                    <a:pt x="1589" y="2462"/>
                  </a:cubicBezTo>
                  <a:cubicBezTo>
                    <a:pt x="1993" y="2462"/>
                    <a:pt x="2395" y="2371"/>
                    <a:pt x="2699" y="2189"/>
                  </a:cubicBezTo>
                  <a:cubicBezTo>
                    <a:pt x="3004" y="2023"/>
                    <a:pt x="3161" y="1787"/>
                    <a:pt x="3161" y="1552"/>
                  </a:cubicBezTo>
                  <a:lnTo>
                    <a:pt x="2690" y="11"/>
                  </a:lnTo>
                  <a:cubicBezTo>
                    <a:pt x="2690" y="168"/>
                    <a:pt x="2582" y="344"/>
                    <a:pt x="2356" y="452"/>
                  </a:cubicBezTo>
                  <a:cubicBezTo>
                    <a:pt x="2140" y="575"/>
                    <a:pt x="1860" y="636"/>
                    <a:pt x="1582" y="636"/>
                  </a:cubicBezTo>
                  <a:cubicBezTo>
                    <a:pt x="1303" y="636"/>
                    <a:pt x="1026" y="575"/>
                    <a:pt x="815" y="452"/>
                  </a:cubicBezTo>
                  <a:cubicBezTo>
                    <a:pt x="599" y="325"/>
                    <a:pt x="491" y="158"/>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8"/>
            <p:cNvSpPr/>
            <p:nvPr/>
          </p:nvSpPr>
          <p:spPr>
            <a:xfrm rot="4761902" flipH="1">
              <a:off x="1672939" y="1301989"/>
              <a:ext cx="276011" cy="601253"/>
            </a:xfrm>
            <a:custGeom>
              <a:avLst/>
              <a:gdLst/>
              <a:ahLst/>
              <a:cxnLst/>
              <a:rect l="l" t="t" r="r" b="b"/>
              <a:pathLst>
                <a:path w="875" h="1906" extrusionOk="0">
                  <a:moveTo>
                    <a:pt x="658" y="0"/>
                  </a:moveTo>
                  <a:cubicBezTo>
                    <a:pt x="495" y="52"/>
                    <a:pt x="318" y="81"/>
                    <a:pt x="125" y="81"/>
                  </a:cubicBezTo>
                  <a:cubicBezTo>
                    <a:pt x="97" y="81"/>
                    <a:pt x="69" y="80"/>
                    <a:pt x="40" y="79"/>
                  </a:cubicBezTo>
                  <a:lnTo>
                    <a:pt x="1" y="1904"/>
                  </a:lnTo>
                  <a:cubicBezTo>
                    <a:pt x="30" y="1905"/>
                    <a:pt x="60" y="1906"/>
                    <a:pt x="90" y="1906"/>
                  </a:cubicBezTo>
                  <a:cubicBezTo>
                    <a:pt x="356" y="1906"/>
                    <a:pt x="627" y="1867"/>
                    <a:pt x="874" y="1796"/>
                  </a:cubicBezTo>
                  <a:lnTo>
                    <a:pt x="658" y="0"/>
                  </a:ln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rot="4761902" flipH="1">
              <a:off x="1729265" y="1545229"/>
              <a:ext cx="260239" cy="610086"/>
            </a:xfrm>
            <a:custGeom>
              <a:avLst/>
              <a:gdLst/>
              <a:ahLst/>
              <a:cxnLst/>
              <a:rect l="l" t="t" r="r" b="b"/>
              <a:pathLst>
                <a:path w="825" h="1934" extrusionOk="0">
                  <a:moveTo>
                    <a:pt x="285" y="1"/>
                  </a:moveTo>
                  <a:lnTo>
                    <a:pt x="0" y="1777"/>
                  </a:lnTo>
                  <a:cubicBezTo>
                    <a:pt x="236" y="1875"/>
                    <a:pt x="511" y="1924"/>
                    <a:pt x="795" y="1934"/>
                  </a:cubicBezTo>
                  <a:lnTo>
                    <a:pt x="825" y="109"/>
                  </a:lnTo>
                  <a:cubicBezTo>
                    <a:pt x="628" y="99"/>
                    <a:pt x="432" y="60"/>
                    <a:pt x="285" y="1"/>
                  </a:cubicBezTo>
                  <a:close/>
                </a:path>
              </a:pathLst>
            </a:custGeom>
            <a:solidFill>
              <a:srgbClr val="B8B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8"/>
            <p:cNvSpPr/>
            <p:nvPr/>
          </p:nvSpPr>
          <p:spPr>
            <a:xfrm rot="4761902" flipH="1">
              <a:off x="1848684" y="1659523"/>
              <a:ext cx="306924" cy="727750"/>
            </a:xfrm>
            <a:custGeom>
              <a:avLst/>
              <a:gdLst/>
              <a:ahLst/>
              <a:cxnLst/>
              <a:rect l="l" t="t" r="r" b="b"/>
              <a:pathLst>
                <a:path w="973" h="2307" extrusionOk="0">
                  <a:moveTo>
                    <a:pt x="491" y="1"/>
                  </a:moveTo>
                  <a:lnTo>
                    <a:pt x="1" y="1542"/>
                  </a:lnTo>
                  <a:cubicBezTo>
                    <a:pt x="1" y="1777"/>
                    <a:pt x="167" y="2013"/>
                    <a:pt x="472" y="2199"/>
                  </a:cubicBezTo>
                  <a:cubicBezTo>
                    <a:pt x="540" y="2248"/>
                    <a:pt x="619" y="2268"/>
                    <a:pt x="688" y="2307"/>
                  </a:cubicBezTo>
                  <a:lnTo>
                    <a:pt x="972" y="531"/>
                  </a:lnTo>
                  <a:cubicBezTo>
                    <a:pt x="923" y="501"/>
                    <a:pt x="864" y="482"/>
                    <a:pt x="815" y="452"/>
                  </a:cubicBezTo>
                  <a:cubicBezTo>
                    <a:pt x="609" y="334"/>
                    <a:pt x="491" y="158"/>
                    <a:pt x="491" y="1"/>
                  </a:cubicBezTo>
                  <a:close/>
                </a:path>
              </a:pathLst>
            </a:custGeom>
            <a:solidFill>
              <a:srgbClr val="B8B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8"/>
            <p:cNvSpPr/>
            <p:nvPr/>
          </p:nvSpPr>
          <p:spPr>
            <a:xfrm rot="4761902" flipH="1">
              <a:off x="1917695" y="1416224"/>
              <a:ext cx="758635" cy="398101"/>
            </a:xfrm>
            <a:custGeom>
              <a:avLst/>
              <a:gdLst/>
              <a:ahLst/>
              <a:cxnLst/>
              <a:rect l="l" t="t" r="r" b="b"/>
              <a:pathLst>
                <a:path w="2405" h="1262" extrusionOk="0">
                  <a:moveTo>
                    <a:pt x="1206" y="0"/>
                  </a:moveTo>
                  <a:cubicBezTo>
                    <a:pt x="928" y="0"/>
                    <a:pt x="648" y="62"/>
                    <a:pt x="432" y="184"/>
                  </a:cubicBezTo>
                  <a:cubicBezTo>
                    <a:pt x="0" y="430"/>
                    <a:pt x="0" y="832"/>
                    <a:pt x="432" y="1077"/>
                  </a:cubicBezTo>
                  <a:cubicBezTo>
                    <a:pt x="648" y="1200"/>
                    <a:pt x="928" y="1261"/>
                    <a:pt x="1206" y="1261"/>
                  </a:cubicBezTo>
                  <a:cubicBezTo>
                    <a:pt x="1485" y="1261"/>
                    <a:pt x="1762" y="1200"/>
                    <a:pt x="1973" y="1077"/>
                  </a:cubicBezTo>
                  <a:cubicBezTo>
                    <a:pt x="2405" y="832"/>
                    <a:pt x="2405" y="430"/>
                    <a:pt x="1973" y="184"/>
                  </a:cubicBezTo>
                  <a:cubicBezTo>
                    <a:pt x="1762" y="62"/>
                    <a:pt x="1485" y="0"/>
                    <a:pt x="1206" y="0"/>
                  </a:cubicBezTo>
                  <a:close/>
                </a:path>
              </a:pathLst>
            </a:custGeom>
            <a:solidFill>
              <a:srgbClr val="B8BE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rot="4761902" flipH="1">
              <a:off x="2455345" y="839430"/>
              <a:ext cx="693654" cy="1358655"/>
            </a:xfrm>
            <a:custGeom>
              <a:avLst/>
              <a:gdLst/>
              <a:ahLst/>
              <a:cxnLst/>
              <a:rect l="l" t="t" r="r" b="b"/>
              <a:pathLst>
                <a:path w="2199" h="4307" extrusionOk="0">
                  <a:moveTo>
                    <a:pt x="2199" y="11"/>
                  </a:moveTo>
                  <a:lnTo>
                    <a:pt x="2199" y="12"/>
                  </a:lnTo>
                  <a:lnTo>
                    <a:pt x="2199" y="12"/>
                  </a:lnTo>
                  <a:cubicBezTo>
                    <a:pt x="2199" y="12"/>
                    <a:pt x="2199" y="11"/>
                    <a:pt x="2199" y="11"/>
                  </a:cubicBezTo>
                  <a:close/>
                  <a:moveTo>
                    <a:pt x="20" y="1"/>
                  </a:moveTo>
                  <a:lnTo>
                    <a:pt x="0" y="3661"/>
                  </a:lnTo>
                  <a:cubicBezTo>
                    <a:pt x="0" y="3838"/>
                    <a:pt x="98" y="3995"/>
                    <a:pt x="324" y="4122"/>
                  </a:cubicBezTo>
                  <a:cubicBezTo>
                    <a:pt x="540" y="4245"/>
                    <a:pt x="820" y="4306"/>
                    <a:pt x="1098" y="4306"/>
                  </a:cubicBezTo>
                  <a:cubicBezTo>
                    <a:pt x="1377" y="4306"/>
                    <a:pt x="1654" y="4245"/>
                    <a:pt x="1865" y="4122"/>
                  </a:cubicBezTo>
                  <a:cubicBezTo>
                    <a:pt x="2071" y="3995"/>
                    <a:pt x="2189" y="3838"/>
                    <a:pt x="2189" y="3681"/>
                  </a:cubicBezTo>
                  <a:lnTo>
                    <a:pt x="2199" y="12"/>
                  </a:lnTo>
                  <a:lnTo>
                    <a:pt x="2199" y="12"/>
                  </a:lnTo>
                  <a:cubicBezTo>
                    <a:pt x="2198" y="169"/>
                    <a:pt x="2090" y="325"/>
                    <a:pt x="1885" y="452"/>
                  </a:cubicBezTo>
                  <a:cubicBezTo>
                    <a:pt x="1669" y="575"/>
                    <a:pt x="1389" y="636"/>
                    <a:pt x="1109" y="636"/>
                  </a:cubicBezTo>
                  <a:cubicBezTo>
                    <a:pt x="830" y="636"/>
                    <a:pt x="550" y="575"/>
                    <a:pt x="334" y="452"/>
                  </a:cubicBezTo>
                  <a:cubicBezTo>
                    <a:pt x="128" y="325"/>
                    <a:pt x="20" y="158"/>
                    <a:pt x="20" y="1"/>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8"/>
            <p:cNvSpPr/>
            <p:nvPr/>
          </p:nvSpPr>
          <p:spPr>
            <a:xfrm rot="4761902" flipH="1">
              <a:off x="2604313" y="872751"/>
              <a:ext cx="195573" cy="1181686"/>
            </a:xfrm>
            <a:custGeom>
              <a:avLst/>
              <a:gdLst/>
              <a:ahLst/>
              <a:cxnLst/>
              <a:rect l="l" t="t" r="r" b="b"/>
              <a:pathLst>
                <a:path w="620" h="3746" extrusionOk="0">
                  <a:moveTo>
                    <a:pt x="619" y="0"/>
                  </a:moveTo>
                  <a:lnTo>
                    <a:pt x="619" y="0"/>
                  </a:lnTo>
                  <a:cubicBezTo>
                    <a:pt x="456" y="51"/>
                    <a:pt x="279" y="80"/>
                    <a:pt x="93" y="80"/>
                  </a:cubicBezTo>
                  <a:cubicBezTo>
                    <a:pt x="65" y="80"/>
                    <a:pt x="38" y="80"/>
                    <a:pt x="11" y="79"/>
                  </a:cubicBezTo>
                  <a:lnTo>
                    <a:pt x="1" y="3739"/>
                  </a:lnTo>
                  <a:cubicBezTo>
                    <a:pt x="44" y="3743"/>
                    <a:pt x="87" y="3745"/>
                    <a:pt x="131" y="3745"/>
                  </a:cubicBezTo>
                  <a:cubicBezTo>
                    <a:pt x="295" y="3745"/>
                    <a:pt x="460" y="3717"/>
                    <a:pt x="600" y="3670"/>
                  </a:cubicBezTo>
                  <a:lnTo>
                    <a:pt x="619" y="0"/>
                  </a:lnTo>
                  <a:close/>
                </a:path>
              </a:pathLst>
            </a:custGeom>
            <a:solidFill>
              <a:srgbClr val="E8EE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8"/>
            <p:cNvSpPr/>
            <p:nvPr/>
          </p:nvSpPr>
          <p:spPr>
            <a:xfrm rot="4761902" flipH="1">
              <a:off x="2654618" y="1045542"/>
              <a:ext cx="176647" cy="1192412"/>
            </a:xfrm>
            <a:custGeom>
              <a:avLst/>
              <a:gdLst/>
              <a:ahLst/>
              <a:cxnLst/>
              <a:rect l="l" t="t" r="r" b="b"/>
              <a:pathLst>
                <a:path w="560" h="3780" extrusionOk="0">
                  <a:moveTo>
                    <a:pt x="10" y="1"/>
                  </a:moveTo>
                  <a:lnTo>
                    <a:pt x="0" y="3671"/>
                  </a:lnTo>
                  <a:cubicBezTo>
                    <a:pt x="167" y="3730"/>
                    <a:pt x="354" y="3769"/>
                    <a:pt x="550" y="3779"/>
                  </a:cubicBezTo>
                  <a:lnTo>
                    <a:pt x="560" y="119"/>
                  </a:lnTo>
                  <a:cubicBezTo>
                    <a:pt x="363" y="119"/>
                    <a:pt x="167" y="79"/>
                    <a:pt x="10" y="1"/>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rot="4761902" flipH="1">
              <a:off x="2792670" y="1121924"/>
              <a:ext cx="155197" cy="1322378"/>
            </a:xfrm>
            <a:custGeom>
              <a:avLst/>
              <a:gdLst/>
              <a:ahLst/>
              <a:cxnLst/>
              <a:rect l="l" t="t" r="r" b="b"/>
              <a:pathLst>
                <a:path w="492" h="4192" extrusionOk="0">
                  <a:moveTo>
                    <a:pt x="10" y="1"/>
                  </a:moveTo>
                  <a:lnTo>
                    <a:pt x="1" y="3661"/>
                  </a:lnTo>
                  <a:cubicBezTo>
                    <a:pt x="1" y="3838"/>
                    <a:pt x="99" y="3995"/>
                    <a:pt x="324" y="4122"/>
                  </a:cubicBezTo>
                  <a:cubicBezTo>
                    <a:pt x="364" y="4142"/>
                    <a:pt x="432" y="4172"/>
                    <a:pt x="481" y="4191"/>
                  </a:cubicBezTo>
                  <a:lnTo>
                    <a:pt x="491" y="521"/>
                  </a:lnTo>
                  <a:cubicBezTo>
                    <a:pt x="442" y="501"/>
                    <a:pt x="383" y="472"/>
                    <a:pt x="334" y="452"/>
                  </a:cubicBezTo>
                  <a:cubicBezTo>
                    <a:pt x="128" y="325"/>
                    <a:pt x="10" y="158"/>
                    <a:pt x="10" y="1"/>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8"/>
            <p:cNvSpPr/>
            <p:nvPr/>
          </p:nvSpPr>
          <p:spPr>
            <a:xfrm rot="4761902" flipH="1">
              <a:off x="3090476" y="1194315"/>
              <a:ext cx="758635" cy="401256"/>
            </a:xfrm>
            <a:custGeom>
              <a:avLst/>
              <a:gdLst/>
              <a:ahLst/>
              <a:cxnLst/>
              <a:rect l="l" t="t" r="r" b="b"/>
              <a:pathLst>
                <a:path w="2405" h="1272" extrusionOk="0">
                  <a:moveTo>
                    <a:pt x="1206" y="0"/>
                  </a:moveTo>
                  <a:cubicBezTo>
                    <a:pt x="928" y="0"/>
                    <a:pt x="648" y="62"/>
                    <a:pt x="432" y="184"/>
                  </a:cubicBezTo>
                  <a:cubicBezTo>
                    <a:pt x="0" y="430"/>
                    <a:pt x="0" y="842"/>
                    <a:pt x="432" y="1087"/>
                  </a:cubicBezTo>
                  <a:cubicBezTo>
                    <a:pt x="648" y="1210"/>
                    <a:pt x="928" y="1271"/>
                    <a:pt x="1206" y="1271"/>
                  </a:cubicBezTo>
                  <a:cubicBezTo>
                    <a:pt x="1485" y="1271"/>
                    <a:pt x="1762" y="1210"/>
                    <a:pt x="1973" y="1087"/>
                  </a:cubicBezTo>
                  <a:cubicBezTo>
                    <a:pt x="2405" y="842"/>
                    <a:pt x="2405" y="430"/>
                    <a:pt x="1973" y="184"/>
                  </a:cubicBezTo>
                  <a:cubicBezTo>
                    <a:pt x="1762" y="62"/>
                    <a:pt x="1485" y="0"/>
                    <a:pt x="1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8"/>
            <p:cNvSpPr/>
            <p:nvPr/>
          </p:nvSpPr>
          <p:spPr>
            <a:xfrm rot="4761902" flipH="1">
              <a:off x="3620531" y="620683"/>
              <a:ext cx="693654" cy="1358340"/>
            </a:xfrm>
            <a:custGeom>
              <a:avLst/>
              <a:gdLst/>
              <a:ahLst/>
              <a:cxnLst/>
              <a:rect l="l" t="t" r="r" b="b"/>
              <a:pathLst>
                <a:path w="2199" h="4306" extrusionOk="0">
                  <a:moveTo>
                    <a:pt x="2199" y="10"/>
                  </a:moveTo>
                  <a:lnTo>
                    <a:pt x="2199" y="12"/>
                  </a:lnTo>
                  <a:lnTo>
                    <a:pt x="2199" y="12"/>
                  </a:lnTo>
                  <a:cubicBezTo>
                    <a:pt x="2199" y="11"/>
                    <a:pt x="2199" y="11"/>
                    <a:pt x="2199" y="10"/>
                  </a:cubicBezTo>
                  <a:close/>
                  <a:moveTo>
                    <a:pt x="20" y="0"/>
                  </a:moveTo>
                  <a:lnTo>
                    <a:pt x="0" y="3670"/>
                  </a:lnTo>
                  <a:cubicBezTo>
                    <a:pt x="0" y="3837"/>
                    <a:pt x="98" y="4004"/>
                    <a:pt x="324" y="4122"/>
                  </a:cubicBezTo>
                  <a:cubicBezTo>
                    <a:pt x="540" y="4244"/>
                    <a:pt x="820" y="4306"/>
                    <a:pt x="1098" y="4306"/>
                  </a:cubicBezTo>
                  <a:cubicBezTo>
                    <a:pt x="1377" y="4306"/>
                    <a:pt x="1654" y="4244"/>
                    <a:pt x="1865" y="4122"/>
                  </a:cubicBezTo>
                  <a:cubicBezTo>
                    <a:pt x="2071" y="4004"/>
                    <a:pt x="2189" y="3837"/>
                    <a:pt x="2189" y="3680"/>
                  </a:cubicBezTo>
                  <a:lnTo>
                    <a:pt x="2199" y="12"/>
                  </a:lnTo>
                  <a:lnTo>
                    <a:pt x="2199" y="12"/>
                  </a:lnTo>
                  <a:cubicBezTo>
                    <a:pt x="2198" y="178"/>
                    <a:pt x="2090" y="334"/>
                    <a:pt x="1885" y="452"/>
                  </a:cubicBezTo>
                  <a:cubicBezTo>
                    <a:pt x="1669" y="574"/>
                    <a:pt x="1389" y="636"/>
                    <a:pt x="1109" y="636"/>
                  </a:cubicBezTo>
                  <a:cubicBezTo>
                    <a:pt x="830" y="636"/>
                    <a:pt x="550" y="574"/>
                    <a:pt x="334" y="452"/>
                  </a:cubicBezTo>
                  <a:cubicBezTo>
                    <a:pt x="128" y="334"/>
                    <a:pt x="20" y="157"/>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rot="4761902" flipH="1">
              <a:off x="3767173" y="654914"/>
              <a:ext cx="195573" cy="1180425"/>
            </a:xfrm>
            <a:custGeom>
              <a:avLst/>
              <a:gdLst/>
              <a:ahLst/>
              <a:cxnLst/>
              <a:rect l="l" t="t" r="r" b="b"/>
              <a:pathLst>
                <a:path w="620" h="3742" extrusionOk="0">
                  <a:moveTo>
                    <a:pt x="619" y="0"/>
                  </a:moveTo>
                  <a:lnTo>
                    <a:pt x="619" y="0"/>
                  </a:lnTo>
                  <a:cubicBezTo>
                    <a:pt x="463" y="50"/>
                    <a:pt x="293" y="71"/>
                    <a:pt x="115" y="71"/>
                  </a:cubicBezTo>
                  <a:cubicBezTo>
                    <a:pt x="81" y="71"/>
                    <a:pt x="46" y="71"/>
                    <a:pt x="11" y="69"/>
                  </a:cubicBezTo>
                  <a:lnTo>
                    <a:pt x="1" y="3739"/>
                  </a:lnTo>
                  <a:cubicBezTo>
                    <a:pt x="27" y="3741"/>
                    <a:pt x="53" y="3741"/>
                    <a:pt x="80" y="3741"/>
                  </a:cubicBezTo>
                  <a:cubicBezTo>
                    <a:pt x="261" y="3741"/>
                    <a:pt x="445" y="3712"/>
                    <a:pt x="600" y="3661"/>
                  </a:cubicBezTo>
                  <a:lnTo>
                    <a:pt x="619"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8"/>
            <p:cNvSpPr/>
            <p:nvPr/>
          </p:nvSpPr>
          <p:spPr>
            <a:xfrm rot="4761902" flipH="1">
              <a:off x="4254267" y="977250"/>
              <a:ext cx="758635" cy="398101"/>
            </a:xfrm>
            <a:custGeom>
              <a:avLst/>
              <a:gdLst/>
              <a:ahLst/>
              <a:cxnLst/>
              <a:rect l="l" t="t" r="r" b="b"/>
              <a:pathLst>
                <a:path w="2405" h="1262" extrusionOk="0">
                  <a:moveTo>
                    <a:pt x="1206" y="0"/>
                  </a:moveTo>
                  <a:cubicBezTo>
                    <a:pt x="928" y="0"/>
                    <a:pt x="648" y="62"/>
                    <a:pt x="432" y="184"/>
                  </a:cubicBezTo>
                  <a:cubicBezTo>
                    <a:pt x="0" y="430"/>
                    <a:pt x="0" y="832"/>
                    <a:pt x="432" y="1078"/>
                  </a:cubicBezTo>
                  <a:cubicBezTo>
                    <a:pt x="648" y="1200"/>
                    <a:pt x="928" y="1262"/>
                    <a:pt x="1206" y="1262"/>
                  </a:cubicBezTo>
                  <a:cubicBezTo>
                    <a:pt x="1485" y="1262"/>
                    <a:pt x="1762" y="1200"/>
                    <a:pt x="1973" y="1078"/>
                  </a:cubicBezTo>
                  <a:cubicBezTo>
                    <a:pt x="2405" y="832"/>
                    <a:pt x="2405" y="430"/>
                    <a:pt x="1973" y="184"/>
                  </a:cubicBezTo>
                  <a:cubicBezTo>
                    <a:pt x="1762" y="62"/>
                    <a:pt x="1485" y="0"/>
                    <a:pt x="1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8"/>
            <p:cNvSpPr/>
            <p:nvPr/>
          </p:nvSpPr>
          <p:spPr>
            <a:xfrm rot="4761902" flipH="1">
              <a:off x="4779671" y="402914"/>
              <a:ext cx="693654" cy="1358340"/>
            </a:xfrm>
            <a:custGeom>
              <a:avLst/>
              <a:gdLst/>
              <a:ahLst/>
              <a:cxnLst/>
              <a:rect l="l" t="t" r="r" b="b"/>
              <a:pathLst>
                <a:path w="2199" h="4306" extrusionOk="0">
                  <a:moveTo>
                    <a:pt x="2199" y="10"/>
                  </a:moveTo>
                  <a:lnTo>
                    <a:pt x="2199" y="12"/>
                  </a:lnTo>
                  <a:lnTo>
                    <a:pt x="2199" y="12"/>
                  </a:lnTo>
                  <a:cubicBezTo>
                    <a:pt x="2199" y="11"/>
                    <a:pt x="2199" y="11"/>
                    <a:pt x="2199" y="10"/>
                  </a:cubicBezTo>
                  <a:close/>
                  <a:moveTo>
                    <a:pt x="20" y="0"/>
                  </a:moveTo>
                  <a:lnTo>
                    <a:pt x="0" y="3661"/>
                  </a:lnTo>
                  <a:cubicBezTo>
                    <a:pt x="0" y="3837"/>
                    <a:pt x="98" y="3994"/>
                    <a:pt x="324" y="4122"/>
                  </a:cubicBezTo>
                  <a:cubicBezTo>
                    <a:pt x="540" y="4245"/>
                    <a:pt x="820" y="4306"/>
                    <a:pt x="1098" y="4306"/>
                  </a:cubicBezTo>
                  <a:cubicBezTo>
                    <a:pt x="1377" y="4306"/>
                    <a:pt x="1654" y="4245"/>
                    <a:pt x="1865" y="4122"/>
                  </a:cubicBezTo>
                  <a:cubicBezTo>
                    <a:pt x="2071" y="3994"/>
                    <a:pt x="2189" y="3837"/>
                    <a:pt x="2189" y="3680"/>
                  </a:cubicBezTo>
                  <a:lnTo>
                    <a:pt x="2199" y="12"/>
                  </a:lnTo>
                  <a:lnTo>
                    <a:pt x="2199" y="12"/>
                  </a:lnTo>
                  <a:cubicBezTo>
                    <a:pt x="2198" y="168"/>
                    <a:pt x="2090" y="334"/>
                    <a:pt x="1885" y="452"/>
                  </a:cubicBezTo>
                  <a:cubicBezTo>
                    <a:pt x="1669" y="574"/>
                    <a:pt x="1389" y="636"/>
                    <a:pt x="1109" y="636"/>
                  </a:cubicBezTo>
                  <a:cubicBezTo>
                    <a:pt x="830" y="636"/>
                    <a:pt x="550" y="574"/>
                    <a:pt x="334" y="452"/>
                  </a:cubicBezTo>
                  <a:cubicBezTo>
                    <a:pt x="128" y="334"/>
                    <a:pt x="20" y="157"/>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rot="4761902" flipH="1">
              <a:off x="4927863" y="435276"/>
              <a:ext cx="195573" cy="1183579"/>
            </a:xfrm>
            <a:custGeom>
              <a:avLst/>
              <a:gdLst/>
              <a:ahLst/>
              <a:cxnLst/>
              <a:rect l="l" t="t" r="r" b="b"/>
              <a:pathLst>
                <a:path w="620" h="3752" extrusionOk="0">
                  <a:moveTo>
                    <a:pt x="619" y="0"/>
                  </a:moveTo>
                  <a:cubicBezTo>
                    <a:pt x="462" y="58"/>
                    <a:pt x="291" y="81"/>
                    <a:pt x="113" y="81"/>
                  </a:cubicBezTo>
                  <a:cubicBezTo>
                    <a:pt x="79" y="81"/>
                    <a:pt x="45" y="81"/>
                    <a:pt x="11" y="79"/>
                  </a:cubicBezTo>
                  <a:lnTo>
                    <a:pt x="1" y="3749"/>
                  </a:lnTo>
                  <a:cubicBezTo>
                    <a:pt x="27" y="3751"/>
                    <a:pt x="53" y="3751"/>
                    <a:pt x="80" y="3751"/>
                  </a:cubicBezTo>
                  <a:cubicBezTo>
                    <a:pt x="261" y="3751"/>
                    <a:pt x="445" y="3722"/>
                    <a:pt x="600" y="3671"/>
                  </a:cubicBezTo>
                  <a:lnTo>
                    <a:pt x="619"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rot="4761902" flipH="1">
              <a:off x="5413407" y="759481"/>
              <a:ext cx="758635" cy="398101"/>
            </a:xfrm>
            <a:custGeom>
              <a:avLst/>
              <a:gdLst/>
              <a:ahLst/>
              <a:cxnLst/>
              <a:rect l="l" t="t" r="r" b="b"/>
              <a:pathLst>
                <a:path w="2405" h="1262" extrusionOk="0">
                  <a:moveTo>
                    <a:pt x="1206" y="1"/>
                  </a:moveTo>
                  <a:cubicBezTo>
                    <a:pt x="928" y="1"/>
                    <a:pt x="648" y="62"/>
                    <a:pt x="432" y="185"/>
                  </a:cubicBezTo>
                  <a:cubicBezTo>
                    <a:pt x="0" y="430"/>
                    <a:pt x="0" y="832"/>
                    <a:pt x="432" y="1078"/>
                  </a:cubicBezTo>
                  <a:cubicBezTo>
                    <a:pt x="648" y="1200"/>
                    <a:pt x="928" y="1262"/>
                    <a:pt x="1206" y="1262"/>
                  </a:cubicBezTo>
                  <a:cubicBezTo>
                    <a:pt x="1485" y="1262"/>
                    <a:pt x="1762" y="1200"/>
                    <a:pt x="1973" y="1078"/>
                  </a:cubicBezTo>
                  <a:cubicBezTo>
                    <a:pt x="2405" y="832"/>
                    <a:pt x="2405" y="430"/>
                    <a:pt x="1973" y="185"/>
                  </a:cubicBezTo>
                  <a:cubicBezTo>
                    <a:pt x="1762" y="62"/>
                    <a:pt x="1485" y="1"/>
                    <a:pt x="1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rot="4761902" flipH="1">
              <a:off x="5944857" y="183852"/>
              <a:ext cx="693654" cy="1358655"/>
            </a:xfrm>
            <a:custGeom>
              <a:avLst/>
              <a:gdLst/>
              <a:ahLst/>
              <a:cxnLst/>
              <a:rect l="l" t="t" r="r" b="b"/>
              <a:pathLst>
                <a:path w="2199" h="4307" extrusionOk="0">
                  <a:moveTo>
                    <a:pt x="2199" y="20"/>
                  </a:moveTo>
                  <a:lnTo>
                    <a:pt x="2199" y="22"/>
                  </a:lnTo>
                  <a:lnTo>
                    <a:pt x="2199" y="22"/>
                  </a:lnTo>
                  <a:cubicBezTo>
                    <a:pt x="2199" y="21"/>
                    <a:pt x="2199" y="21"/>
                    <a:pt x="2199" y="20"/>
                  </a:cubicBezTo>
                  <a:close/>
                  <a:moveTo>
                    <a:pt x="20" y="1"/>
                  </a:moveTo>
                  <a:lnTo>
                    <a:pt x="0" y="3671"/>
                  </a:lnTo>
                  <a:cubicBezTo>
                    <a:pt x="0" y="3847"/>
                    <a:pt x="98" y="4004"/>
                    <a:pt x="324" y="4122"/>
                  </a:cubicBezTo>
                  <a:cubicBezTo>
                    <a:pt x="540" y="4245"/>
                    <a:pt x="820" y="4306"/>
                    <a:pt x="1098" y="4306"/>
                  </a:cubicBezTo>
                  <a:cubicBezTo>
                    <a:pt x="1377" y="4306"/>
                    <a:pt x="1654" y="4245"/>
                    <a:pt x="1865" y="4122"/>
                  </a:cubicBezTo>
                  <a:cubicBezTo>
                    <a:pt x="2071" y="4004"/>
                    <a:pt x="2189" y="3847"/>
                    <a:pt x="2189" y="3681"/>
                  </a:cubicBezTo>
                  <a:lnTo>
                    <a:pt x="2199" y="22"/>
                  </a:lnTo>
                  <a:lnTo>
                    <a:pt x="2199" y="22"/>
                  </a:lnTo>
                  <a:cubicBezTo>
                    <a:pt x="2198" y="178"/>
                    <a:pt x="2090" y="335"/>
                    <a:pt x="1885" y="462"/>
                  </a:cubicBezTo>
                  <a:cubicBezTo>
                    <a:pt x="1669" y="584"/>
                    <a:pt x="1389" y="646"/>
                    <a:pt x="1109" y="646"/>
                  </a:cubicBezTo>
                  <a:cubicBezTo>
                    <a:pt x="830" y="646"/>
                    <a:pt x="550" y="584"/>
                    <a:pt x="334" y="462"/>
                  </a:cubicBezTo>
                  <a:cubicBezTo>
                    <a:pt x="128" y="334"/>
                    <a:pt x="20" y="167"/>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8"/>
            <p:cNvSpPr/>
            <p:nvPr/>
          </p:nvSpPr>
          <p:spPr>
            <a:xfrm rot="4761902" flipH="1">
              <a:off x="6091499" y="218083"/>
              <a:ext cx="195573" cy="1180740"/>
            </a:xfrm>
            <a:custGeom>
              <a:avLst/>
              <a:gdLst/>
              <a:ahLst/>
              <a:cxnLst/>
              <a:rect l="l" t="t" r="r" b="b"/>
              <a:pathLst>
                <a:path w="620" h="3743" extrusionOk="0">
                  <a:moveTo>
                    <a:pt x="619" y="1"/>
                  </a:moveTo>
                  <a:lnTo>
                    <a:pt x="619" y="1"/>
                  </a:lnTo>
                  <a:cubicBezTo>
                    <a:pt x="472" y="47"/>
                    <a:pt x="312" y="75"/>
                    <a:pt x="145" y="75"/>
                  </a:cubicBezTo>
                  <a:cubicBezTo>
                    <a:pt x="100" y="75"/>
                    <a:pt x="56" y="73"/>
                    <a:pt x="11" y="69"/>
                  </a:cubicBezTo>
                  <a:lnTo>
                    <a:pt x="1" y="3740"/>
                  </a:lnTo>
                  <a:cubicBezTo>
                    <a:pt x="34" y="3741"/>
                    <a:pt x="66" y="3742"/>
                    <a:pt x="99" y="3742"/>
                  </a:cubicBezTo>
                  <a:cubicBezTo>
                    <a:pt x="274" y="3742"/>
                    <a:pt x="451" y="3719"/>
                    <a:pt x="600" y="3661"/>
                  </a:cubicBezTo>
                  <a:lnTo>
                    <a:pt x="619" y="1"/>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8"/>
            <p:cNvSpPr/>
            <p:nvPr/>
          </p:nvSpPr>
          <p:spPr>
            <a:xfrm rot="4761902" flipH="1">
              <a:off x="6577197" y="539261"/>
              <a:ext cx="758635" cy="401256"/>
            </a:xfrm>
            <a:custGeom>
              <a:avLst/>
              <a:gdLst/>
              <a:ahLst/>
              <a:cxnLst/>
              <a:rect l="l" t="t" r="r" b="b"/>
              <a:pathLst>
                <a:path w="2405" h="1272" extrusionOk="0">
                  <a:moveTo>
                    <a:pt x="1206" y="1"/>
                  </a:moveTo>
                  <a:cubicBezTo>
                    <a:pt x="928" y="1"/>
                    <a:pt x="648" y="62"/>
                    <a:pt x="432" y="185"/>
                  </a:cubicBezTo>
                  <a:cubicBezTo>
                    <a:pt x="0" y="430"/>
                    <a:pt x="0" y="842"/>
                    <a:pt x="432" y="1088"/>
                  </a:cubicBezTo>
                  <a:cubicBezTo>
                    <a:pt x="648" y="1210"/>
                    <a:pt x="928" y="1272"/>
                    <a:pt x="1206" y="1272"/>
                  </a:cubicBezTo>
                  <a:cubicBezTo>
                    <a:pt x="1485" y="1272"/>
                    <a:pt x="1762" y="1210"/>
                    <a:pt x="1973" y="1088"/>
                  </a:cubicBezTo>
                  <a:cubicBezTo>
                    <a:pt x="2405" y="842"/>
                    <a:pt x="2405" y="430"/>
                    <a:pt x="1973" y="185"/>
                  </a:cubicBezTo>
                  <a:cubicBezTo>
                    <a:pt x="1762" y="62"/>
                    <a:pt x="1485" y="1"/>
                    <a:pt x="1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rot="4761902" flipH="1">
              <a:off x="6905717" y="205108"/>
              <a:ext cx="687661" cy="950144"/>
            </a:xfrm>
            <a:custGeom>
              <a:avLst/>
              <a:gdLst/>
              <a:ahLst/>
              <a:cxnLst/>
              <a:rect l="l" t="t" r="r" b="b"/>
              <a:pathLst>
                <a:path w="2180" h="3012" extrusionOk="0">
                  <a:moveTo>
                    <a:pt x="766" y="1"/>
                  </a:moveTo>
                  <a:lnTo>
                    <a:pt x="1" y="2376"/>
                  </a:lnTo>
                  <a:cubicBezTo>
                    <a:pt x="1" y="2543"/>
                    <a:pt x="99" y="2700"/>
                    <a:pt x="315" y="2827"/>
                  </a:cubicBezTo>
                  <a:cubicBezTo>
                    <a:pt x="531" y="2950"/>
                    <a:pt x="811" y="3011"/>
                    <a:pt x="1090" y="3011"/>
                  </a:cubicBezTo>
                  <a:cubicBezTo>
                    <a:pt x="1370" y="3011"/>
                    <a:pt x="1650" y="2950"/>
                    <a:pt x="1866" y="2827"/>
                  </a:cubicBezTo>
                  <a:cubicBezTo>
                    <a:pt x="2072" y="2709"/>
                    <a:pt x="2180" y="2543"/>
                    <a:pt x="2180" y="2386"/>
                  </a:cubicBezTo>
                  <a:lnTo>
                    <a:pt x="1424" y="21"/>
                  </a:lnTo>
                  <a:cubicBezTo>
                    <a:pt x="1424" y="70"/>
                    <a:pt x="1385" y="119"/>
                    <a:pt x="1336" y="138"/>
                  </a:cubicBezTo>
                  <a:cubicBezTo>
                    <a:pt x="1267" y="178"/>
                    <a:pt x="1181" y="197"/>
                    <a:pt x="1096" y="197"/>
                  </a:cubicBezTo>
                  <a:cubicBezTo>
                    <a:pt x="1012" y="197"/>
                    <a:pt x="928" y="178"/>
                    <a:pt x="865" y="138"/>
                  </a:cubicBezTo>
                  <a:cubicBezTo>
                    <a:pt x="806" y="109"/>
                    <a:pt x="766" y="50"/>
                    <a:pt x="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rot="4761902" flipH="1">
              <a:off x="7109017" y="168199"/>
              <a:ext cx="192419" cy="895571"/>
            </a:xfrm>
            <a:custGeom>
              <a:avLst/>
              <a:gdLst/>
              <a:ahLst/>
              <a:cxnLst/>
              <a:rect l="l" t="t" r="r" b="b"/>
              <a:pathLst>
                <a:path w="610" h="2839" extrusionOk="0">
                  <a:moveTo>
                    <a:pt x="236" y="0"/>
                  </a:moveTo>
                  <a:cubicBezTo>
                    <a:pt x="177" y="20"/>
                    <a:pt x="119" y="30"/>
                    <a:pt x="60" y="30"/>
                  </a:cubicBezTo>
                  <a:lnTo>
                    <a:pt x="1" y="2837"/>
                  </a:lnTo>
                  <a:cubicBezTo>
                    <a:pt x="35" y="2838"/>
                    <a:pt x="69" y="2839"/>
                    <a:pt x="103" y="2839"/>
                  </a:cubicBezTo>
                  <a:cubicBezTo>
                    <a:pt x="281" y="2839"/>
                    <a:pt x="452" y="2816"/>
                    <a:pt x="609" y="2758"/>
                  </a:cubicBezTo>
                  <a:lnTo>
                    <a:pt x="236"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8"/>
            <p:cNvSpPr/>
            <p:nvPr/>
          </p:nvSpPr>
          <p:spPr>
            <a:xfrm rot="4761889" flipH="1">
              <a:off x="7589260" y="534257"/>
              <a:ext cx="234582" cy="119561"/>
            </a:xfrm>
            <a:custGeom>
              <a:avLst/>
              <a:gdLst/>
              <a:ahLst/>
              <a:cxnLst/>
              <a:rect l="l" t="t" r="r" b="b"/>
              <a:pathLst>
                <a:path w="737" h="379" extrusionOk="0">
                  <a:moveTo>
                    <a:pt x="368" y="1"/>
                  </a:moveTo>
                  <a:cubicBezTo>
                    <a:pt x="285" y="1"/>
                    <a:pt x="202" y="18"/>
                    <a:pt x="138" y="52"/>
                  </a:cubicBezTo>
                  <a:cubicBezTo>
                    <a:pt x="0" y="131"/>
                    <a:pt x="20" y="248"/>
                    <a:pt x="138" y="327"/>
                  </a:cubicBezTo>
                  <a:cubicBezTo>
                    <a:pt x="206" y="361"/>
                    <a:pt x="292" y="378"/>
                    <a:pt x="376" y="378"/>
                  </a:cubicBezTo>
                  <a:cubicBezTo>
                    <a:pt x="459" y="378"/>
                    <a:pt x="540" y="361"/>
                    <a:pt x="599" y="327"/>
                  </a:cubicBezTo>
                  <a:cubicBezTo>
                    <a:pt x="736" y="248"/>
                    <a:pt x="727" y="131"/>
                    <a:pt x="599" y="52"/>
                  </a:cubicBezTo>
                  <a:cubicBezTo>
                    <a:pt x="535" y="18"/>
                    <a:pt x="452" y="1"/>
                    <a:pt x="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8"/>
            <p:cNvSpPr/>
            <p:nvPr/>
          </p:nvSpPr>
          <p:spPr>
            <a:xfrm rot="4761902" flipH="1">
              <a:off x="3163973" y="-330145"/>
              <a:ext cx="1919773" cy="5827991"/>
            </a:xfrm>
            <a:custGeom>
              <a:avLst/>
              <a:gdLst/>
              <a:ahLst/>
              <a:cxnLst/>
              <a:rect l="l" t="t" r="r" b="b"/>
              <a:pathLst>
                <a:path w="6086" h="18475" extrusionOk="0">
                  <a:moveTo>
                    <a:pt x="6085" y="30"/>
                  </a:moveTo>
                  <a:lnTo>
                    <a:pt x="6085" y="33"/>
                  </a:lnTo>
                  <a:lnTo>
                    <a:pt x="6085" y="33"/>
                  </a:lnTo>
                  <a:cubicBezTo>
                    <a:pt x="6085" y="32"/>
                    <a:pt x="6085" y="31"/>
                    <a:pt x="6085" y="30"/>
                  </a:cubicBezTo>
                  <a:close/>
                  <a:moveTo>
                    <a:pt x="30" y="1"/>
                  </a:moveTo>
                  <a:lnTo>
                    <a:pt x="1" y="16703"/>
                  </a:lnTo>
                  <a:cubicBezTo>
                    <a:pt x="1" y="17165"/>
                    <a:pt x="295" y="17616"/>
                    <a:pt x="894" y="17960"/>
                  </a:cubicBezTo>
                  <a:cubicBezTo>
                    <a:pt x="1493" y="18303"/>
                    <a:pt x="2270" y="18475"/>
                    <a:pt x="3046" y="18475"/>
                  </a:cubicBezTo>
                  <a:cubicBezTo>
                    <a:pt x="3821" y="18475"/>
                    <a:pt x="4594" y="18303"/>
                    <a:pt x="5183" y="17960"/>
                  </a:cubicBezTo>
                  <a:cubicBezTo>
                    <a:pt x="5771" y="17626"/>
                    <a:pt x="6066" y="17174"/>
                    <a:pt x="6066" y="16733"/>
                  </a:cubicBezTo>
                  <a:lnTo>
                    <a:pt x="6085" y="33"/>
                  </a:lnTo>
                  <a:lnTo>
                    <a:pt x="6085" y="33"/>
                  </a:lnTo>
                  <a:cubicBezTo>
                    <a:pt x="6084" y="483"/>
                    <a:pt x="5790" y="924"/>
                    <a:pt x="5202" y="1247"/>
                  </a:cubicBezTo>
                  <a:cubicBezTo>
                    <a:pt x="4613" y="1590"/>
                    <a:pt x="3841" y="1762"/>
                    <a:pt x="3066" y="1762"/>
                  </a:cubicBezTo>
                  <a:cubicBezTo>
                    <a:pt x="2292" y="1762"/>
                    <a:pt x="1517" y="1590"/>
                    <a:pt x="923" y="1247"/>
                  </a:cubicBezTo>
                  <a:cubicBezTo>
                    <a:pt x="325" y="904"/>
                    <a:pt x="30" y="452"/>
                    <a:pt x="30" y="1"/>
                  </a:cubicBezTo>
                  <a:close/>
                </a:path>
              </a:pathLst>
            </a:custGeom>
            <a:solidFill>
              <a:srgbClr val="D86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rot="4761902" flipH="1">
              <a:off x="3163973" y="-330145"/>
              <a:ext cx="1919773" cy="5827991"/>
            </a:xfrm>
            <a:custGeom>
              <a:avLst/>
              <a:gdLst/>
              <a:ahLst/>
              <a:cxnLst/>
              <a:rect l="l" t="t" r="r" b="b"/>
              <a:pathLst>
                <a:path w="6086" h="18475" extrusionOk="0">
                  <a:moveTo>
                    <a:pt x="6085" y="30"/>
                  </a:moveTo>
                  <a:lnTo>
                    <a:pt x="6085" y="33"/>
                  </a:lnTo>
                  <a:lnTo>
                    <a:pt x="6085" y="33"/>
                  </a:lnTo>
                  <a:cubicBezTo>
                    <a:pt x="6085" y="32"/>
                    <a:pt x="6085" y="31"/>
                    <a:pt x="6085" y="30"/>
                  </a:cubicBezTo>
                  <a:close/>
                  <a:moveTo>
                    <a:pt x="30" y="1"/>
                  </a:moveTo>
                  <a:lnTo>
                    <a:pt x="1" y="16703"/>
                  </a:lnTo>
                  <a:cubicBezTo>
                    <a:pt x="1" y="17165"/>
                    <a:pt x="295" y="17616"/>
                    <a:pt x="894" y="17960"/>
                  </a:cubicBezTo>
                  <a:cubicBezTo>
                    <a:pt x="1493" y="18303"/>
                    <a:pt x="2270" y="18475"/>
                    <a:pt x="3046" y="18475"/>
                  </a:cubicBezTo>
                  <a:cubicBezTo>
                    <a:pt x="3821" y="18475"/>
                    <a:pt x="4594" y="18303"/>
                    <a:pt x="5183" y="17960"/>
                  </a:cubicBezTo>
                  <a:cubicBezTo>
                    <a:pt x="5771" y="17626"/>
                    <a:pt x="6066" y="17174"/>
                    <a:pt x="6066" y="16733"/>
                  </a:cubicBezTo>
                  <a:lnTo>
                    <a:pt x="6085" y="33"/>
                  </a:lnTo>
                  <a:lnTo>
                    <a:pt x="6085" y="33"/>
                  </a:lnTo>
                  <a:cubicBezTo>
                    <a:pt x="6084" y="483"/>
                    <a:pt x="5790" y="924"/>
                    <a:pt x="5202" y="1247"/>
                  </a:cubicBezTo>
                  <a:cubicBezTo>
                    <a:pt x="4613" y="1590"/>
                    <a:pt x="3841" y="1762"/>
                    <a:pt x="3066" y="1762"/>
                  </a:cubicBezTo>
                  <a:cubicBezTo>
                    <a:pt x="2292" y="1762"/>
                    <a:pt x="1517" y="1590"/>
                    <a:pt x="923" y="1247"/>
                  </a:cubicBezTo>
                  <a:cubicBezTo>
                    <a:pt x="325" y="904"/>
                    <a:pt x="30" y="452"/>
                    <a:pt x="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rot="4761902" flipH="1">
              <a:off x="3713618" y="-776585"/>
              <a:ext cx="368435" cy="5479731"/>
            </a:xfrm>
            <a:custGeom>
              <a:avLst/>
              <a:gdLst/>
              <a:ahLst/>
              <a:cxnLst/>
              <a:rect l="l" t="t" r="r" b="b"/>
              <a:pathLst>
                <a:path w="1168" h="17371" extrusionOk="0">
                  <a:moveTo>
                    <a:pt x="1168" y="1"/>
                  </a:moveTo>
                  <a:lnTo>
                    <a:pt x="1168" y="1"/>
                  </a:lnTo>
                  <a:cubicBezTo>
                    <a:pt x="1040" y="138"/>
                    <a:pt x="873" y="266"/>
                    <a:pt x="697" y="374"/>
                  </a:cubicBezTo>
                  <a:cubicBezTo>
                    <a:pt x="491" y="491"/>
                    <a:pt x="265" y="590"/>
                    <a:pt x="29" y="668"/>
                  </a:cubicBezTo>
                  <a:lnTo>
                    <a:pt x="0" y="17371"/>
                  </a:lnTo>
                  <a:cubicBezTo>
                    <a:pt x="236" y="17292"/>
                    <a:pt x="471" y="17204"/>
                    <a:pt x="667" y="17076"/>
                  </a:cubicBezTo>
                  <a:cubicBezTo>
                    <a:pt x="854" y="16968"/>
                    <a:pt x="1011" y="16851"/>
                    <a:pt x="1148" y="16713"/>
                  </a:cubicBezTo>
                  <a:lnTo>
                    <a:pt x="1168" y="1"/>
                  </a:ln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rot="4761902" flipH="1">
              <a:off x="3575917" y="-247033"/>
              <a:ext cx="539088" cy="5344402"/>
            </a:xfrm>
            <a:custGeom>
              <a:avLst/>
              <a:gdLst/>
              <a:ahLst/>
              <a:cxnLst/>
              <a:rect l="l" t="t" r="r" b="b"/>
              <a:pathLst>
                <a:path w="1709" h="16942" extrusionOk="0">
                  <a:moveTo>
                    <a:pt x="1708" y="0"/>
                  </a:moveTo>
                  <a:lnTo>
                    <a:pt x="1708" y="0"/>
                  </a:lnTo>
                  <a:cubicBezTo>
                    <a:pt x="1237" y="158"/>
                    <a:pt x="726" y="229"/>
                    <a:pt x="218" y="229"/>
                  </a:cubicBezTo>
                  <a:cubicBezTo>
                    <a:pt x="155" y="229"/>
                    <a:pt x="93" y="228"/>
                    <a:pt x="30" y="226"/>
                  </a:cubicBezTo>
                  <a:lnTo>
                    <a:pt x="1" y="16939"/>
                  </a:lnTo>
                  <a:cubicBezTo>
                    <a:pt x="64" y="16941"/>
                    <a:pt x="128" y="16942"/>
                    <a:pt x="192" y="16942"/>
                  </a:cubicBezTo>
                  <a:cubicBezTo>
                    <a:pt x="708" y="16942"/>
                    <a:pt x="1225" y="16870"/>
                    <a:pt x="1679" y="16713"/>
                  </a:cubicBezTo>
                  <a:lnTo>
                    <a:pt x="1708" y="0"/>
                  </a:lnTo>
                  <a:close/>
                </a:path>
              </a:pathLst>
            </a:custGeom>
            <a:solidFill>
              <a:srgbClr val="FF3121">
                <a:alpha val="4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rot="4761902" flipH="1">
              <a:off x="3706520" y="234448"/>
              <a:ext cx="489564" cy="5368377"/>
            </a:xfrm>
            <a:custGeom>
              <a:avLst/>
              <a:gdLst/>
              <a:ahLst/>
              <a:cxnLst/>
              <a:rect l="l" t="t" r="r" b="b"/>
              <a:pathLst>
                <a:path w="1552" h="17018" extrusionOk="0">
                  <a:moveTo>
                    <a:pt x="30" y="1"/>
                  </a:moveTo>
                  <a:lnTo>
                    <a:pt x="1" y="16704"/>
                  </a:lnTo>
                  <a:cubicBezTo>
                    <a:pt x="472" y="16890"/>
                    <a:pt x="1002" y="16988"/>
                    <a:pt x="1522" y="17018"/>
                  </a:cubicBezTo>
                  <a:lnTo>
                    <a:pt x="1551" y="305"/>
                  </a:lnTo>
                  <a:cubicBezTo>
                    <a:pt x="1021" y="295"/>
                    <a:pt x="491" y="187"/>
                    <a:pt x="30" y="1"/>
                  </a:cubicBezTo>
                  <a:close/>
                </a:path>
              </a:pathLst>
            </a:custGeom>
            <a:solidFill>
              <a:srgbClr val="FF3121">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rot="4761902" flipH="1">
              <a:off x="5931218" y="1488405"/>
              <a:ext cx="2095789" cy="1108501"/>
            </a:xfrm>
            <a:custGeom>
              <a:avLst/>
              <a:gdLst/>
              <a:ahLst/>
              <a:cxnLst/>
              <a:rect l="l" t="t" r="r" b="b"/>
              <a:pathLst>
                <a:path w="6644" h="3514" extrusionOk="0">
                  <a:moveTo>
                    <a:pt x="3321" y="1"/>
                  </a:moveTo>
                  <a:cubicBezTo>
                    <a:pt x="2547" y="1"/>
                    <a:pt x="1771" y="172"/>
                    <a:pt x="1178" y="516"/>
                  </a:cubicBezTo>
                  <a:cubicBezTo>
                    <a:pt x="0" y="1203"/>
                    <a:pt x="0" y="2312"/>
                    <a:pt x="1187" y="2999"/>
                  </a:cubicBezTo>
                  <a:cubicBezTo>
                    <a:pt x="1781" y="3342"/>
                    <a:pt x="2556" y="3514"/>
                    <a:pt x="3330" y="3514"/>
                  </a:cubicBezTo>
                  <a:cubicBezTo>
                    <a:pt x="4105" y="3514"/>
                    <a:pt x="4877" y="3342"/>
                    <a:pt x="5466" y="2999"/>
                  </a:cubicBezTo>
                  <a:cubicBezTo>
                    <a:pt x="6644" y="2312"/>
                    <a:pt x="6644" y="1203"/>
                    <a:pt x="5456" y="516"/>
                  </a:cubicBezTo>
                  <a:cubicBezTo>
                    <a:pt x="4868" y="172"/>
                    <a:pt x="4095" y="1"/>
                    <a:pt x="33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rot="4761902" flipH="1">
              <a:off x="3163459" y="-326882"/>
              <a:ext cx="1919773" cy="5827991"/>
            </a:xfrm>
            <a:custGeom>
              <a:avLst/>
              <a:gdLst/>
              <a:ahLst/>
              <a:cxnLst/>
              <a:rect l="l" t="t" r="r" b="b"/>
              <a:pathLst>
                <a:path w="6086" h="18475" extrusionOk="0">
                  <a:moveTo>
                    <a:pt x="6085" y="30"/>
                  </a:moveTo>
                  <a:lnTo>
                    <a:pt x="6085" y="33"/>
                  </a:lnTo>
                  <a:lnTo>
                    <a:pt x="6085" y="33"/>
                  </a:lnTo>
                  <a:cubicBezTo>
                    <a:pt x="6085" y="32"/>
                    <a:pt x="6085" y="31"/>
                    <a:pt x="6085" y="30"/>
                  </a:cubicBezTo>
                  <a:close/>
                  <a:moveTo>
                    <a:pt x="30" y="1"/>
                  </a:moveTo>
                  <a:lnTo>
                    <a:pt x="1" y="16703"/>
                  </a:lnTo>
                  <a:cubicBezTo>
                    <a:pt x="1" y="17165"/>
                    <a:pt x="295" y="17616"/>
                    <a:pt x="894" y="17960"/>
                  </a:cubicBezTo>
                  <a:cubicBezTo>
                    <a:pt x="1493" y="18303"/>
                    <a:pt x="2270" y="18475"/>
                    <a:pt x="3046" y="18475"/>
                  </a:cubicBezTo>
                  <a:cubicBezTo>
                    <a:pt x="3821" y="18475"/>
                    <a:pt x="4594" y="18303"/>
                    <a:pt x="5183" y="17960"/>
                  </a:cubicBezTo>
                  <a:cubicBezTo>
                    <a:pt x="5771" y="17626"/>
                    <a:pt x="6066" y="17174"/>
                    <a:pt x="6066" y="16733"/>
                  </a:cubicBezTo>
                  <a:lnTo>
                    <a:pt x="6085" y="33"/>
                  </a:lnTo>
                  <a:lnTo>
                    <a:pt x="6085" y="33"/>
                  </a:lnTo>
                  <a:cubicBezTo>
                    <a:pt x="6084" y="483"/>
                    <a:pt x="5790" y="924"/>
                    <a:pt x="5202" y="1247"/>
                  </a:cubicBezTo>
                  <a:cubicBezTo>
                    <a:pt x="4613" y="1590"/>
                    <a:pt x="3841" y="1762"/>
                    <a:pt x="3066" y="1762"/>
                  </a:cubicBezTo>
                  <a:cubicBezTo>
                    <a:pt x="2292" y="1762"/>
                    <a:pt x="1517" y="1590"/>
                    <a:pt x="923" y="1247"/>
                  </a:cubicBezTo>
                  <a:cubicBezTo>
                    <a:pt x="325" y="904"/>
                    <a:pt x="30" y="452"/>
                    <a:pt x="30" y="1"/>
                  </a:cubicBezTo>
                  <a:close/>
                </a:path>
              </a:pathLst>
            </a:custGeom>
            <a:solidFill>
              <a:srgbClr val="FF3121">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rot="4761902" flipH="1">
              <a:off x="6776675" y="628965"/>
              <a:ext cx="1907155" cy="2541919"/>
            </a:xfrm>
            <a:custGeom>
              <a:avLst/>
              <a:gdLst/>
              <a:ahLst/>
              <a:cxnLst/>
              <a:rect l="l" t="t" r="r" b="b"/>
              <a:pathLst>
                <a:path w="6046" h="8058" extrusionOk="0">
                  <a:moveTo>
                    <a:pt x="6045" y="6419"/>
                  </a:moveTo>
                  <a:cubicBezTo>
                    <a:pt x="5987" y="3190"/>
                    <a:pt x="4505" y="1"/>
                    <a:pt x="3003" y="11"/>
                  </a:cubicBezTo>
                  <a:cubicBezTo>
                    <a:pt x="1512" y="30"/>
                    <a:pt x="49" y="3269"/>
                    <a:pt x="0" y="6458"/>
                  </a:cubicBezTo>
                  <a:cubicBezTo>
                    <a:pt x="275" y="7351"/>
                    <a:pt x="1502" y="8058"/>
                    <a:pt x="3003" y="8058"/>
                  </a:cubicBezTo>
                  <a:cubicBezTo>
                    <a:pt x="4524" y="8048"/>
                    <a:pt x="5780" y="7302"/>
                    <a:pt x="6045" y="64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rot="4761902" flipH="1">
              <a:off x="753836" y="3611569"/>
              <a:ext cx="690500" cy="1358340"/>
            </a:xfrm>
            <a:custGeom>
              <a:avLst/>
              <a:gdLst/>
              <a:ahLst/>
              <a:cxnLst/>
              <a:rect l="l" t="t" r="r" b="b"/>
              <a:pathLst>
                <a:path w="2189" h="4306" extrusionOk="0">
                  <a:moveTo>
                    <a:pt x="2189" y="10"/>
                  </a:moveTo>
                  <a:lnTo>
                    <a:pt x="2189" y="12"/>
                  </a:lnTo>
                  <a:lnTo>
                    <a:pt x="2189" y="12"/>
                  </a:lnTo>
                  <a:cubicBezTo>
                    <a:pt x="2189" y="11"/>
                    <a:pt x="2189" y="11"/>
                    <a:pt x="2189" y="10"/>
                  </a:cubicBezTo>
                  <a:close/>
                  <a:moveTo>
                    <a:pt x="10" y="0"/>
                  </a:moveTo>
                  <a:lnTo>
                    <a:pt x="0" y="3670"/>
                  </a:lnTo>
                  <a:cubicBezTo>
                    <a:pt x="0" y="3837"/>
                    <a:pt x="98" y="3994"/>
                    <a:pt x="314" y="4122"/>
                  </a:cubicBezTo>
                  <a:cubicBezTo>
                    <a:pt x="530" y="4245"/>
                    <a:pt x="810" y="4306"/>
                    <a:pt x="1090" y="4306"/>
                  </a:cubicBezTo>
                  <a:cubicBezTo>
                    <a:pt x="1369" y="4306"/>
                    <a:pt x="1649" y="4245"/>
                    <a:pt x="1865" y="4122"/>
                  </a:cubicBezTo>
                  <a:cubicBezTo>
                    <a:pt x="2071" y="3994"/>
                    <a:pt x="2179" y="3837"/>
                    <a:pt x="2179" y="3680"/>
                  </a:cubicBezTo>
                  <a:lnTo>
                    <a:pt x="2189" y="12"/>
                  </a:lnTo>
                  <a:lnTo>
                    <a:pt x="2189" y="12"/>
                  </a:lnTo>
                  <a:cubicBezTo>
                    <a:pt x="2188" y="168"/>
                    <a:pt x="2080" y="334"/>
                    <a:pt x="1875" y="452"/>
                  </a:cubicBezTo>
                  <a:cubicBezTo>
                    <a:pt x="1659" y="574"/>
                    <a:pt x="1379" y="636"/>
                    <a:pt x="1099" y="636"/>
                  </a:cubicBezTo>
                  <a:cubicBezTo>
                    <a:pt x="820" y="636"/>
                    <a:pt x="540" y="574"/>
                    <a:pt x="324" y="452"/>
                  </a:cubicBezTo>
                  <a:cubicBezTo>
                    <a:pt x="118" y="334"/>
                    <a:pt x="10" y="157"/>
                    <a:pt x="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8"/>
            <p:cNvSpPr/>
            <p:nvPr/>
          </p:nvSpPr>
          <p:spPr>
            <a:xfrm rot="4761902" flipH="1">
              <a:off x="1385121" y="3963485"/>
              <a:ext cx="758635" cy="398101"/>
            </a:xfrm>
            <a:custGeom>
              <a:avLst/>
              <a:gdLst/>
              <a:ahLst/>
              <a:cxnLst/>
              <a:rect l="l" t="t" r="r" b="b"/>
              <a:pathLst>
                <a:path w="2405" h="1262" extrusionOk="0">
                  <a:moveTo>
                    <a:pt x="1194" y="1"/>
                  </a:moveTo>
                  <a:cubicBezTo>
                    <a:pt x="913" y="1"/>
                    <a:pt x="633" y="62"/>
                    <a:pt x="422" y="185"/>
                  </a:cubicBezTo>
                  <a:cubicBezTo>
                    <a:pt x="0" y="430"/>
                    <a:pt x="0" y="832"/>
                    <a:pt x="422" y="1078"/>
                  </a:cubicBezTo>
                  <a:cubicBezTo>
                    <a:pt x="638" y="1200"/>
                    <a:pt x="918" y="1262"/>
                    <a:pt x="1197" y="1262"/>
                  </a:cubicBezTo>
                  <a:cubicBezTo>
                    <a:pt x="1477" y="1262"/>
                    <a:pt x="1757" y="1200"/>
                    <a:pt x="1973" y="1078"/>
                  </a:cubicBezTo>
                  <a:cubicBezTo>
                    <a:pt x="2405" y="832"/>
                    <a:pt x="2405" y="430"/>
                    <a:pt x="1973" y="185"/>
                  </a:cubicBezTo>
                  <a:cubicBezTo>
                    <a:pt x="1757" y="62"/>
                    <a:pt x="1475" y="1"/>
                    <a:pt x="1194" y="1"/>
                  </a:cubicBezTo>
                  <a:close/>
                </a:path>
              </a:pathLst>
            </a:custGeom>
            <a:solidFill>
              <a:srgbClr val="C1C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8"/>
            <p:cNvSpPr/>
            <p:nvPr/>
          </p:nvSpPr>
          <p:spPr>
            <a:xfrm rot="4761902" flipH="1">
              <a:off x="500671" y="3925674"/>
              <a:ext cx="997109" cy="777276"/>
            </a:xfrm>
            <a:custGeom>
              <a:avLst/>
              <a:gdLst/>
              <a:ahLst/>
              <a:cxnLst/>
              <a:rect l="l" t="t" r="r" b="b"/>
              <a:pathLst>
                <a:path w="3161" h="2464" extrusionOk="0">
                  <a:moveTo>
                    <a:pt x="492" y="0"/>
                  </a:moveTo>
                  <a:lnTo>
                    <a:pt x="1" y="1551"/>
                  </a:lnTo>
                  <a:cubicBezTo>
                    <a:pt x="1" y="1787"/>
                    <a:pt x="168" y="2012"/>
                    <a:pt x="472" y="2199"/>
                  </a:cubicBezTo>
                  <a:cubicBezTo>
                    <a:pt x="786" y="2375"/>
                    <a:pt x="1191" y="2464"/>
                    <a:pt x="1593" y="2464"/>
                  </a:cubicBezTo>
                  <a:cubicBezTo>
                    <a:pt x="1995" y="2464"/>
                    <a:pt x="2395" y="2375"/>
                    <a:pt x="2700" y="2199"/>
                  </a:cubicBezTo>
                  <a:cubicBezTo>
                    <a:pt x="3014" y="2032"/>
                    <a:pt x="3161" y="1796"/>
                    <a:pt x="3161" y="1561"/>
                  </a:cubicBezTo>
                  <a:lnTo>
                    <a:pt x="2690" y="20"/>
                  </a:lnTo>
                  <a:cubicBezTo>
                    <a:pt x="2690" y="177"/>
                    <a:pt x="2582" y="334"/>
                    <a:pt x="2356" y="462"/>
                  </a:cubicBezTo>
                  <a:cubicBezTo>
                    <a:pt x="2145" y="584"/>
                    <a:pt x="1868" y="646"/>
                    <a:pt x="1589" y="646"/>
                  </a:cubicBezTo>
                  <a:cubicBezTo>
                    <a:pt x="1311" y="646"/>
                    <a:pt x="1031" y="584"/>
                    <a:pt x="815" y="462"/>
                  </a:cubicBezTo>
                  <a:cubicBezTo>
                    <a:pt x="609" y="334"/>
                    <a:pt x="492" y="167"/>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8"/>
            <p:cNvSpPr/>
            <p:nvPr/>
          </p:nvSpPr>
          <p:spPr>
            <a:xfrm rot="4761902" flipH="1">
              <a:off x="781472" y="3703446"/>
              <a:ext cx="257084" cy="641000"/>
            </a:xfrm>
            <a:custGeom>
              <a:avLst/>
              <a:gdLst/>
              <a:ahLst/>
              <a:cxnLst/>
              <a:rect l="l" t="t" r="r" b="b"/>
              <a:pathLst>
                <a:path w="815" h="2032" extrusionOk="0">
                  <a:moveTo>
                    <a:pt x="413" y="0"/>
                  </a:moveTo>
                  <a:cubicBezTo>
                    <a:pt x="383" y="49"/>
                    <a:pt x="314" y="98"/>
                    <a:pt x="246" y="138"/>
                  </a:cubicBezTo>
                  <a:cubicBezTo>
                    <a:pt x="167" y="187"/>
                    <a:pt x="89" y="216"/>
                    <a:pt x="0" y="246"/>
                  </a:cubicBezTo>
                  <a:lnTo>
                    <a:pt x="216" y="2032"/>
                  </a:lnTo>
                  <a:cubicBezTo>
                    <a:pt x="344" y="2002"/>
                    <a:pt x="452" y="1953"/>
                    <a:pt x="560" y="1885"/>
                  </a:cubicBezTo>
                  <a:cubicBezTo>
                    <a:pt x="668" y="1826"/>
                    <a:pt x="756" y="1767"/>
                    <a:pt x="815" y="1688"/>
                  </a:cubicBezTo>
                  <a:lnTo>
                    <a:pt x="413"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8"/>
            <p:cNvSpPr/>
            <p:nvPr/>
          </p:nvSpPr>
          <p:spPr>
            <a:xfrm rot="4761902" flipH="1">
              <a:off x="997295" y="4034769"/>
              <a:ext cx="758635" cy="401256"/>
            </a:xfrm>
            <a:custGeom>
              <a:avLst/>
              <a:gdLst/>
              <a:ahLst/>
              <a:cxnLst/>
              <a:rect l="l" t="t" r="r" b="b"/>
              <a:pathLst>
                <a:path w="2405" h="1272" extrusionOk="0">
                  <a:moveTo>
                    <a:pt x="1194" y="1"/>
                  </a:moveTo>
                  <a:cubicBezTo>
                    <a:pt x="913" y="1"/>
                    <a:pt x="633" y="62"/>
                    <a:pt x="422" y="185"/>
                  </a:cubicBezTo>
                  <a:cubicBezTo>
                    <a:pt x="0" y="430"/>
                    <a:pt x="0" y="842"/>
                    <a:pt x="422" y="1088"/>
                  </a:cubicBezTo>
                  <a:cubicBezTo>
                    <a:pt x="638" y="1210"/>
                    <a:pt x="918" y="1272"/>
                    <a:pt x="1197" y="1272"/>
                  </a:cubicBezTo>
                  <a:cubicBezTo>
                    <a:pt x="1477" y="1272"/>
                    <a:pt x="1757" y="1210"/>
                    <a:pt x="1973" y="1088"/>
                  </a:cubicBezTo>
                  <a:cubicBezTo>
                    <a:pt x="2405" y="842"/>
                    <a:pt x="2405" y="430"/>
                    <a:pt x="1973" y="185"/>
                  </a:cubicBezTo>
                  <a:cubicBezTo>
                    <a:pt x="1757" y="62"/>
                    <a:pt x="1475" y="1"/>
                    <a:pt x="1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8"/>
            <p:cNvSpPr/>
            <p:nvPr/>
          </p:nvSpPr>
          <p:spPr>
            <a:xfrm rot="4761902" flipH="1">
              <a:off x="1538790" y="3464099"/>
              <a:ext cx="690500" cy="1358340"/>
            </a:xfrm>
            <a:custGeom>
              <a:avLst/>
              <a:gdLst/>
              <a:ahLst/>
              <a:cxnLst/>
              <a:rect l="l" t="t" r="r" b="b"/>
              <a:pathLst>
                <a:path w="2189" h="4306" extrusionOk="0">
                  <a:moveTo>
                    <a:pt x="2189" y="20"/>
                  </a:moveTo>
                  <a:lnTo>
                    <a:pt x="2189" y="22"/>
                  </a:lnTo>
                  <a:lnTo>
                    <a:pt x="2189" y="22"/>
                  </a:lnTo>
                  <a:cubicBezTo>
                    <a:pt x="2189" y="21"/>
                    <a:pt x="2189" y="20"/>
                    <a:pt x="2189" y="20"/>
                  </a:cubicBezTo>
                  <a:close/>
                  <a:moveTo>
                    <a:pt x="10" y="0"/>
                  </a:moveTo>
                  <a:lnTo>
                    <a:pt x="0" y="3671"/>
                  </a:lnTo>
                  <a:cubicBezTo>
                    <a:pt x="0" y="3847"/>
                    <a:pt x="98" y="4004"/>
                    <a:pt x="314" y="4122"/>
                  </a:cubicBezTo>
                  <a:cubicBezTo>
                    <a:pt x="530" y="4245"/>
                    <a:pt x="810" y="4306"/>
                    <a:pt x="1090" y="4306"/>
                  </a:cubicBezTo>
                  <a:cubicBezTo>
                    <a:pt x="1369" y="4306"/>
                    <a:pt x="1649" y="4245"/>
                    <a:pt x="1865" y="4122"/>
                  </a:cubicBezTo>
                  <a:cubicBezTo>
                    <a:pt x="2071" y="4004"/>
                    <a:pt x="2179" y="3837"/>
                    <a:pt x="2179" y="3680"/>
                  </a:cubicBezTo>
                  <a:lnTo>
                    <a:pt x="2189" y="22"/>
                  </a:lnTo>
                  <a:lnTo>
                    <a:pt x="2189" y="22"/>
                  </a:lnTo>
                  <a:cubicBezTo>
                    <a:pt x="2188" y="178"/>
                    <a:pt x="2080" y="334"/>
                    <a:pt x="1875" y="461"/>
                  </a:cubicBezTo>
                  <a:cubicBezTo>
                    <a:pt x="1659" y="584"/>
                    <a:pt x="1379" y="645"/>
                    <a:pt x="1099" y="645"/>
                  </a:cubicBezTo>
                  <a:cubicBezTo>
                    <a:pt x="820" y="645"/>
                    <a:pt x="540" y="584"/>
                    <a:pt x="324" y="461"/>
                  </a:cubicBezTo>
                  <a:cubicBezTo>
                    <a:pt x="118" y="334"/>
                    <a:pt x="10" y="157"/>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rot="4761902" flipH="1">
              <a:off x="1733187" y="3306525"/>
              <a:ext cx="136586" cy="1235313"/>
            </a:xfrm>
            <a:custGeom>
              <a:avLst/>
              <a:gdLst/>
              <a:ahLst/>
              <a:cxnLst/>
              <a:rect l="l" t="t" r="r" b="b"/>
              <a:pathLst>
                <a:path w="433" h="3916" extrusionOk="0">
                  <a:moveTo>
                    <a:pt x="433" y="0"/>
                  </a:moveTo>
                  <a:cubicBezTo>
                    <a:pt x="403" y="49"/>
                    <a:pt x="334" y="88"/>
                    <a:pt x="266" y="137"/>
                  </a:cubicBezTo>
                  <a:cubicBezTo>
                    <a:pt x="187" y="187"/>
                    <a:pt x="99" y="216"/>
                    <a:pt x="20" y="245"/>
                  </a:cubicBezTo>
                  <a:lnTo>
                    <a:pt x="1" y="3916"/>
                  </a:lnTo>
                  <a:cubicBezTo>
                    <a:pt x="89" y="3876"/>
                    <a:pt x="177" y="3837"/>
                    <a:pt x="246" y="3798"/>
                  </a:cubicBezTo>
                  <a:cubicBezTo>
                    <a:pt x="315" y="3759"/>
                    <a:pt x="374" y="3719"/>
                    <a:pt x="423" y="3670"/>
                  </a:cubicBezTo>
                  <a:lnTo>
                    <a:pt x="433"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rot="4761902" flipH="1">
              <a:off x="2168525" y="3814729"/>
              <a:ext cx="758635" cy="401256"/>
            </a:xfrm>
            <a:custGeom>
              <a:avLst/>
              <a:gdLst/>
              <a:ahLst/>
              <a:cxnLst/>
              <a:rect l="l" t="t" r="r" b="b"/>
              <a:pathLst>
                <a:path w="2405" h="1272" extrusionOk="0">
                  <a:moveTo>
                    <a:pt x="1194" y="1"/>
                  </a:moveTo>
                  <a:cubicBezTo>
                    <a:pt x="913" y="1"/>
                    <a:pt x="633" y="62"/>
                    <a:pt x="422" y="185"/>
                  </a:cubicBezTo>
                  <a:cubicBezTo>
                    <a:pt x="0" y="430"/>
                    <a:pt x="0" y="842"/>
                    <a:pt x="422" y="1087"/>
                  </a:cubicBezTo>
                  <a:cubicBezTo>
                    <a:pt x="638" y="1210"/>
                    <a:pt x="918" y="1271"/>
                    <a:pt x="1197" y="1271"/>
                  </a:cubicBezTo>
                  <a:cubicBezTo>
                    <a:pt x="1477" y="1271"/>
                    <a:pt x="1757" y="1210"/>
                    <a:pt x="1973" y="1087"/>
                  </a:cubicBezTo>
                  <a:cubicBezTo>
                    <a:pt x="2405" y="842"/>
                    <a:pt x="2405" y="430"/>
                    <a:pt x="1973" y="185"/>
                  </a:cubicBezTo>
                  <a:cubicBezTo>
                    <a:pt x="1757" y="62"/>
                    <a:pt x="1475" y="1"/>
                    <a:pt x="1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rot="4761902" flipH="1">
              <a:off x="2700876" y="3245619"/>
              <a:ext cx="690500" cy="1358655"/>
            </a:xfrm>
            <a:custGeom>
              <a:avLst/>
              <a:gdLst/>
              <a:ahLst/>
              <a:cxnLst/>
              <a:rect l="l" t="t" r="r" b="b"/>
              <a:pathLst>
                <a:path w="2189" h="4307" extrusionOk="0">
                  <a:moveTo>
                    <a:pt x="2189" y="10"/>
                  </a:moveTo>
                  <a:lnTo>
                    <a:pt x="2189" y="12"/>
                  </a:lnTo>
                  <a:lnTo>
                    <a:pt x="2189" y="12"/>
                  </a:lnTo>
                  <a:cubicBezTo>
                    <a:pt x="2189" y="11"/>
                    <a:pt x="2189" y="11"/>
                    <a:pt x="2189" y="10"/>
                  </a:cubicBezTo>
                  <a:close/>
                  <a:moveTo>
                    <a:pt x="10" y="0"/>
                  </a:moveTo>
                  <a:lnTo>
                    <a:pt x="0" y="3661"/>
                  </a:lnTo>
                  <a:cubicBezTo>
                    <a:pt x="0" y="3838"/>
                    <a:pt x="98" y="3995"/>
                    <a:pt x="314" y="4122"/>
                  </a:cubicBezTo>
                  <a:cubicBezTo>
                    <a:pt x="530" y="4245"/>
                    <a:pt x="810" y="4306"/>
                    <a:pt x="1090" y="4306"/>
                  </a:cubicBezTo>
                  <a:cubicBezTo>
                    <a:pt x="1369" y="4306"/>
                    <a:pt x="1649" y="4245"/>
                    <a:pt x="1865" y="4122"/>
                  </a:cubicBezTo>
                  <a:cubicBezTo>
                    <a:pt x="2071" y="3995"/>
                    <a:pt x="2179" y="3838"/>
                    <a:pt x="2179" y="3681"/>
                  </a:cubicBezTo>
                  <a:lnTo>
                    <a:pt x="2189" y="12"/>
                  </a:lnTo>
                  <a:lnTo>
                    <a:pt x="2189" y="12"/>
                  </a:lnTo>
                  <a:cubicBezTo>
                    <a:pt x="2188" y="169"/>
                    <a:pt x="2080" y="335"/>
                    <a:pt x="1875" y="452"/>
                  </a:cubicBezTo>
                  <a:cubicBezTo>
                    <a:pt x="1659" y="575"/>
                    <a:pt x="1379" y="636"/>
                    <a:pt x="1099" y="636"/>
                  </a:cubicBezTo>
                  <a:cubicBezTo>
                    <a:pt x="820" y="636"/>
                    <a:pt x="540" y="575"/>
                    <a:pt x="324" y="452"/>
                  </a:cubicBezTo>
                  <a:cubicBezTo>
                    <a:pt x="118" y="334"/>
                    <a:pt x="10" y="157"/>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rot="4761902" flipH="1">
              <a:off x="2898372" y="3087463"/>
              <a:ext cx="136586" cy="1235629"/>
            </a:xfrm>
            <a:custGeom>
              <a:avLst/>
              <a:gdLst/>
              <a:ahLst/>
              <a:cxnLst/>
              <a:rect l="l" t="t" r="r" b="b"/>
              <a:pathLst>
                <a:path w="433" h="3917" extrusionOk="0">
                  <a:moveTo>
                    <a:pt x="433" y="0"/>
                  </a:moveTo>
                  <a:cubicBezTo>
                    <a:pt x="403" y="50"/>
                    <a:pt x="334" y="99"/>
                    <a:pt x="266" y="138"/>
                  </a:cubicBezTo>
                  <a:cubicBezTo>
                    <a:pt x="187" y="187"/>
                    <a:pt x="99" y="226"/>
                    <a:pt x="20" y="246"/>
                  </a:cubicBezTo>
                  <a:lnTo>
                    <a:pt x="1" y="3916"/>
                  </a:lnTo>
                  <a:cubicBezTo>
                    <a:pt x="89" y="3877"/>
                    <a:pt x="177" y="3838"/>
                    <a:pt x="246" y="3808"/>
                  </a:cubicBezTo>
                  <a:cubicBezTo>
                    <a:pt x="315" y="3769"/>
                    <a:pt x="374" y="3720"/>
                    <a:pt x="423" y="3671"/>
                  </a:cubicBezTo>
                  <a:lnTo>
                    <a:pt x="433"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rot="4761902" flipH="1">
              <a:off x="3332316" y="3597664"/>
              <a:ext cx="758635" cy="398101"/>
            </a:xfrm>
            <a:custGeom>
              <a:avLst/>
              <a:gdLst/>
              <a:ahLst/>
              <a:cxnLst/>
              <a:rect l="l" t="t" r="r" b="b"/>
              <a:pathLst>
                <a:path w="2405" h="1262" extrusionOk="0">
                  <a:moveTo>
                    <a:pt x="1194" y="1"/>
                  </a:moveTo>
                  <a:cubicBezTo>
                    <a:pt x="913" y="1"/>
                    <a:pt x="633" y="62"/>
                    <a:pt x="422" y="185"/>
                  </a:cubicBezTo>
                  <a:cubicBezTo>
                    <a:pt x="0" y="430"/>
                    <a:pt x="0" y="833"/>
                    <a:pt x="422" y="1078"/>
                  </a:cubicBezTo>
                  <a:cubicBezTo>
                    <a:pt x="638" y="1201"/>
                    <a:pt x="918" y="1262"/>
                    <a:pt x="1197" y="1262"/>
                  </a:cubicBezTo>
                  <a:cubicBezTo>
                    <a:pt x="1477" y="1262"/>
                    <a:pt x="1757" y="1201"/>
                    <a:pt x="1973" y="1078"/>
                  </a:cubicBezTo>
                  <a:cubicBezTo>
                    <a:pt x="2405" y="833"/>
                    <a:pt x="2405" y="430"/>
                    <a:pt x="1973" y="185"/>
                  </a:cubicBezTo>
                  <a:cubicBezTo>
                    <a:pt x="1757" y="62"/>
                    <a:pt x="1475" y="1"/>
                    <a:pt x="1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rot="4761902" flipH="1">
              <a:off x="3866216" y="3026685"/>
              <a:ext cx="690500" cy="1358655"/>
            </a:xfrm>
            <a:custGeom>
              <a:avLst/>
              <a:gdLst/>
              <a:ahLst/>
              <a:cxnLst/>
              <a:rect l="l" t="t" r="r" b="b"/>
              <a:pathLst>
                <a:path w="2189" h="4307" extrusionOk="0">
                  <a:moveTo>
                    <a:pt x="2189" y="20"/>
                  </a:moveTo>
                  <a:lnTo>
                    <a:pt x="2189" y="23"/>
                  </a:lnTo>
                  <a:lnTo>
                    <a:pt x="2189" y="23"/>
                  </a:lnTo>
                  <a:cubicBezTo>
                    <a:pt x="2189" y="22"/>
                    <a:pt x="2189" y="21"/>
                    <a:pt x="2189" y="20"/>
                  </a:cubicBezTo>
                  <a:close/>
                  <a:moveTo>
                    <a:pt x="10" y="1"/>
                  </a:moveTo>
                  <a:lnTo>
                    <a:pt x="0" y="3671"/>
                  </a:lnTo>
                  <a:cubicBezTo>
                    <a:pt x="0" y="3848"/>
                    <a:pt x="98" y="4005"/>
                    <a:pt x="314" y="4123"/>
                  </a:cubicBezTo>
                  <a:cubicBezTo>
                    <a:pt x="530" y="4245"/>
                    <a:pt x="810" y="4307"/>
                    <a:pt x="1090" y="4307"/>
                  </a:cubicBezTo>
                  <a:cubicBezTo>
                    <a:pt x="1369" y="4307"/>
                    <a:pt x="1649" y="4245"/>
                    <a:pt x="1865" y="4123"/>
                  </a:cubicBezTo>
                  <a:cubicBezTo>
                    <a:pt x="2071" y="4005"/>
                    <a:pt x="2179" y="3848"/>
                    <a:pt x="2179" y="3681"/>
                  </a:cubicBezTo>
                  <a:lnTo>
                    <a:pt x="2189" y="23"/>
                  </a:lnTo>
                  <a:lnTo>
                    <a:pt x="2189" y="23"/>
                  </a:lnTo>
                  <a:cubicBezTo>
                    <a:pt x="2188" y="189"/>
                    <a:pt x="2080" y="345"/>
                    <a:pt x="1875" y="462"/>
                  </a:cubicBezTo>
                  <a:cubicBezTo>
                    <a:pt x="1659" y="585"/>
                    <a:pt x="1379" y="646"/>
                    <a:pt x="1099" y="646"/>
                  </a:cubicBezTo>
                  <a:cubicBezTo>
                    <a:pt x="820" y="646"/>
                    <a:pt x="540" y="585"/>
                    <a:pt x="324" y="462"/>
                  </a:cubicBezTo>
                  <a:cubicBezTo>
                    <a:pt x="118" y="334"/>
                    <a:pt x="10" y="168"/>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rot="4761902" flipH="1">
              <a:off x="4057513" y="2869694"/>
              <a:ext cx="136586" cy="1235629"/>
            </a:xfrm>
            <a:custGeom>
              <a:avLst/>
              <a:gdLst/>
              <a:ahLst/>
              <a:cxnLst/>
              <a:rect l="l" t="t" r="r" b="b"/>
              <a:pathLst>
                <a:path w="433" h="3917" extrusionOk="0">
                  <a:moveTo>
                    <a:pt x="433" y="0"/>
                  </a:moveTo>
                  <a:cubicBezTo>
                    <a:pt x="403" y="50"/>
                    <a:pt x="334" y="89"/>
                    <a:pt x="266" y="138"/>
                  </a:cubicBezTo>
                  <a:cubicBezTo>
                    <a:pt x="187" y="187"/>
                    <a:pt x="99" y="216"/>
                    <a:pt x="20" y="246"/>
                  </a:cubicBezTo>
                  <a:lnTo>
                    <a:pt x="1" y="3916"/>
                  </a:lnTo>
                  <a:cubicBezTo>
                    <a:pt x="89" y="3877"/>
                    <a:pt x="177" y="3838"/>
                    <a:pt x="246" y="3798"/>
                  </a:cubicBezTo>
                  <a:cubicBezTo>
                    <a:pt x="315" y="3769"/>
                    <a:pt x="374" y="3720"/>
                    <a:pt x="423" y="3671"/>
                  </a:cubicBezTo>
                  <a:lnTo>
                    <a:pt x="433" y="0"/>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rot="4761902" flipH="1">
              <a:off x="4493626" y="3377279"/>
              <a:ext cx="758635" cy="402518"/>
            </a:xfrm>
            <a:custGeom>
              <a:avLst/>
              <a:gdLst/>
              <a:ahLst/>
              <a:cxnLst/>
              <a:rect l="l" t="t" r="r" b="b"/>
              <a:pathLst>
                <a:path w="2405" h="1276" extrusionOk="0">
                  <a:moveTo>
                    <a:pt x="1194" y="0"/>
                  </a:moveTo>
                  <a:cubicBezTo>
                    <a:pt x="913" y="0"/>
                    <a:pt x="633" y="66"/>
                    <a:pt x="422" y="199"/>
                  </a:cubicBezTo>
                  <a:cubicBezTo>
                    <a:pt x="0" y="444"/>
                    <a:pt x="0" y="847"/>
                    <a:pt x="422" y="1092"/>
                  </a:cubicBezTo>
                  <a:cubicBezTo>
                    <a:pt x="638" y="1215"/>
                    <a:pt x="918" y="1276"/>
                    <a:pt x="1197" y="1276"/>
                  </a:cubicBezTo>
                  <a:cubicBezTo>
                    <a:pt x="1477" y="1276"/>
                    <a:pt x="1757" y="1215"/>
                    <a:pt x="1973" y="1092"/>
                  </a:cubicBezTo>
                  <a:cubicBezTo>
                    <a:pt x="2405" y="847"/>
                    <a:pt x="2405" y="444"/>
                    <a:pt x="1973" y="199"/>
                  </a:cubicBezTo>
                  <a:cubicBezTo>
                    <a:pt x="1757" y="66"/>
                    <a:pt x="1475" y="0"/>
                    <a:pt x="1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rot="4761902" flipH="1">
              <a:off x="5025357" y="2808916"/>
              <a:ext cx="690500" cy="1358655"/>
            </a:xfrm>
            <a:custGeom>
              <a:avLst/>
              <a:gdLst/>
              <a:ahLst/>
              <a:cxnLst/>
              <a:rect l="l" t="t" r="r" b="b"/>
              <a:pathLst>
                <a:path w="2189" h="4307" extrusionOk="0">
                  <a:moveTo>
                    <a:pt x="2189" y="11"/>
                  </a:moveTo>
                  <a:lnTo>
                    <a:pt x="2189" y="13"/>
                  </a:lnTo>
                  <a:lnTo>
                    <a:pt x="2189" y="13"/>
                  </a:lnTo>
                  <a:cubicBezTo>
                    <a:pt x="2189" y="12"/>
                    <a:pt x="2189" y="11"/>
                    <a:pt x="2189" y="11"/>
                  </a:cubicBezTo>
                  <a:close/>
                  <a:moveTo>
                    <a:pt x="10" y="1"/>
                  </a:moveTo>
                  <a:lnTo>
                    <a:pt x="0" y="3671"/>
                  </a:lnTo>
                  <a:cubicBezTo>
                    <a:pt x="0" y="3838"/>
                    <a:pt x="98" y="4005"/>
                    <a:pt x="314" y="4123"/>
                  </a:cubicBezTo>
                  <a:cubicBezTo>
                    <a:pt x="530" y="4245"/>
                    <a:pt x="810" y="4307"/>
                    <a:pt x="1090" y="4307"/>
                  </a:cubicBezTo>
                  <a:cubicBezTo>
                    <a:pt x="1369" y="4307"/>
                    <a:pt x="1649" y="4245"/>
                    <a:pt x="1865" y="4123"/>
                  </a:cubicBezTo>
                  <a:cubicBezTo>
                    <a:pt x="2071" y="4005"/>
                    <a:pt x="2179" y="3838"/>
                    <a:pt x="2179" y="3681"/>
                  </a:cubicBezTo>
                  <a:lnTo>
                    <a:pt x="2189" y="13"/>
                  </a:lnTo>
                  <a:lnTo>
                    <a:pt x="2189" y="13"/>
                  </a:lnTo>
                  <a:cubicBezTo>
                    <a:pt x="2188" y="179"/>
                    <a:pt x="2080" y="335"/>
                    <a:pt x="1875" y="452"/>
                  </a:cubicBezTo>
                  <a:cubicBezTo>
                    <a:pt x="1659" y="575"/>
                    <a:pt x="1379" y="636"/>
                    <a:pt x="1099" y="636"/>
                  </a:cubicBezTo>
                  <a:cubicBezTo>
                    <a:pt x="820" y="636"/>
                    <a:pt x="540" y="575"/>
                    <a:pt x="324" y="452"/>
                  </a:cubicBezTo>
                  <a:cubicBezTo>
                    <a:pt x="118" y="334"/>
                    <a:pt x="10" y="158"/>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rot="4761902" flipH="1">
              <a:off x="5221303" y="2652629"/>
              <a:ext cx="136586" cy="1232474"/>
            </a:xfrm>
            <a:custGeom>
              <a:avLst/>
              <a:gdLst/>
              <a:ahLst/>
              <a:cxnLst/>
              <a:rect l="l" t="t" r="r" b="b"/>
              <a:pathLst>
                <a:path w="433" h="3907" extrusionOk="0">
                  <a:moveTo>
                    <a:pt x="433" y="1"/>
                  </a:moveTo>
                  <a:cubicBezTo>
                    <a:pt x="403" y="50"/>
                    <a:pt x="334" y="99"/>
                    <a:pt x="266" y="128"/>
                  </a:cubicBezTo>
                  <a:cubicBezTo>
                    <a:pt x="187" y="177"/>
                    <a:pt x="99" y="217"/>
                    <a:pt x="20" y="246"/>
                  </a:cubicBezTo>
                  <a:lnTo>
                    <a:pt x="1" y="3906"/>
                  </a:lnTo>
                  <a:cubicBezTo>
                    <a:pt x="89" y="3877"/>
                    <a:pt x="177" y="3838"/>
                    <a:pt x="246" y="3799"/>
                  </a:cubicBezTo>
                  <a:cubicBezTo>
                    <a:pt x="315" y="3759"/>
                    <a:pt x="374" y="3710"/>
                    <a:pt x="423" y="3661"/>
                  </a:cubicBezTo>
                  <a:lnTo>
                    <a:pt x="433" y="1"/>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8"/>
            <p:cNvSpPr/>
            <p:nvPr/>
          </p:nvSpPr>
          <p:spPr>
            <a:xfrm rot="4761902" flipH="1">
              <a:off x="5656487" y="3161019"/>
              <a:ext cx="758635" cy="398101"/>
            </a:xfrm>
            <a:custGeom>
              <a:avLst/>
              <a:gdLst/>
              <a:ahLst/>
              <a:cxnLst/>
              <a:rect l="l" t="t" r="r" b="b"/>
              <a:pathLst>
                <a:path w="2405" h="1262" extrusionOk="0">
                  <a:moveTo>
                    <a:pt x="1194" y="0"/>
                  </a:moveTo>
                  <a:cubicBezTo>
                    <a:pt x="913" y="0"/>
                    <a:pt x="633" y="62"/>
                    <a:pt x="422" y="184"/>
                  </a:cubicBezTo>
                  <a:cubicBezTo>
                    <a:pt x="0" y="430"/>
                    <a:pt x="0" y="832"/>
                    <a:pt x="422" y="1077"/>
                  </a:cubicBezTo>
                  <a:cubicBezTo>
                    <a:pt x="638" y="1200"/>
                    <a:pt x="918" y="1261"/>
                    <a:pt x="1197" y="1261"/>
                  </a:cubicBezTo>
                  <a:cubicBezTo>
                    <a:pt x="1477" y="1261"/>
                    <a:pt x="1757" y="1200"/>
                    <a:pt x="1973" y="1077"/>
                  </a:cubicBezTo>
                  <a:cubicBezTo>
                    <a:pt x="2405" y="832"/>
                    <a:pt x="2405" y="430"/>
                    <a:pt x="1973" y="184"/>
                  </a:cubicBezTo>
                  <a:cubicBezTo>
                    <a:pt x="1757" y="62"/>
                    <a:pt x="1475" y="0"/>
                    <a:pt x="1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rot="4761902" flipH="1">
              <a:off x="5984905" y="2831754"/>
              <a:ext cx="687346" cy="949829"/>
            </a:xfrm>
            <a:custGeom>
              <a:avLst/>
              <a:gdLst/>
              <a:ahLst/>
              <a:cxnLst/>
              <a:rect l="l" t="t" r="r" b="b"/>
              <a:pathLst>
                <a:path w="2179" h="3011" extrusionOk="0">
                  <a:moveTo>
                    <a:pt x="775" y="0"/>
                  </a:moveTo>
                  <a:lnTo>
                    <a:pt x="0" y="2365"/>
                  </a:lnTo>
                  <a:cubicBezTo>
                    <a:pt x="0" y="2542"/>
                    <a:pt x="98" y="2699"/>
                    <a:pt x="314" y="2827"/>
                  </a:cubicBezTo>
                  <a:cubicBezTo>
                    <a:pt x="530" y="2949"/>
                    <a:pt x="810" y="3011"/>
                    <a:pt x="1089" y="3011"/>
                  </a:cubicBezTo>
                  <a:cubicBezTo>
                    <a:pt x="1369" y="3011"/>
                    <a:pt x="1649" y="2949"/>
                    <a:pt x="1865" y="2827"/>
                  </a:cubicBezTo>
                  <a:cubicBezTo>
                    <a:pt x="2071" y="2699"/>
                    <a:pt x="2179" y="2542"/>
                    <a:pt x="2179" y="2385"/>
                  </a:cubicBezTo>
                  <a:lnTo>
                    <a:pt x="1423" y="10"/>
                  </a:lnTo>
                  <a:cubicBezTo>
                    <a:pt x="1423" y="69"/>
                    <a:pt x="1384" y="118"/>
                    <a:pt x="1335" y="138"/>
                  </a:cubicBezTo>
                  <a:cubicBezTo>
                    <a:pt x="1266" y="177"/>
                    <a:pt x="1180" y="197"/>
                    <a:pt x="1097" y="197"/>
                  </a:cubicBezTo>
                  <a:cubicBezTo>
                    <a:pt x="1013" y="197"/>
                    <a:pt x="932" y="177"/>
                    <a:pt x="874" y="138"/>
                  </a:cubicBezTo>
                  <a:cubicBezTo>
                    <a:pt x="805" y="98"/>
                    <a:pt x="775" y="49"/>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rot="4761902" flipH="1">
              <a:off x="6164704" y="2691766"/>
              <a:ext cx="247937" cy="892101"/>
            </a:xfrm>
            <a:custGeom>
              <a:avLst/>
              <a:gdLst/>
              <a:ahLst/>
              <a:cxnLst/>
              <a:rect l="l" t="t" r="r" b="b"/>
              <a:pathLst>
                <a:path w="786" h="2828" extrusionOk="0">
                  <a:moveTo>
                    <a:pt x="138" y="1"/>
                  </a:moveTo>
                  <a:cubicBezTo>
                    <a:pt x="108" y="11"/>
                    <a:pt x="99" y="21"/>
                    <a:pt x="79" y="30"/>
                  </a:cubicBezTo>
                  <a:lnTo>
                    <a:pt x="0" y="70"/>
                  </a:lnTo>
                  <a:lnTo>
                    <a:pt x="373" y="2827"/>
                  </a:lnTo>
                  <a:cubicBezTo>
                    <a:pt x="452" y="2798"/>
                    <a:pt x="540" y="2759"/>
                    <a:pt x="619" y="2719"/>
                  </a:cubicBezTo>
                  <a:cubicBezTo>
                    <a:pt x="678" y="2680"/>
                    <a:pt x="737" y="2631"/>
                    <a:pt x="786" y="2582"/>
                  </a:cubicBezTo>
                  <a:lnTo>
                    <a:pt x="138" y="1"/>
                  </a:lnTo>
                  <a:close/>
                </a:path>
              </a:pathLst>
            </a:custGeom>
            <a:solidFill>
              <a:srgbClr val="979797">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rot="4761915" flipH="1">
              <a:off x="6672223" y="3157942"/>
              <a:ext cx="229704" cy="121141"/>
            </a:xfrm>
            <a:custGeom>
              <a:avLst/>
              <a:gdLst/>
              <a:ahLst/>
              <a:cxnLst/>
              <a:rect l="l" t="t" r="r" b="b"/>
              <a:pathLst>
                <a:path w="727" h="384" extrusionOk="0">
                  <a:moveTo>
                    <a:pt x="367" y="1"/>
                  </a:moveTo>
                  <a:cubicBezTo>
                    <a:pt x="283" y="1"/>
                    <a:pt x="197" y="20"/>
                    <a:pt x="128" y="59"/>
                  </a:cubicBezTo>
                  <a:cubicBezTo>
                    <a:pt x="0" y="128"/>
                    <a:pt x="10" y="256"/>
                    <a:pt x="128" y="324"/>
                  </a:cubicBezTo>
                  <a:cubicBezTo>
                    <a:pt x="197" y="364"/>
                    <a:pt x="283" y="383"/>
                    <a:pt x="367" y="383"/>
                  </a:cubicBezTo>
                  <a:cubicBezTo>
                    <a:pt x="452" y="383"/>
                    <a:pt x="535" y="364"/>
                    <a:pt x="599" y="324"/>
                  </a:cubicBezTo>
                  <a:cubicBezTo>
                    <a:pt x="727" y="256"/>
                    <a:pt x="717" y="128"/>
                    <a:pt x="599" y="59"/>
                  </a:cubicBezTo>
                  <a:cubicBezTo>
                    <a:pt x="535" y="20"/>
                    <a:pt x="452" y="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8"/>
            <p:cNvSpPr/>
            <p:nvPr/>
          </p:nvSpPr>
          <p:spPr>
            <a:xfrm rot="4761902" flipH="1">
              <a:off x="3232124" y="427909"/>
              <a:ext cx="93055" cy="2582297"/>
            </a:xfrm>
            <a:custGeom>
              <a:avLst/>
              <a:gdLst/>
              <a:ahLst/>
              <a:cxnLst/>
              <a:rect l="l" t="t" r="r" b="b"/>
              <a:pathLst>
                <a:path w="295" h="8186" extrusionOk="0">
                  <a:moveTo>
                    <a:pt x="0" y="1"/>
                  </a:moveTo>
                  <a:lnTo>
                    <a:pt x="30" y="8028"/>
                  </a:lnTo>
                  <a:lnTo>
                    <a:pt x="295" y="8185"/>
                  </a:lnTo>
                  <a:lnTo>
                    <a:pt x="275" y="148"/>
                  </a:lnTo>
                  <a:lnTo>
                    <a:pt x="0" y="1"/>
                  </a:ln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rot="4761902" flipH="1">
              <a:off x="2658315" y="-27052"/>
              <a:ext cx="990800" cy="2545074"/>
            </a:xfrm>
            <a:custGeom>
              <a:avLst/>
              <a:gdLst/>
              <a:ahLst/>
              <a:cxnLst/>
              <a:rect l="l" t="t" r="r" b="b"/>
              <a:pathLst>
                <a:path w="3141" h="8068" extrusionOk="0">
                  <a:moveTo>
                    <a:pt x="89" y="0"/>
                  </a:moveTo>
                  <a:lnTo>
                    <a:pt x="0" y="30"/>
                  </a:lnTo>
                  <a:lnTo>
                    <a:pt x="20" y="8067"/>
                  </a:lnTo>
                  <a:lnTo>
                    <a:pt x="3141" y="6261"/>
                  </a:lnTo>
                  <a:lnTo>
                    <a:pt x="3141" y="5319"/>
                  </a:lnTo>
                  <a:lnTo>
                    <a:pt x="1668" y="3808"/>
                  </a:lnTo>
                  <a:lnTo>
                    <a:pt x="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rot="4761907" flipH="1">
              <a:off x="1811509" y="991568"/>
              <a:ext cx="986633" cy="818894"/>
            </a:xfrm>
            <a:custGeom>
              <a:avLst/>
              <a:gdLst/>
              <a:ahLst/>
              <a:cxnLst/>
              <a:rect l="l" t="t" r="r" b="b"/>
              <a:pathLst>
                <a:path w="3122" h="2592" extrusionOk="0">
                  <a:moveTo>
                    <a:pt x="3122" y="0"/>
                  </a:moveTo>
                  <a:lnTo>
                    <a:pt x="1" y="1806"/>
                  </a:lnTo>
                  <a:lnTo>
                    <a:pt x="1" y="2591"/>
                  </a:lnTo>
                  <a:lnTo>
                    <a:pt x="3122" y="785"/>
                  </a:lnTo>
                  <a:lnTo>
                    <a:pt x="3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rot="4761902" flipH="1">
              <a:off x="490978" y="1938014"/>
              <a:ext cx="1591399" cy="1318277"/>
            </a:xfrm>
            <a:custGeom>
              <a:avLst/>
              <a:gdLst/>
              <a:ahLst/>
              <a:cxnLst/>
              <a:rect l="l" t="t" r="r" b="b"/>
              <a:pathLst>
                <a:path w="5045" h="4179" extrusionOk="0">
                  <a:moveTo>
                    <a:pt x="785" y="1"/>
                  </a:moveTo>
                  <a:lnTo>
                    <a:pt x="0" y="2709"/>
                  </a:lnTo>
                  <a:cubicBezTo>
                    <a:pt x="0" y="3092"/>
                    <a:pt x="255" y="3475"/>
                    <a:pt x="746" y="3759"/>
                  </a:cubicBezTo>
                  <a:cubicBezTo>
                    <a:pt x="1237" y="4039"/>
                    <a:pt x="1882" y="4179"/>
                    <a:pt x="2527" y="4179"/>
                  </a:cubicBezTo>
                  <a:cubicBezTo>
                    <a:pt x="3173" y="4179"/>
                    <a:pt x="3818" y="4039"/>
                    <a:pt x="4309" y="3759"/>
                  </a:cubicBezTo>
                  <a:cubicBezTo>
                    <a:pt x="4799" y="3475"/>
                    <a:pt x="5045" y="3102"/>
                    <a:pt x="5045" y="2739"/>
                  </a:cubicBezTo>
                  <a:lnTo>
                    <a:pt x="4289" y="20"/>
                  </a:lnTo>
                  <a:cubicBezTo>
                    <a:pt x="4289" y="285"/>
                    <a:pt x="4122" y="531"/>
                    <a:pt x="3769" y="727"/>
                  </a:cubicBezTo>
                  <a:cubicBezTo>
                    <a:pt x="3430" y="923"/>
                    <a:pt x="2984" y="1021"/>
                    <a:pt x="2536" y="1021"/>
                  </a:cubicBezTo>
                  <a:cubicBezTo>
                    <a:pt x="2088" y="1021"/>
                    <a:pt x="1639" y="923"/>
                    <a:pt x="1296" y="727"/>
                  </a:cubicBezTo>
                  <a:cubicBezTo>
                    <a:pt x="952" y="531"/>
                    <a:pt x="785" y="256"/>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8"/>
            <p:cNvSpPr/>
            <p:nvPr/>
          </p:nvSpPr>
          <p:spPr>
            <a:xfrm rot="4761902" flipH="1">
              <a:off x="896436" y="1939825"/>
              <a:ext cx="440040" cy="1038471"/>
            </a:xfrm>
            <a:custGeom>
              <a:avLst/>
              <a:gdLst/>
              <a:ahLst/>
              <a:cxnLst/>
              <a:rect l="l" t="t" r="r" b="b"/>
              <a:pathLst>
                <a:path w="1395" h="3292" extrusionOk="0">
                  <a:moveTo>
                    <a:pt x="1041" y="1"/>
                  </a:moveTo>
                  <a:cubicBezTo>
                    <a:pt x="771" y="91"/>
                    <a:pt x="460" y="139"/>
                    <a:pt x="146" y="139"/>
                  </a:cubicBezTo>
                  <a:cubicBezTo>
                    <a:pt x="117" y="139"/>
                    <a:pt x="88" y="139"/>
                    <a:pt x="59" y="138"/>
                  </a:cubicBezTo>
                  <a:lnTo>
                    <a:pt x="1" y="3288"/>
                  </a:lnTo>
                  <a:cubicBezTo>
                    <a:pt x="55" y="3291"/>
                    <a:pt x="110" y="3292"/>
                    <a:pt x="164" y="3292"/>
                  </a:cubicBezTo>
                  <a:cubicBezTo>
                    <a:pt x="592" y="3292"/>
                    <a:pt x="1020" y="3225"/>
                    <a:pt x="1394" y="3112"/>
                  </a:cubicBezTo>
                  <a:lnTo>
                    <a:pt x="1041" y="1"/>
                  </a:ln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8"/>
            <p:cNvSpPr/>
            <p:nvPr/>
          </p:nvSpPr>
          <p:spPr>
            <a:xfrm rot="4761902" flipH="1">
              <a:off x="1322636" y="2148435"/>
              <a:ext cx="1207508" cy="638161"/>
            </a:xfrm>
            <a:custGeom>
              <a:avLst/>
              <a:gdLst/>
              <a:ahLst/>
              <a:cxnLst/>
              <a:rect l="l" t="t" r="r" b="b"/>
              <a:pathLst>
                <a:path w="3828" h="2023" extrusionOk="0">
                  <a:moveTo>
                    <a:pt x="1902" y="1"/>
                  </a:moveTo>
                  <a:cubicBezTo>
                    <a:pt x="1455" y="1"/>
                    <a:pt x="1011" y="99"/>
                    <a:pt x="677" y="295"/>
                  </a:cubicBezTo>
                  <a:cubicBezTo>
                    <a:pt x="0" y="697"/>
                    <a:pt x="10" y="1335"/>
                    <a:pt x="687" y="1728"/>
                  </a:cubicBezTo>
                  <a:cubicBezTo>
                    <a:pt x="1026" y="1924"/>
                    <a:pt x="1472" y="2022"/>
                    <a:pt x="1919" y="2022"/>
                  </a:cubicBezTo>
                  <a:cubicBezTo>
                    <a:pt x="2365" y="2022"/>
                    <a:pt x="2812" y="1924"/>
                    <a:pt x="3150" y="1728"/>
                  </a:cubicBezTo>
                  <a:cubicBezTo>
                    <a:pt x="3828" y="1325"/>
                    <a:pt x="3828" y="688"/>
                    <a:pt x="3141" y="295"/>
                  </a:cubicBezTo>
                  <a:cubicBezTo>
                    <a:pt x="2797" y="99"/>
                    <a:pt x="2348" y="1"/>
                    <a:pt x="1902" y="1"/>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rot="4761902" flipH="1">
              <a:off x="2090584" y="842600"/>
              <a:ext cx="1362389" cy="3171878"/>
            </a:xfrm>
            <a:custGeom>
              <a:avLst/>
              <a:gdLst/>
              <a:ahLst/>
              <a:cxnLst/>
              <a:rect l="l" t="t" r="r" b="b"/>
              <a:pathLst>
                <a:path w="4319" h="10055" extrusionOk="0">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23"/>
                  </a:cubicBezTo>
                  <a:lnTo>
                    <a:pt x="4319" y="13"/>
                  </a:lnTo>
                  <a:lnTo>
                    <a:pt x="4319" y="13"/>
                  </a:lnTo>
                  <a:cubicBezTo>
                    <a:pt x="4318" y="326"/>
                    <a:pt x="4111" y="649"/>
                    <a:pt x="3701" y="884"/>
                  </a:cubicBezTo>
                  <a:cubicBezTo>
                    <a:pt x="3284" y="1129"/>
                    <a:pt x="2734" y="1252"/>
                    <a:pt x="2184" y="1252"/>
                  </a:cubicBezTo>
                  <a:cubicBezTo>
                    <a:pt x="1635" y="1252"/>
                    <a:pt x="1085" y="1129"/>
                    <a:pt x="668" y="884"/>
                  </a:cubicBezTo>
                  <a:cubicBezTo>
                    <a:pt x="236" y="638"/>
                    <a:pt x="30" y="314"/>
                    <a:pt x="30" y="0"/>
                  </a:cubicBez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rot="4761902" flipH="1">
              <a:off x="2090584" y="842600"/>
              <a:ext cx="1362389" cy="3171878"/>
            </a:xfrm>
            <a:custGeom>
              <a:avLst/>
              <a:gdLst/>
              <a:ahLst/>
              <a:cxnLst/>
              <a:rect l="l" t="t" r="r" b="b"/>
              <a:pathLst>
                <a:path w="4319" h="10055" extrusionOk="0">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23"/>
                  </a:cubicBezTo>
                  <a:lnTo>
                    <a:pt x="4319" y="13"/>
                  </a:lnTo>
                  <a:lnTo>
                    <a:pt x="4319" y="13"/>
                  </a:lnTo>
                  <a:cubicBezTo>
                    <a:pt x="4318" y="326"/>
                    <a:pt x="4111" y="649"/>
                    <a:pt x="3701" y="884"/>
                  </a:cubicBezTo>
                  <a:cubicBezTo>
                    <a:pt x="3284" y="1129"/>
                    <a:pt x="2734" y="1252"/>
                    <a:pt x="2184" y="1252"/>
                  </a:cubicBezTo>
                  <a:cubicBezTo>
                    <a:pt x="1635" y="1252"/>
                    <a:pt x="1085" y="1129"/>
                    <a:pt x="668" y="884"/>
                  </a:cubicBezTo>
                  <a:cubicBezTo>
                    <a:pt x="236" y="638"/>
                    <a:pt x="30" y="314"/>
                    <a:pt x="30" y="0"/>
                  </a:cubicBez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rot="4761902" flipH="1">
              <a:off x="2701819" y="302440"/>
              <a:ext cx="96209" cy="2972197"/>
            </a:xfrm>
            <a:custGeom>
              <a:avLst/>
              <a:gdLst/>
              <a:ahLst/>
              <a:cxnLst/>
              <a:rect l="l" t="t" r="r" b="b"/>
              <a:pathLst>
                <a:path w="305" h="9422" extrusionOk="0">
                  <a:moveTo>
                    <a:pt x="305" y="0"/>
                  </a:moveTo>
                  <a:lnTo>
                    <a:pt x="305" y="3"/>
                  </a:lnTo>
                  <a:lnTo>
                    <a:pt x="305" y="3"/>
                  </a:lnTo>
                  <a:cubicBezTo>
                    <a:pt x="305" y="2"/>
                    <a:pt x="305" y="1"/>
                    <a:pt x="305" y="0"/>
                  </a:cubicBezTo>
                  <a:close/>
                  <a:moveTo>
                    <a:pt x="305" y="3"/>
                  </a:moveTo>
                  <a:lnTo>
                    <a:pt x="305" y="3"/>
                  </a:lnTo>
                  <a:cubicBezTo>
                    <a:pt x="304" y="208"/>
                    <a:pt x="206" y="433"/>
                    <a:pt x="30" y="618"/>
                  </a:cubicBezTo>
                  <a:lnTo>
                    <a:pt x="1" y="9421"/>
                  </a:lnTo>
                  <a:cubicBezTo>
                    <a:pt x="187" y="9225"/>
                    <a:pt x="285" y="9019"/>
                    <a:pt x="285" y="8813"/>
                  </a:cubicBezTo>
                  <a:lnTo>
                    <a:pt x="305" y="3"/>
                  </a:ln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rot="4761902" flipH="1">
              <a:off x="2480812" y="524428"/>
              <a:ext cx="263393" cy="2925825"/>
            </a:xfrm>
            <a:custGeom>
              <a:avLst/>
              <a:gdLst/>
              <a:ahLst/>
              <a:cxnLst/>
              <a:rect l="l" t="t" r="r" b="b"/>
              <a:pathLst>
                <a:path w="835" h="9275" extrusionOk="0">
                  <a:moveTo>
                    <a:pt x="834" y="0"/>
                  </a:moveTo>
                  <a:lnTo>
                    <a:pt x="834" y="0"/>
                  </a:lnTo>
                  <a:cubicBezTo>
                    <a:pt x="736" y="99"/>
                    <a:pt x="618" y="177"/>
                    <a:pt x="491" y="256"/>
                  </a:cubicBezTo>
                  <a:cubicBezTo>
                    <a:pt x="353" y="344"/>
                    <a:pt x="196" y="413"/>
                    <a:pt x="20" y="462"/>
                  </a:cubicBezTo>
                  <a:lnTo>
                    <a:pt x="0" y="9274"/>
                  </a:lnTo>
                  <a:cubicBezTo>
                    <a:pt x="157" y="9206"/>
                    <a:pt x="314" y="9147"/>
                    <a:pt x="461" y="9058"/>
                  </a:cubicBezTo>
                  <a:cubicBezTo>
                    <a:pt x="599" y="8990"/>
                    <a:pt x="716" y="8901"/>
                    <a:pt x="805" y="8803"/>
                  </a:cubicBezTo>
                  <a:lnTo>
                    <a:pt x="834" y="0"/>
                  </a:ln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rot="4761902" flipH="1">
              <a:off x="2472801" y="1017096"/>
              <a:ext cx="198412" cy="2790811"/>
            </a:xfrm>
            <a:custGeom>
              <a:avLst/>
              <a:gdLst/>
              <a:ahLst/>
              <a:cxnLst/>
              <a:rect l="l" t="t" r="r" b="b"/>
              <a:pathLst>
                <a:path w="629" h="8847" extrusionOk="0">
                  <a:moveTo>
                    <a:pt x="629" y="0"/>
                  </a:moveTo>
                  <a:cubicBezTo>
                    <a:pt x="442" y="20"/>
                    <a:pt x="236" y="30"/>
                    <a:pt x="30" y="30"/>
                  </a:cubicBezTo>
                  <a:lnTo>
                    <a:pt x="1" y="8842"/>
                  </a:lnTo>
                  <a:cubicBezTo>
                    <a:pt x="55" y="8845"/>
                    <a:pt x="108" y="8846"/>
                    <a:pt x="161" y="8846"/>
                  </a:cubicBezTo>
                  <a:cubicBezTo>
                    <a:pt x="320" y="8846"/>
                    <a:pt x="474" y="8835"/>
                    <a:pt x="629" y="8813"/>
                  </a:cubicBezTo>
                  <a:lnTo>
                    <a:pt x="629" y="0"/>
                  </a:ln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rot="4761902" flipH="1">
              <a:off x="2472864" y="809807"/>
              <a:ext cx="182956" cy="2814470"/>
            </a:xfrm>
            <a:custGeom>
              <a:avLst/>
              <a:gdLst/>
              <a:ahLst/>
              <a:cxnLst/>
              <a:rect l="l" t="t" r="r" b="b"/>
              <a:pathLst>
                <a:path w="580" h="8922" extrusionOk="0">
                  <a:moveTo>
                    <a:pt x="580" y="1"/>
                  </a:moveTo>
                  <a:cubicBezTo>
                    <a:pt x="393" y="60"/>
                    <a:pt x="197" y="99"/>
                    <a:pt x="1" y="128"/>
                  </a:cubicBezTo>
                  <a:lnTo>
                    <a:pt x="1" y="8921"/>
                  </a:lnTo>
                  <a:cubicBezTo>
                    <a:pt x="197" y="8892"/>
                    <a:pt x="383" y="8862"/>
                    <a:pt x="560" y="8794"/>
                  </a:cubicBezTo>
                  <a:lnTo>
                    <a:pt x="580" y="1"/>
                  </a:ln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rot="4761902" flipH="1">
              <a:off x="2477810" y="1239661"/>
              <a:ext cx="344146" cy="2848539"/>
            </a:xfrm>
            <a:custGeom>
              <a:avLst/>
              <a:gdLst/>
              <a:ahLst/>
              <a:cxnLst/>
              <a:rect l="l" t="t" r="r" b="b"/>
              <a:pathLst>
                <a:path w="1091" h="9030" extrusionOk="0">
                  <a:moveTo>
                    <a:pt x="21" y="1"/>
                  </a:moveTo>
                  <a:lnTo>
                    <a:pt x="1" y="8804"/>
                  </a:lnTo>
                  <a:cubicBezTo>
                    <a:pt x="315" y="8941"/>
                    <a:pt x="688" y="9010"/>
                    <a:pt x="1061" y="9029"/>
                  </a:cubicBezTo>
                  <a:lnTo>
                    <a:pt x="1090" y="217"/>
                  </a:lnTo>
                  <a:cubicBezTo>
                    <a:pt x="707" y="197"/>
                    <a:pt x="335" y="138"/>
                    <a:pt x="21" y="1"/>
                  </a:cubicBez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rot="4761902" flipH="1">
              <a:off x="2749968" y="1389689"/>
              <a:ext cx="306924" cy="3102163"/>
            </a:xfrm>
            <a:custGeom>
              <a:avLst/>
              <a:gdLst/>
              <a:ahLst/>
              <a:cxnLst/>
              <a:rect l="l" t="t" r="r" b="b"/>
              <a:pathLst>
                <a:path w="973" h="9834" extrusionOk="0">
                  <a:moveTo>
                    <a:pt x="30" y="0"/>
                  </a:moveTo>
                  <a:lnTo>
                    <a:pt x="1" y="8803"/>
                  </a:lnTo>
                  <a:cubicBezTo>
                    <a:pt x="1" y="9127"/>
                    <a:pt x="227" y="9441"/>
                    <a:pt x="639" y="9686"/>
                  </a:cubicBezTo>
                  <a:cubicBezTo>
                    <a:pt x="737" y="9745"/>
                    <a:pt x="835" y="9804"/>
                    <a:pt x="953" y="9834"/>
                  </a:cubicBezTo>
                  <a:lnTo>
                    <a:pt x="973" y="1031"/>
                  </a:lnTo>
                  <a:cubicBezTo>
                    <a:pt x="865" y="992"/>
                    <a:pt x="766" y="943"/>
                    <a:pt x="668" y="884"/>
                  </a:cubicBezTo>
                  <a:cubicBezTo>
                    <a:pt x="236" y="638"/>
                    <a:pt x="30" y="314"/>
                    <a:pt x="30" y="0"/>
                  </a:cubicBezTo>
                  <a:close/>
                </a:path>
              </a:pathLst>
            </a:custGeom>
            <a:solidFill>
              <a:srgbClr val="242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rot="4761908" flipH="1">
              <a:off x="3586107" y="1734765"/>
              <a:ext cx="1493111" cy="795447"/>
            </a:xfrm>
            <a:custGeom>
              <a:avLst/>
              <a:gdLst/>
              <a:ahLst/>
              <a:cxnLst/>
              <a:rect l="l" t="t" r="r" b="b"/>
              <a:pathLst>
                <a:path w="4721" h="2486" extrusionOk="0">
                  <a:moveTo>
                    <a:pt x="2355" y="0"/>
                  </a:moveTo>
                  <a:cubicBezTo>
                    <a:pt x="1806" y="0"/>
                    <a:pt x="1257" y="121"/>
                    <a:pt x="835" y="361"/>
                  </a:cubicBezTo>
                  <a:cubicBezTo>
                    <a:pt x="1" y="842"/>
                    <a:pt x="20" y="1627"/>
                    <a:pt x="854" y="2118"/>
                  </a:cubicBezTo>
                  <a:cubicBezTo>
                    <a:pt x="1271" y="2363"/>
                    <a:pt x="1818" y="2486"/>
                    <a:pt x="2366" y="2486"/>
                  </a:cubicBezTo>
                  <a:cubicBezTo>
                    <a:pt x="2913" y="2486"/>
                    <a:pt x="3460" y="2363"/>
                    <a:pt x="3877" y="2118"/>
                  </a:cubicBezTo>
                  <a:cubicBezTo>
                    <a:pt x="4721" y="1637"/>
                    <a:pt x="4701" y="852"/>
                    <a:pt x="3867" y="361"/>
                  </a:cubicBezTo>
                  <a:cubicBezTo>
                    <a:pt x="3450" y="121"/>
                    <a:pt x="2903" y="0"/>
                    <a:pt x="2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rot="4761891" flipH="1">
              <a:off x="2097879" y="833837"/>
              <a:ext cx="1365993" cy="3189735"/>
            </a:xfrm>
            <a:custGeom>
              <a:avLst/>
              <a:gdLst/>
              <a:ahLst/>
              <a:cxnLst/>
              <a:rect l="l" t="t" r="r" b="b"/>
              <a:pathLst>
                <a:path w="4319" h="10055" extrusionOk="0">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23"/>
                  </a:cubicBezTo>
                  <a:lnTo>
                    <a:pt x="4319" y="13"/>
                  </a:lnTo>
                  <a:lnTo>
                    <a:pt x="4319" y="13"/>
                  </a:lnTo>
                  <a:cubicBezTo>
                    <a:pt x="4318" y="326"/>
                    <a:pt x="4111" y="649"/>
                    <a:pt x="3701" y="884"/>
                  </a:cubicBezTo>
                  <a:cubicBezTo>
                    <a:pt x="3284" y="1129"/>
                    <a:pt x="2734" y="1252"/>
                    <a:pt x="2184" y="1252"/>
                  </a:cubicBezTo>
                  <a:cubicBezTo>
                    <a:pt x="1635" y="1252"/>
                    <a:pt x="1085" y="1129"/>
                    <a:pt x="668" y="884"/>
                  </a:cubicBezTo>
                  <a:cubicBezTo>
                    <a:pt x="236" y="638"/>
                    <a:pt x="30" y="314"/>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rot="4761889" flipH="1">
              <a:off x="2084205" y="839281"/>
              <a:ext cx="1367685" cy="3184026"/>
            </a:xfrm>
            <a:custGeom>
              <a:avLst/>
              <a:gdLst/>
              <a:ahLst/>
              <a:cxnLst/>
              <a:rect l="l" t="t" r="r" b="b"/>
              <a:pathLst>
                <a:path w="4319" h="10055" extrusionOk="0">
                  <a:moveTo>
                    <a:pt x="4319" y="10"/>
                  </a:moveTo>
                  <a:lnTo>
                    <a:pt x="4319" y="13"/>
                  </a:lnTo>
                  <a:lnTo>
                    <a:pt x="4319" y="13"/>
                  </a:lnTo>
                  <a:cubicBezTo>
                    <a:pt x="4319" y="12"/>
                    <a:pt x="4319" y="11"/>
                    <a:pt x="4319" y="10"/>
                  </a:cubicBezTo>
                  <a:close/>
                  <a:moveTo>
                    <a:pt x="30" y="0"/>
                  </a:moveTo>
                  <a:lnTo>
                    <a:pt x="1" y="8803"/>
                  </a:lnTo>
                  <a:cubicBezTo>
                    <a:pt x="1" y="9127"/>
                    <a:pt x="227" y="9441"/>
                    <a:pt x="639" y="9686"/>
                  </a:cubicBezTo>
                  <a:cubicBezTo>
                    <a:pt x="1056" y="9932"/>
                    <a:pt x="1605" y="10054"/>
                    <a:pt x="2155" y="10054"/>
                  </a:cubicBezTo>
                  <a:cubicBezTo>
                    <a:pt x="2705" y="10054"/>
                    <a:pt x="3254" y="9932"/>
                    <a:pt x="3671" y="9686"/>
                  </a:cubicBezTo>
                  <a:cubicBezTo>
                    <a:pt x="4083" y="9441"/>
                    <a:pt x="4299" y="9137"/>
                    <a:pt x="4299" y="8813"/>
                  </a:cubicBezTo>
                  <a:lnTo>
                    <a:pt x="4319" y="13"/>
                  </a:lnTo>
                  <a:lnTo>
                    <a:pt x="4319" y="13"/>
                  </a:lnTo>
                  <a:cubicBezTo>
                    <a:pt x="4317" y="336"/>
                    <a:pt x="4111" y="639"/>
                    <a:pt x="3701" y="883"/>
                  </a:cubicBezTo>
                  <a:cubicBezTo>
                    <a:pt x="3284" y="1129"/>
                    <a:pt x="2734" y="1251"/>
                    <a:pt x="2184" y="1251"/>
                  </a:cubicBezTo>
                  <a:cubicBezTo>
                    <a:pt x="1635" y="1251"/>
                    <a:pt x="1085" y="1129"/>
                    <a:pt x="668" y="883"/>
                  </a:cubicBezTo>
                  <a:cubicBezTo>
                    <a:pt x="236" y="638"/>
                    <a:pt x="30" y="314"/>
                    <a:pt x="30" y="0"/>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rot="4761902" flipH="1">
              <a:off x="2747391" y="293879"/>
              <a:ext cx="96209" cy="2972197"/>
            </a:xfrm>
            <a:custGeom>
              <a:avLst/>
              <a:gdLst/>
              <a:ahLst/>
              <a:cxnLst/>
              <a:rect l="l" t="t" r="r" b="b"/>
              <a:pathLst>
                <a:path w="305" h="9422" extrusionOk="0">
                  <a:moveTo>
                    <a:pt x="305" y="0"/>
                  </a:moveTo>
                  <a:lnTo>
                    <a:pt x="305" y="3"/>
                  </a:lnTo>
                  <a:lnTo>
                    <a:pt x="305" y="3"/>
                  </a:lnTo>
                  <a:cubicBezTo>
                    <a:pt x="305" y="2"/>
                    <a:pt x="305" y="1"/>
                    <a:pt x="305" y="0"/>
                  </a:cubicBezTo>
                  <a:close/>
                  <a:moveTo>
                    <a:pt x="305" y="3"/>
                  </a:moveTo>
                  <a:lnTo>
                    <a:pt x="305" y="3"/>
                  </a:lnTo>
                  <a:cubicBezTo>
                    <a:pt x="304" y="208"/>
                    <a:pt x="206" y="433"/>
                    <a:pt x="30" y="618"/>
                  </a:cubicBezTo>
                  <a:lnTo>
                    <a:pt x="1" y="9421"/>
                  </a:lnTo>
                  <a:cubicBezTo>
                    <a:pt x="187" y="9225"/>
                    <a:pt x="285" y="9019"/>
                    <a:pt x="285" y="8803"/>
                  </a:cubicBezTo>
                  <a:lnTo>
                    <a:pt x="305" y="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rot="4761902" flipH="1">
              <a:off x="2529295" y="518275"/>
              <a:ext cx="263393" cy="2919904"/>
            </a:xfrm>
            <a:custGeom>
              <a:avLst/>
              <a:gdLst/>
              <a:ahLst/>
              <a:cxnLst/>
              <a:rect l="l" t="t" r="r" b="b"/>
              <a:pathLst>
                <a:path w="835" h="9275" extrusionOk="0">
                  <a:moveTo>
                    <a:pt x="834" y="0"/>
                  </a:moveTo>
                  <a:cubicBezTo>
                    <a:pt x="736" y="89"/>
                    <a:pt x="618" y="177"/>
                    <a:pt x="491" y="255"/>
                  </a:cubicBezTo>
                  <a:cubicBezTo>
                    <a:pt x="353" y="344"/>
                    <a:pt x="196" y="412"/>
                    <a:pt x="20" y="462"/>
                  </a:cubicBezTo>
                  <a:lnTo>
                    <a:pt x="0" y="9274"/>
                  </a:lnTo>
                  <a:cubicBezTo>
                    <a:pt x="157" y="9205"/>
                    <a:pt x="314" y="9147"/>
                    <a:pt x="461" y="9058"/>
                  </a:cubicBezTo>
                  <a:cubicBezTo>
                    <a:pt x="599" y="8990"/>
                    <a:pt x="716" y="8901"/>
                    <a:pt x="805" y="8803"/>
                  </a:cubicBez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rot="4761902" flipH="1">
              <a:off x="2518436" y="801246"/>
              <a:ext cx="182956" cy="2814470"/>
            </a:xfrm>
            <a:custGeom>
              <a:avLst/>
              <a:gdLst/>
              <a:ahLst/>
              <a:cxnLst/>
              <a:rect l="l" t="t" r="r" b="b"/>
              <a:pathLst>
                <a:path w="580" h="8922" extrusionOk="0">
                  <a:moveTo>
                    <a:pt x="580" y="1"/>
                  </a:moveTo>
                  <a:cubicBezTo>
                    <a:pt x="393" y="59"/>
                    <a:pt x="197" y="99"/>
                    <a:pt x="1" y="118"/>
                  </a:cubicBezTo>
                  <a:lnTo>
                    <a:pt x="1" y="8921"/>
                  </a:lnTo>
                  <a:cubicBezTo>
                    <a:pt x="197" y="8892"/>
                    <a:pt x="383" y="8862"/>
                    <a:pt x="560" y="8794"/>
                  </a:cubicBezTo>
                  <a:lnTo>
                    <a:pt x="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rot="4761902" flipH="1">
              <a:off x="4049362" y="1294234"/>
              <a:ext cx="1349771" cy="1538779"/>
            </a:xfrm>
            <a:custGeom>
              <a:avLst/>
              <a:gdLst/>
              <a:ahLst/>
              <a:cxnLst/>
              <a:rect l="l" t="t" r="r" b="b"/>
              <a:pathLst>
                <a:path w="4279" h="4878" extrusionOk="0">
                  <a:moveTo>
                    <a:pt x="4279" y="3729"/>
                  </a:moveTo>
                  <a:cubicBezTo>
                    <a:pt x="4083" y="4357"/>
                    <a:pt x="3199" y="4878"/>
                    <a:pt x="2140" y="4878"/>
                  </a:cubicBezTo>
                  <a:cubicBezTo>
                    <a:pt x="1070" y="4878"/>
                    <a:pt x="196" y="4377"/>
                    <a:pt x="0" y="3749"/>
                  </a:cubicBezTo>
                  <a:cubicBezTo>
                    <a:pt x="20" y="2542"/>
                    <a:pt x="334" y="1541"/>
                    <a:pt x="785" y="883"/>
                  </a:cubicBezTo>
                  <a:cubicBezTo>
                    <a:pt x="1168" y="314"/>
                    <a:pt x="1649" y="10"/>
                    <a:pt x="2140" y="0"/>
                  </a:cubicBezTo>
                  <a:cubicBezTo>
                    <a:pt x="2571" y="0"/>
                    <a:pt x="3023" y="246"/>
                    <a:pt x="3386" y="707"/>
                  </a:cubicBezTo>
                  <a:cubicBezTo>
                    <a:pt x="3886" y="1355"/>
                    <a:pt x="4259" y="2405"/>
                    <a:pt x="4279" y="37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8"/>
            <p:cNvSpPr/>
            <p:nvPr/>
          </p:nvSpPr>
          <p:spPr>
            <a:xfrm rot="4761902" flipH="1">
              <a:off x="4879280" y="1766662"/>
              <a:ext cx="820777" cy="405672"/>
            </a:xfrm>
            <a:custGeom>
              <a:avLst/>
              <a:gdLst/>
              <a:ahLst/>
              <a:cxnLst/>
              <a:rect l="l" t="t" r="r" b="b"/>
              <a:pathLst>
                <a:path w="2602" h="1286" extrusionOk="0">
                  <a:moveTo>
                    <a:pt x="2601" y="707"/>
                  </a:moveTo>
                  <a:cubicBezTo>
                    <a:pt x="2523" y="785"/>
                    <a:pt x="2444" y="854"/>
                    <a:pt x="2317" y="933"/>
                  </a:cubicBezTo>
                  <a:cubicBezTo>
                    <a:pt x="1708" y="1286"/>
                    <a:pt x="697" y="1286"/>
                    <a:pt x="89" y="933"/>
                  </a:cubicBezTo>
                  <a:cubicBezTo>
                    <a:pt x="59" y="913"/>
                    <a:pt x="20" y="893"/>
                    <a:pt x="0" y="883"/>
                  </a:cubicBezTo>
                  <a:cubicBezTo>
                    <a:pt x="383" y="314"/>
                    <a:pt x="854" y="10"/>
                    <a:pt x="1345" y="0"/>
                  </a:cubicBezTo>
                  <a:cubicBezTo>
                    <a:pt x="1787" y="0"/>
                    <a:pt x="2228" y="255"/>
                    <a:pt x="2601" y="7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8"/>
            <p:cNvSpPr/>
            <p:nvPr/>
          </p:nvSpPr>
          <p:spPr>
            <a:xfrm rot="4761902" flipH="1">
              <a:off x="1333387" y="4031714"/>
              <a:ext cx="89901" cy="343844"/>
            </a:xfrm>
            <a:custGeom>
              <a:avLst/>
              <a:gdLst/>
              <a:ahLst/>
              <a:cxnLst/>
              <a:rect l="l" t="t" r="r" b="b"/>
              <a:pathLst>
                <a:path w="285" h="1090" extrusionOk="0">
                  <a:moveTo>
                    <a:pt x="0" y="0"/>
                  </a:moveTo>
                  <a:lnTo>
                    <a:pt x="0" y="942"/>
                  </a:lnTo>
                  <a:lnTo>
                    <a:pt x="285" y="1089"/>
                  </a:lnTo>
                  <a:lnTo>
                    <a:pt x="275" y="15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rot="4761902" flipH="1">
              <a:off x="1702395" y="3328428"/>
              <a:ext cx="548236" cy="1059291"/>
            </a:xfrm>
            <a:custGeom>
              <a:avLst/>
              <a:gdLst/>
              <a:ahLst/>
              <a:cxnLst/>
              <a:rect l="l" t="t" r="r" b="b"/>
              <a:pathLst>
                <a:path w="1738" h="3358" extrusionOk="0">
                  <a:moveTo>
                    <a:pt x="1462" y="1"/>
                  </a:moveTo>
                  <a:lnTo>
                    <a:pt x="0" y="3200"/>
                  </a:lnTo>
                  <a:lnTo>
                    <a:pt x="275" y="3357"/>
                  </a:lnTo>
                  <a:lnTo>
                    <a:pt x="1737" y="158"/>
                  </a:lnTo>
                  <a:lnTo>
                    <a:pt x="14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rot="4761902" flipH="1">
              <a:off x="2971378" y="2218896"/>
              <a:ext cx="575995" cy="1829627"/>
            </a:xfrm>
            <a:custGeom>
              <a:avLst/>
              <a:gdLst/>
              <a:ahLst/>
              <a:cxnLst/>
              <a:rect l="l" t="t" r="r" b="b"/>
              <a:pathLst>
                <a:path w="1826" h="5800" extrusionOk="0">
                  <a:moveTo>
                    <a:pt x="1561" y="0"/>
                  </a:moveTo>
                  <a:lnTo>
                    <a:pt x="0" y="5643"/>
                  </a:lnTo>
                  <a:lnTo>
                    <a:pt x="275" y="5800"/>
                  </a:lnTo>
                  <a:lnTo>
                    <a:pt x="1826" y="157"/>
                  </a:lnTo>
                  <a:lnTo>
                    <a:pt x="15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rot="4761902" flipH="1">
              <a:off x="4036164" y="2681432"/>
              <a:ext cx="111982" cy="62460"/>
            </a:xfrm>
            <a:custGeom>
              <a:avLst/>
              <a:gdLst/>
              <a:ahLst/>
              <a:cxnLst/>
              <a:rect l="l" t="t" r="r" b="b"/>
              <a:pathLst>
                <a:path w="355" h="198" extrusionOk="0">
                  <a:moveTo>
                    <a:pt x="89" y="1"/>
                  </a:moveTo>
                  <a:lnTo>
                    <a:pt x="1" y="40"/>
                  </a:lnTo>
                  <a:lnTo>
                    <a:pt x="266" y="197"/>
                  </a:lnTo>
                  <a:lnTo>
                    <a:pt x="354" y="148"/>
                  </a:lnTo>
                  <a:lnTo>
                    <a:pt x="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rot="4761902" flipH="1">
              <a:off x="2139574" y="1873175"/>
              <a:ext cx="987645" cy="3099324"/>
            </a:xfrm>
            <a:custGeom>
              <a:avLst/>
              <a:gdLst/>
              <a:ahLst/>
              <a:cxnLst/>
              <a:rect l="l" t="t" r="r" b="b"/>
              <a:pathLst>
                <a:path w="3131" h="9825" extrusionOk="0">
                  <a:moveTo>
                    <a:pt x="3101" y="1"/>
                  </a:moveTo>
                  <a:lnTo>
                    <a:pt x="3013" y="50"/>
                  </a:lnTo>
                  <a:lnTo>
                    <a:pt x="1462" y="5693"/>
                  </a:lnTo>
                  <a:lnTo>
                    <a:pt x="0" y="8892"/>
                  </a:lnTo>
                  <a:lnTo>
                    <a:pt x="10" y="9824"/>
                  </a:lnTo>
                  <a:lnTo>
                    <a:pt x="3131" y="8038"/>
                  </a:lnTo>
                  <a:lnTo>
                    <a:pt x="3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rot="4761902" flipH="1">
              <a:off x="1015370" y="3228390"/>
              <a:ext cx="987645" cy="811345"/>
            </a:xfrm>
            <a:custGeom>
              <a:avLst/>
              <a:gdLst/>
              <a:ahLst/>
              <a:cxnLst/>
              <a:rect l="l" t="t" r="r" b="b"/>
              <a:pathLst>
                <a:path w="3131" h="2572" extrusionOk="0">
                  <a:moveTo>
                    <a:pt x="3111" y="0"/>
                  </a:moveTo>
                  <a:lnTo>
                    <a:pt x="0" y="1796"/>
                  </a:lnTo>
                  <a:lnTo>
                    <a:pt x="10" y="2571"/>
                  </a:lnTo>
                  <a:lnTo>
                    <a:pt x="3131" y="785"/>
                  </a:lnTo>
                  <a:lnTo>
                    <a:pt x="3111" y="0"/>
                  </a:lnTo>
                  <a:close/>
                </a:path>
              </a:pathLst>
            </a:custGeom>
            <a:solidFill>
              <a:srgbClr val="000000">
                <a:alpha val="8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rot="4761902" flipH="1">
              <a:off x="4281940" y="1574519"/>
              <a:ext cx="300615" cy="161196"/>
            </a:xfrm>
            <a:custGeom>
              <a:avLst/>
              <a:gdLst/>
              <a:ahLst/>
              <a:cxnLst/>
              <a:rect l="l" t="t" r="r" b="b"/>
              <a:pathLst>
                <a:path w="953" h="511" extrusionOk="0">
                  <a:moveTo>
                    <a:pt x="334" y="1"/>
                  </a:moveTo>
                  <a:cubicBezTo>
                    <a:pt x="217" y="30"/>
                    <a:pt x="109" y="79"/>
                    <a:pt x="1" y="138"/>
                  </a:cubicBezTo>
                  <a:lnTo>
                    <a:pt x="619" y="511"/>
                  </a:lnTo>
                  <a:cubicBezTo>
                    <a:pt x="737" y="432"/>
                    <a:pt x="845" y="403"/>
                    <a:pt x="953" y="374"/>
                  </a:cubicBezTo>
                  <a:lnTo>
                    <a:pt x="3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8"/>
            <p:cNvSpPr/>
            <p:nvPr/>
          </p:nvSpPr>
          <p:spPr>
            <a:xfrm rot="4761902" flipH="1">
              <a:off x="4261243" y="1466785"/>
              <a:ext cx="328374" cy="136591"/>
            </a:xfrm>
            <a:custGeom>
              <a:avLst/>
              <a:gdLst/>
              <a:ahLst/>
              <a:cxnLst/>
              <a:rect l="l" t="t" r="r" b="b"/>
              <a:pathLst>
                <a:path w="1041" h="433" extrusionOk="0">
                  <a:moveTo>
                    <a:pt x="157" y="0"/>
                  </a:moveTo>
                  <a:cubicBezTo>
                    <a:pt x="107" y="0"/>
                    <a:pt x="54" y="7"/>
                    <a:pt x="0" y="20"/>
                  </a:cubicBezTo>
                  <a:lnTo>
                    <a:pt x="619" y="384"/>
                  </a:lnTo>
                  <a:cubicBezTo>
                    <a:pt x="668" y="371"/>
                    <a:pt x="715" y="366"/>
                    <a:pt x="761" y="366"/>
                  </a:cubicBezTo>
                  <a:cubicBezTo>
                    <a:pt x="861" y="366"/>
                    <a:pt x="953" y="392"/>
                    <a:pt x="1041" y="433"/>
                  </a:cubicBezTo>
                  <a:lnTo>
                    <a:pt x="413" y="69"/>
                  </a:lnTo>
                  <a:cubicBezTo>
                    <a:pt x="342" y="24"/>
                    <a:pt x="254"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8"/>
            <p:cNvSpPr/>
            <p:nvPr/>
          </p:nvSpPr>
          <p:spPr>
            <a:xfrm rot="4761902" flipH="1">
              <a:off x="4298246" y="1411433"/>
              <a:ext cx="204721" cy="117979"/>
            </a:xfrm>
            <a:custGeom>
              <a:avLst/>
              <a:gdLst/>
              <a:ahLst/>
              <a:cxnLst/>
              <a:rect l="l" t="t" r="r" b="b"/>
              <a:pathLst>
                <a:path w="649" h="374" extrusionOk="0">
                  <a:moveTo>
                    <a:pt x="1" y="0"/>
                  </a:moveTo>
                  <a:lnTo>
                    <a:pt x="629" y="364"/>
                  </a:lnTo>
                  <a:cubicBezTo>
                    <a:pt x="630" y="364"/>
                    <a:pt x="632" y="364"/>
                    <a:pt x="633" y="364"/>
                  </a:cubicBezTo>
                  <a:lnTo>
                    <a:pt x="633" y="364"/>
                  </a:lnTo>
                  <a:lnTo>
                    <a:pt x="30" y="10"/>
                  </a:lnTo>
                  <a:cubicBezTo>
                    <a:pt x="10" y="10"/>
                    <a:pt x="10" y="0"/>
                    <a:pt x="1" y="0"/>
                  </a:cubicBezTo>
                  <a:close/>
                  <a:moveTo>
                    <a:pt x="633" y="364"/>
                  </a:moveTo>
                  <a:lnTo>
                    <a:pt x="636" y="366"/>
                  </a:lnTo>
                  <a:lnTo>
                    <a:pt x="636" y="366"/>
                  </a:lnTo>
                  <a:cubicBezTo>
                    <a:pt x="635" y="365"/>
                    <a:pt x="634" y="365"/>
                    <a:pt x="633" y="364"/>
                  </a:cubicBezTo>
                  <a:close/>
                  <a:moveTo>
                    <a:pt x="636" y="366"/>
                  </a:moveTo>
                  <a:cubicBezTo>
                    <a:pt x="640" y="369"/>
                    <a:pt x="642" y="373"/>
                    <a:pt x="648" y="373"/>
                  </a:cubicBezTo>
                  <a:lnTo>
                    <a:pt x="636" y="366"/>
                  </a:ln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rot="4761902" flipH="1">
              <a:off x="3898856" y="1910664"/>
              <a:ext cx="257084" cy="377913"/>
            </a:xfrm>
            <a:custGeom>
              <a:avLst/>
              <a:gdLst/>
              <a:ahLst/>
              <a:cxnLst/>
              <a:rect l="l" t="t" r="r" b="b"/>
              <a:pathLst>
                <a:path w="815" h="1198" extrusionOk="0">
                  <a:moveTo>
                    <a:pt x="196" y="0"/>
                  </a:moveTo>
                  <a:cubicBezTo>
                    <a:pt x="69" y="285"/>
                    <a:pt x="0" y="569"/>
                    <a:pt x="0" y="825"/>
                  </a:cubicBezTo>
                  <a:lnTo>
                    <a:pt x="628" y="1198"/>
                  </a:lnTo>
                  <a:cubicBezTo>
                    <a:pt x="628" y="942"/>
                    <a:pt x="697" y="658"/>
                    <a:pt x="815" y="373"/>
                  </a:cubicBezTo>
                  <a:lnTo>
                    <a:pt x="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rot="4761902" flipH="1">
              <a:off x="4071852" y="1820252"/>
              <a:ext cx="312917" cy="300627"/>
            </a:xfrm>
            <a:custGeom>
              <a:avLst/>
              <a:gdLst/>
              <a:ahLst/>
              <a:cxnLst/>
              <a:rect l="l" t="t" r="r" b="b"/>
              <a:pathLst>
                <a:path w="992" h="953" extrusionOk="0">
                  <a:moveTo>
                    <a:pt x="364" y="0"/>
                  </a:moveTo>
                  <a:cubicBezTo>
                    <a:pt x="216" y="167"/>
                    <a:pt x="99" y="373"/>
                    <a:pt x="0" y="579"/>
                  </a:cubicBezTo>
                  <a:lnTo>
                    <a:pt x="629" y="952"/>
                  </a:lnTo>
                  <a:cubicBezTo>
                    <a:pt x="707" y="746"/>
                    <a:pt x="844" y="550"/>
                    <a:pt x="992" y="363"/>
                  </a:cubicBezTo>
                  <a:lnTo>
                    <a:pt x="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rot="4761902" flipH="1">
              <a:off x="4184142" y="1672995"/>
              <a:ext cx="362442" cy="260249"/>
            </a:xfrm>
            <a:custGeom>
              <a:avLst/>
              <a:gdLst/>
              <a:ahLst/>
              <a:cxnLst/>
              <a:rect l="l" t="t" r="r" b="b"/>
              <a:pathLst>
                <a:path w="1149" h="825" extrusionOk="0">
                  <a:moveTo>
                    <a:pt x="521" y="0"/>
                  </a:moveTo>
                  <a:cubicBezTo>
                    <a:pt x="334" y="118"/>
                    <a:pt x="167" y="275"/>
                    <a:pt x="1" y="461"/>
                  </a:cubicBezTo>
                  <a:lnTo>
                    <a:pt x="629" y="824"/>
                  </a:lnTo>
                  <a:cubicBezTo>
                    <a:pt x="776" y="638"/>
                    <a:pt x="962" y="481"/>
                    <a:pt x="1149" y="373"/>
                  </a:cubicBezTo>
                  <a:lnTo>
                    <a:pt x="5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rot="4761899" flipH="1">
              <a:off x="2461592" y="301450"/>
              <a:ext cx="680858" cy="3232572"/>
            </a:xfrm>
            <a:custGeom>
              <a:avLst/>
              <a:gdLst/>
              <a:ahLst/>
              <a:cxnLst/>
              <a:rect l="l" t="t" r="r" b="b"/>
              <a:pathLst>
                <a:path w="2170" h="10257" extrusionOk="0">
                  <a:moveTo>
                    <a:pt x="1572" y="1"/>
                  </a:moveTo>
                  <a:cubicBezTo>
                    <a:pt x="1426" y="1"/>
                    <a:pt x="1262" y="48"/>
                    <a:pt x="1090" y="149"/>
                  </a:cubicBezTo>
                  <a:cubicBezTo>
                    <a:pt x="511" y="492"/>
                    <a:pt x="20" y="1327"/>
                    <a:pt x="20" y="2014"/>
                  </a:cubicBezTo>
                  <a:lnTo>
                    <a:pt x="1" y="10257"/>
                  </a:lnTo>
                  <a:lnTo>
                    <a:pt x="2160" y="9197"/>
                  </a:lnTo>
                  <a:lnTo>
                    <a:pt x="2169" y="757"/>
                  </a:lnTo>
                  <a:cubicBezTo>
                    <a:pt x="2169" y="278"/>
                    <a:pt x="1924"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rot="4761902" flipH="1">
              <a:off x="1157183" y="748348"/>
              <a:ext cx="619526" cy="1362441"/>
            </a:xfrm>
            <a:custGeom>
              <a:avLst/>
              <a:gdLst/>
              <a:ahLst/>
              <a:cxnLst/>
              <a:rect l="l" t="t" r="r" b="b"/>
              <a:pathLst>
                <a:path w="1964" h="4319" extrusionOk="0">
                  <a:moveTo>
                    <a:pt x="276" y="1"/>
                  </a:moveTo>
                  <a:lnTo>
                    <a:pt x="1" y="168"/>
                  </a:lnTo>
                  <a:lnTo>
                    <a:pt x="1699" y="4319"/>
                  </a:lnTo>
                  <a:lnTo>
                    <a:pt x="1964" y="4162"/>
                  </a:lnTo>
                  <a:lnTo>
                    <a:pt x="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rot="4761902" flipH="1">
              <a:off x="2174006" y="1473903"/>
              <a:ext cx="489249" cy="504725"/>
            </a:xfrm>
            <a:custGeom>
              <a:avLst/>
              <a:gdLst/>
              <a:ahLst/>
              <a:cxnLst/>
              <a:rect l="l" t="t" r="r" b="b"/>
              <a:pathLst>
                <a:path w="1551" h="1600" extrusionOk="0">
                  <a:moveTo>
                    <a:pt x="275" y="0"/>
                  </a:moveTo>
                  <a:lnTo>
                    <a:pt x="0" y="157"/>
                  </a:lnTo>
                  <a:lnTo>
                    <a:pt x="1276" y="1600"/>
                  </a:lnTo>
                  <a:lnTo>
                    <a:pt x="1551" y="1433"/>
                  </a:lnTo>
                  <a:lnTo>
                    <a:pt x="2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8"/>
            <p:cNvSpPr/>
            <p:nvPr/>
          </p:nvSpPr>
          <p:spPr>
            <a:xfrm rot="4761902" flipH="1">
              <a:off x="1155617" y="683751"/>
              <a:ext cx="944430" cy="1931833"/>
            </a:xfrm>
            <a:custGeom>
              <a:avLst/>
              <a:gdLst/>
              <a:ahLst/>
              <a:cxnLst/>
              <a:rect l="l" t="t" r="r" b="b"/>
              <a:pathLst>
                <a:path w="2994" h="6124" extrusionOk="0">
                  <a:moveTo>
                    <a:pt x="20" y="0"/>
                  </a:moveTo>
                  <a:lnTo>
                    <a:pt x="1" y="4387"/>
                  </a:lnTo>
                  <a:lnTo>
                    <a:pt x="2994" y="6124"/>
                  </a:lnTo>
                  <a:lnTo>
                    <a:pt x="2994" y="5594"/>
                  </a:lnTo>
                  <a:lnTo>
                    <a:pt x="1296" y="1443"/>
                  </a:lnTo>
                  <a:lnTo>
                    <a:pt x="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8"/>
            <p:cNvSpPr/>
            <p:nvPr/>
          </p:nvSpPr>
          <p:spPr>
            <a:xfrm rot="1852447" flipH="1">
              <a:off x="1325631" y="4382993"/>
              <a:ext cx="141604" cy="14155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8"/>
            <p:cNvSpPr/>
            <p:nvPr/>
          </p:nvSpPr>
          <p:spPr>
            <a:xfrm rot="4761902" flipH="1">
              <a:off x="2971407" y="2218901"/>
              <a:ext cx="575995" cy="1829627"/>
            </a:xfrm>
            <a:custGeom>
              <a:avLst/>
              <a:gdLst/>
              <a:ahLst/>
              <a:cxnLst/>
              <a:rect l="l" t="t" r="r" b="b"/>
              <a:pathLst>
                <a:path w="1826" h="5800" extrusionOk="0">
                  <a:moveTo>
                    <a:pt x="1561" y="0"/>
                  </a:moveTo>
                  <a:lnTo>
                    <a:pt x="0" y="5643"/>
                  </a:lnTo>
                  <a:lnTo>
                    <a:pt x="275" y="5800"/>
                  </a:lnTo>
                  <a:lnTo>
                    <a:pt x="1826" y="157"/>
                  </a:lnTo>
                  <a:lnTo>
                    <a:pt x="15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8"/>
            <p:cNvSpPr/>
            <p:nvPr/>
          </p:nvSpPr>
          <p:spPr>
            <a:xfrm rot="4761902" flipH="1">
              <a:off x="1154212" y="747880"/>
              <a:ext cx="619526" cy="1362441"/>
            </a:xfrm>
            <a:custGeom>
              <a:avLst/>
              <a:gdLst/>
              <a:ahLst/>
              <a:cxnLst/>
              <a:rect l="l" t="t" r="r" b="b"/>
              <a:pathLst>
                <a:path w="1964" h="4319" extrusionOk="0">
                  <a:moveTo>
                    <a:pt x="276" y="1"/>
                  </a:moveTo>
                  <a:lnTo>
                    <a:pt x="1" y="168"/>
                  </a:lnTo>
                  <a:lnTo>
                    <a:pt x="1699" y="4319"/>
                  </a:lnTo>
                  <a:lnTo>
                    <a:pt x="1964" y="4162"/>
                  </a:lnTo>
                  <a:lnTo>
                    <a:pt x="276" y="1"/>
                  </a:lnTo>
                  <a:close/>
                </a:path>
              </a:pathLst>
            </a:custGeom>
            <a:solidFill>
              <a:srgbClr val="000000">
                <a:alpha val="5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8"/>
            <p:cNvSpPr/>
            <p:nvPr/>
          </p:nvSpPr>
          <p:spPr>
            <a:xfrm rot="4761902" flipH="1">
              <a:off x="2171034" y="1473435"/>
              <a:ext cx="489249" cy="504725"/>
            </a:xfrm>
            <a:custGeom>
              <a:avLst/>
              <a:gdLst/>
              <a:ahLst/>
              <a:cxnLst/>
              <a:rect l="l" t="t" r="r" b="b"/>
              <a:pathLst>
                <a:path w="1551" h="1600" extrusionOk="0">
                  <a:moveTo>
                    <a:pt x="275" y="0"/>
                  </a:moveTo>
                  <a:lnTo>
                    <a:pt x="0" y="157"/>
                  </a:lnTo>
                  <a:lnTo>
                    <a:pt x="1276" y="1600"/>
                  </a:lnTo>
                  <a:lnTo>
                    <a:pt x="1551" y="1433"/>
                  </a:lnTo>
                  <a:lnTo>
                    <a:pt x="275" y="0"/>
                  </a:ln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8"/>
            <p:cNvSpPr/>
            <p:nvPr/>
          </p:nvSpPr>
          <p:spPr>
            <a:xfrm>
              <a:off x="1251350" y="2265550"/>
              <a:ext cx="150025" cy="142875"/>
            </a:xfrm>
            <a:custGeom>
              <a:avLst/>
              <a:gdLst/>
              <a:ahLst/>
              <a:cxnLst/>
              <a:rect l="l" t="t" r="r" b="b"/>
              <a:pathLst>
                <a:path w="6001" h="5715" extrusionOk="0">
                  <a:moveTo>
                    <a:pt x="1000" y="3072"/>
                  </a:moveTo>
                  <a:lnTo>
                    <a:pt x="0" y="4453"/>
                  </a:lnTo>
                  <a:lnTo>
                    <a:pt x="1167" y="5715"/>
                  </a:lnTo>
                  <a:lnTo>
                    <a:pt x="5382" y="4668"/>
                  </a:lnTo>
                  <a:lnTo>
                    <a:pt x="6001" y="0"/>
                  </a:lnTo>
                  <a:close/>
                </a:path>
              </a:pathLst>
            </a:custGeom>
            <a:solidFill>
              <a:schemeClr val="dk1"/>
            </a:solidFill>
            <a:ln>
              <a:noFill/>
            </a:ln>
          </p:spPr>
        </p:sp>
        <p:sp>
          <p:nvSpPr>
            <p:cNvPr id="1832" name="Google Shape;1832;p58"/>
            <p:cNvSpPr/>
            <p:nvPr/>
          </p:nvSpPr>
          <p:spPr>
            <a:xfrm>
              <a:off x="1492650" y="4140600"/>
              <a:ext cx="64300" cy="75000"/>
            </a:xfrm>
            <a:custGeom>
              <a:avLst/>
              <a:gdLst/>
              <a:ahLst/>
              <a:cxnLst/>
              <a:rect l="l" t="t" r="r" b="b"/>
              <a:pathLst>
                <a:path w="2572" h="3000" extrusionOk="0">
                  <a:moveTo>
                    <a:pt x="0" y="0"/>
                  </a:moveTo>
                  <a:lnTo>
                    <a:pt x="2286" y="1071"/>
                  </a:lnTo>
                  <a:lnTo>
                    <a:pt x="2572" y="3000"/>
                  </a:lnTo>
                  <a:lnTo>
                    <a:pt x="309" y="1810"/>
                  </a:lnTo>
                  <a:close/>
                </a:path>
              </a:pathLst>
            </a:custGeom>
            <a:solidFill>
              <a:schemeClr val="lt1"/>
            </a:solidFill>
            <a:ln>
              <a:noFill/>
            </a:ln>
          </p:spPr>
        </p:sp>
        <p:sp>
          <p:nvSpPr>
            <p:cNvPr id="1833" name="Google Shape;1833;p58"/>
            <p:cNvSpPr/>
            <p:nvPr/>
          </p:nvSpPr>
          <p:spPr>
            <a:xfrm>
              <a:off x="1199750" y="3072800"/>
              <a:ext cx="623900" cy="1119800"/>
            </a:xfrm>
            <a:custGeom>
              <a:avLst/>
              <a:gdLst/>
              <a:ahLst/>
              <a:cxnLst/>
              <a:rect l="l" t="t" r="r" b="b"/>
              <a:pathLst>
                <a:path w="24956" h="44792" extrusionOk="0">
                  <a:moveTo>
                    <a:pt x="9739" y="43061"/>
                  </a:moveTo>
                  <a:lnTo>
                    <a:pt x="0" y="44792"/>
                  </a:lnTo>
                  <a:lnTo>
                    <a:pt x="14954" y="1881"/>
                  </a:lnTo>
                  <a:lnTo>
                    <a:pt x="24956" y="0"/>
                  </a:lnTo>
                  <a:close/>
                </a:path>
              </a:pathLst>
            </a:custGeom>
            <a:solidFill>
              <a:schemeClr val="dk2"/>
            </a:solidFill>
            <a:ln>
              <a:noFill/>
            </a:ln>
          </p:spPr>
        </p:sp>
        <p:sp>
          <p:nvSpPr>
            <p:cNvPr id="1834" name="Google Shape;1834;p58"/>
            <p:cNvSpPr/>
            <p:nvPr/>
          </p:nvSpPr>
          <p:spPr>
            <a:xfrm>
              <a:off x="2397125" y="3500450"/>
              <a:ext cx="66075" cy="76200"/>
            </a:xfrm>
            <a:custGeom>
              <a:avLst/>
              <a:gdLst/>
              <a:ahLst/>
              <a:cxnLst/>
              <a:rect l="l" t="t" r="r" b="b"/>
              <a:pathLst>
                <a:path w="2643" h="3048" extrusionOk="0">
                  <a:moveTo>
                    <a:pt x="2643" y="3024"/>
                  </a:moveTo>
                  <a:lnTo>
                    <a:pt x="2238" y="1095"/>
                  </a:lnTo>
                  <a:lnTo>
                    <a:pt x="0" y="0"/>
                  </a:lnTo>
                  <a:lnTo>
                    <a:pt x="762" y="2476"/>
                  </a:lnTo>
                  <a:lnTo>
                    <a:pt x="2357" y="3048"/>
                  </a:lnTo>
                  <a:close/>
                </a:path>
              </a:pathLst>
            </a:custGeom>
            <a:solidFill>
              <a:schemeClr val="lt1"/>
            </a:solidFill>
            <a:ln>
              <a:noFill/>
            </a:ln>
          </p:spPr>
        </p:sp>
      </p:grpSp>
      <p:grpSp>
        <p:nvGrpSpPr>
          <p:cNvPr id="109" name="Google Shape;1550;p52">
            <a:extLst>
              <a:ext uri="{FF2B5EF4-FFF2-40B4-BE49-F238E27FC236}">
                <a16:creationId xmlns:a16="http://schemas.microsoft.com/office/drawing/2014/main" id="{FD6C1200-B075-4C57-B6EB-9FCF0437CADF}"/>
              </a:ext>
            </a:extLst>
          </p:cNvPr>
          <p:cNvGrpSpPr/>
          <p:nvPr/>
        </p:nvGrpSpPr>
        <p:grpSpPr>
          <a:xfrm rot="9820904">
            <a:off x="3791044" y="-1579210"/>
            <a:ext cx="1512777" cy="1408099"/>
            <a:chOff x="3804135" y="1928622"/>
            <a:chExt cx="1512777" cy="1408099"/>
          </a:xfrm>
        </p:grpSpPr>
        <p:sp>
          <p:nvSpPr>
            <p:cNvPr id="110" name="Google Shape;1551;p52">
              <a:extLst>
                <a:ext uri="{FF2B5EF4-FFF2-40B4-BE49-F238E27FC236}">
                  <a16:creationId xmlns:a16="http://schemas.microsoft.com/office/drawing/2014/main" id="{0A207B10-D736-4406-9663-F65A22AC290E}"/>
                </a:ext>
              </a:extLst>
            </p:cNvPr>
            <p:cNvSpPr/>
            <p:nvPr/>
          </p:nvSpPr>
          <p:spPr>
            <a:xfrm>
              <a:off x="3860962" y="1928622"/>
              <a:ext cx="1455950" cy="1408099"/>
            </a:xfrm>
            <a:custGeom>
              <a:avLst/>
              <a:gdLst/>
              <a:ahLst/>
              <a:cxnLst/>
              <a:rect l="l" t="t" r="r" b="b"/>
              <a:pathLst>
                <a:path w="25134" h="24309" extrusionOk="0">
                  <a:moveTo>
                    <a:pt x="24122" y="13572"/>
                  </a:moveTo>
                  <a:cubicBezTo>
                    <a:pt x="23102" y="19951"/>
                    <a:pt x="17116" y="24308"/>
                    <a:pt x="10737" y="23288"/>
                  </a:cubicBezTo>
                  <a:cubicBezTo>
                    <a:pt x="4358" y="22267"/>
                    <a:pt x="1" y="16281"/>
                    <a:pt x="1021" y="9912"/>
                  </a:cubicBezTo>
                  <a:cubicBezTo>
                    <a:pt x="1453" y="7174"/>
                    <a:pt x="2807" y="4809"/>
                    <a:pt x="4711" y="3072"/>
                  </a:cubicBezTo>
                  <a:cubicBezTo>
                    <a:pt x="6487" y="1472"/>
                    <a:pt x="8745" y="412"/>
                    <a:pt x="11188" y="118"/>
                  </a:cubicBezTo>
                  <a:cubicBezTo>
                    <a:pt x="12228" y="0"/>
                    <a:pt x="13308" y="10"/>
                    <a:pt x="14407" y="177"/>
                  </a:cubicBezTo>
                  <a:cubicBezTo>
                    <a:pt x="20786" y="1207"/>
                    <a:pt x="25133" y="7193"/>
                    <a:pt x="24122" y="135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52;p52">
              <a:extLst>
                <a:ext uri="{FF2B5EF4-FFF2-40B4-BE49-F238E27FC236}">
                  <a16:creationId xmlns:a16="http://schemas.microsoft.com/office/drawing/2014/main" id="{8CEEEF22-EB14-472D-94F2-98DB5B085718}"/>
                </a:ext>
              </a:extLst>
            </p:cNvPr>
            <p:cNvSpPr/>
            <p:nvPr/>
          </p:nvSpPr>
          <p:spPr>
            <a:xfrm>
              <a:off x="4185010" y="1971778"/>
              <a:ext cx="171755" cy="107567"/>
            </a:xfrm>
            <a:custGeom>
              <a:avLst/>
              <a:gdLst/>
              <a:ahLst/>
              <a:cxnLst/>
              <a:rect l="l" t="t" r="r" b="b"/>
              <a:pathLst>
                <a:path w="2965" h="1857" extrusionOk="0">
                  <a:moveTo>
                    <a:pt x="2954" y="1"/>
                  </a:moveTo>
                  <a:cubicBezTo>
                    <a:pt x="2738" y="79"/>
                    <a:pt x="2454" y="197"/>
                    <a:pt x="2248" y="276"/>
                  </a:cubicBezTo>
                  <a:cubicBezTo>
                    <a:pt x="1296" y="737"/>
                    <a:pt x="1217" y="766"/>
                    <a:pt x="501" y="1237"/>
                  </a:cubicBezTo>
                  <a:lnTo>
                    <a:pt x="157" y="1493"/>
                  </a:lnTo>
                  <a:cubicBezTo>
                    <a:pt x="275" y="1424"/>
                    <a:pt x="344" y="1375"/>
                    <a:pt x="422" y="1336"/>
                  </a:cubicBezTo>
                  <a:lnTo>
                    <a:pt x="422" y="1336"/>
                  </a:lnTo>
                  <a:cubicBezTo>
                    <a:pt x="295" y="1493"/>
                    <a:pt x="79" y="1561"/>
                    <a:pt x="0" y="1777"/>
                  </a:cubicBezTo>
                  <a:cubicBezTo>
                    <a:pt x="38" y="1835"/>
                    <a:pt x="86" y="1856"/>
                    <a:pt x="128" y="1856"/>
                  </a:cubicBezTo>
                  <a:cubicBezTo>
                    <a:pt x="187" y="1856"/>
                    <a:pt x="236" y="1817"/>
                    <a:pt x="236" y="1777"/>
                  </a:cubicBezTo>
                  <a:cubicBezTo>
                    <a:pt x="236" y="1728"/>
                    <a:pt x="197" y="1679"/>
                    <a:pt x="206" y="1630"/>
                  </a:cubicBezTo>
                  <a:cubicBezTo>
                    <a:pt x="226" y="1591"/>
                    <a:pt x="314" y="1512"/>
                    <a:pt x="354" y="1473"/>
                  </a:cubicBezTo>
                  <a:cubicBezTo>
                    <a:pt x="368" y="1479"/>
                    <a:pt x="386" y="1482"/>
                    <a:pt x="404" y="1482"/>
                  </a:cubicBezTo>
                  <a:cubicBezTo>
                    <a:pt x="496" y="1482"/>
                    <a:pt x="619" y="1414"/>
                    <a:pt x="619" y="1414"/>
                  </a:cubicBezTo>
                  <a:cubicBezTo>
                    <a:pt x="727" y="1345"/>
                    <a:pt x="795" y="1247"/>
                    <a:pt x="893" y="1188"/>
                  </a:cubicBezTo>
                  <a:cubicBezTo>
                    <a:pt x="898" y="1190"/>
                    <a:pt x="903" y="1191"/>
                    <a:pt x="908" y="1191"/>
                  </a:cubicBezTo>
                  <a:cubicBezTo>
                    <a:pt x="1039" y="1191"/>
                    <a:pt x="1562" y="784"/>
                    <a:pt x="1580" y="747"/>
                  </a:cubicBezTo>
                  <a:lnTo>
                    <a:pt x="1571" y="737"/>
                  </a:lnTo>
                  <a:cubicBezTo>
                    <a:pt x="1512" y="747"/>
                    <a:pt x="1453" y="786"/>
                    <a:pt x="1384" y="806"/>
                  </a:cubicBezTo>
                  <a:cubicBezTo>
                    <a:pt x="1629" y="541"/>
                    <a:pt x="2061" y="639"/>
                    <a:pt x="2307" y="364"/>
                  </a:cubicBezTo>
                  <a:lnTo>
                    <a:pt x="2257" y="364"/>
                  </a:lnTo>
                  <a:lnTo>
                    <a:pt x="2257" y="354"/>
                  </a:lnTo>
                  <a:cubicBezTo>
                    <a:pt x="2189" y="354"/>
                    <a:pt x="2120" y="413"/>
                    <a:pt x="2051" y="443"/>
                  </a:cubicBezTo>
                  <a:cubicBezTo>
                    <a:pt x="2071" y="393"/>
                    <a:pt x="2591" y="197"/>
                    <a:pt x="2591" y="197"/>
                  </a:cubicBezTo>
                  <a:cubicBezTo>
                    <a:pt x="2738" y="148"/>
                    <a:pt x="2807" y="99"/>
                    <a:pt x="2817" y="99"/>
                  </a:cubicBezTo>
                  <a:lnTo>
                    <a:pt x="2797" y="99"/>
                  </a:lnTo>
                  <a:cubicBezTo>
                    <a:pt x="2846" y="50"/>
                    <a:pt x="2935" y="60"/>
                    <a:pt x="29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53;p52">
              <a:extLst>
                <a:ext uri="{FF2B5EF4-FFF2-40B4-BE49-F238E27FC236}">
                  <a16:creationId xmlns:a16="http://schemas.microsoft.com/office/drawing/2014/main" id="{3243832E-D72B-4E30-B932-09021D5369F2}"/>
                </a:ext>
              </a:extLst>
            </p:cNvPr>
            <p:cNvSpPr/>
            <p:nvPr/>
          </p:nvSpPr>
          <p:spPr>
            <a:xfrm>
              <a:off x="4938824" y="3070071"/>
              <a:ext cx="14250" cy="13149"/>
            </a:xfrm>
            <a:custGeom>
              <a:avLst/>
              <a:gdLst/>
              <a:ahLst/>
              <a:cxnLst/>
              <a:rect l="l" t="t" r="r" b="b"/>
              <a:pathLst>
                <a:path w="246" h="227" extrusionOk="0">
                  <a:moveTo>
                    <a:pt x="246" y="1"/>
                  </a:moveTo>
                  <a:lnTo>
                    <a:pt x="246" y="1"/>
                  </a:lnTo>
                  <a:cubicBezTo>
                    <a:pt x="177" y="79"/>
                    <a:pt x="88" y="148"/>
                    <a:pt x="0" y="227"/>
                  </a:cubicBezTo>
                  <a:cubicBezTo>
                    <a:pt x="30" y="217"/>
                    <a:pt x="79" y="187"/>
                    <a:pt x="128" y="148"/>
                  </a:cubicBezTo>
                  <a:lnTo>
                    <a:pt x="187" y="89"/>
                  </a:lnTo>
                  <a:cubicBezTo>
                    <a:pt x="216" y="69"/>
                    <a:pt x="226" y="40"/>
                    <a:pt x="2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54;p52">
              <a:extLst>
                <a:ext uri="{FF2B5EF4-FFF2-40B4-BE49-F238E27FC236}">
                  <a16:creationId xmlns:a16="http://schemas.microsoft.com/office/drawing/2014/main" id="{B589B2E0-7DC8-4F24-8876-F37207762DD0}"/>
                </a:ext>
              </a:extLst>
            </p:cNvPr>
            <p:cNvSpPr/>
            <p:nvPr/>
          </p:nvSpPr>
          <p:spPr>
            <a:xfrm>
              <a:off x="4972365" y="2980864"/>
              <a:ext cx="68239" cy="72232"/>
            </a:xfrm>
            <a:custGeom>
              <a:avLst/>
              <a:gdLst/>
              <a:ahLst/>
              <a:cxnLst/>
              <a:rect l="l" t="t" r="r" b="b"/>
              <a:pathLst>
                <a:path w="1178" h="1247" extrusionOk="0">
                  <a:moveTo>
                    <a:pt x="1168" y="0"/>
                  </a:moveTo>
                  <a:cubicBezTo>
                    <a:pt x="795" y="442"/>
                    <a:pt x="422" y="854"/>
                    <a:pt x="0" y="1246"/>
                  </a:cubicBezTo>
                  <a:cubicBezTo>
                    <a:pt x="393" y="991"/>
                    <a:pt x="942" y="432"/>
                    <a:pt x="942" y="432"/>
                  </a:cubicBezTo>
                  <a:cubicBezTo>
                    <a:pt x="1089" y="265"/>
                    <a:pt x="1178" y="108"/>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55;p52">
              <a:extLst>
                <a:ext uri="{FF2B5EF4-FFF2-40B4-BE49-F238E27FC236}">
                  <a16:creationId xmlns:a16="http://schemas.microsoft.com/office/drawing/2014/main" id="{BE9EB506-82EE-45C8-8931-A1F2E9A362D0}"/>
                </a:ext>
              </a:extLst>
            </p:cNvPr>
            <p:cNvSpPr/>
            <p:nvPr/>
          </p:nvSpPr>
          <p:spPr>
            <a:xfrm>
              <a:off x="4563047" y="2028083"/>
              <a:ext cx="700981" cy="1190359"/>
            </a:xfrm>
            <a:custGeom>
              <a:avLst/>
              <a:gdLst/>
              <a:ahLst/>
              <a:cxnLst/>
              <a:rect l="l" t="t" r="r" b="b"/>
              <a:pathLst>
                <a:path w="12101" h="20550" extrusionOk="0">
                  <a:moveTo>
                    <a:pt x="7096" y="403"/>
                  </a:moveTo>
                  <a:cubicBezTo>
                    <a:pt x="7117" y="418"/>
                    <a:pt x="7139" y="433"/>
                    <a:pt x="7161" y="448"/>
                  </a:cubicBezTo>
                  <a:lnTo>
                    <a:pt x="7161" y="448"/>
                  </a:lnTo>
                  <a:cubicBezTo>
                    <a:pt x="7136" y="427"/>
                    <a:pt x="7124" y="418"/>
                    <a:pt x="7105" y="403"/>
                  </a:cubicBezTo>
                  <a:close/>
                  <a:moveTo>
                    <a:pt x="8980" y="7910"/>
                  </a:moveTo>
                  <a:lnTo>
                    <a:pt x="8980" y="7959"/>
                  </a:lnTo>
                  <a:cubicBezTo>
                    <a:pt x="8980" y="8195"/>
                    <a:pt x="8980" y="8205"/>
                    <a:pt x="8970" y="8214"/>
                  </a:cubicBezTo>
                  <a:cubicBezTo>
                    <a:pt x="8960" y="8254"/>
                    <a:pt x="8921" y="8313"/>
                    <a:pt x="8862" y="8342"/>
                  </a:cubicBezTo>
                  <a:cubicBezTo>
                    <a:pt x="8842" y="8342"/>
                    <a:pt x="8744" y="8313"/>
                    <a:pt x="8715" y="8264"/>
                  </a:cubicBezTo>
                  <a:cubicBezTo>
                    <a:pt x="8695" y="8244"/>
                    <a:pt x="8666" y="8165"/>
                    <a:pt x="8715" y="8106"/>
                  </a:cubicBezTo>
                  <a:cubicBezTo>
                    <a:pt x="8744" y="8067"/>
                    <a:pt x="8784" y="8057"/>
                    <a:pt x="8793" y="8048"/>
                  </a:cubicBezTo>
                  <a:cubicBezTo>
                    <a:pt x="8823" y="8028"/>
                    <a:pt x="8823" y="8028"/>
                    <a:pt x="8980" y="7910"/>
                  </a:cubicBezTo>
                  <a:close/>
                  <a:moveTo>
                    <a:pt x="8314" y="8132"/>
                  </a:moveTo>
                  <a:cubicBezTo>
                    <a:pt x="8351" y="8132"/>
                    <a:pt x="8385" y="8150"/>
                    <a:pt x="8411" y="8175"/>
                  </a:cubicBezTo>
                  <a:lnTo>
                    <a:pt x="8460" y="8224"/>
                  </a:lnTo>
                  <a:cubicBezTo>
                    <a:pt x="8430" y="8303"/>
                    <a:pt x="8401" y="8352"/>
                    <a:pt x="8352" y="8421"/>
                  </a:cubicBezTo>
                  <a:cubicBezTo>
                    <a:pt x="8391" y="8460"/>
                    <a:pt x="8430" y="8499"/>
                    <a:pt x="8479" y="8519"/>
                  </a:cubicBezTo>
                  <a:lnTo>
                    <a:pt x="8479" y="8509"/>
                  </a:lnTo>
                  <a:cubicBezTo>
                    <a:pt x="8489" y="8519"/>
                    <a:pt x="8489" y="8519"/>
                    <a:pt x="8489" y="8558"/>
                  </a:cubicBezTo>
                  <a:cubicBezTo>
                    <a:pt x="8515" y="8720"/>
                    <a:pt x="8563" y="8756"/>
                    <a:pt x="8607" y="8756"/>
                  </a:cubicBezTo>
                  <a:cubicBezTo>
                    <a:pt x="8614" y="8756"/>
                    <a:pt x="8620" y="8755"/>
                    <a:pt x="8627" y="8754"/>
                  </a:cubicBezTo>
                  <a:cubicBezTo>
                    <a:pt x="8685" y="8744"/>
                    <a:pt x="8715" y="8705"/>
                    <a:pt x="8872" y="8421"/>
                  </a:cubicBezTo>
                  <a:cubicBezTo>
                    <a:pt x="8970" y="8548"/>
                    <a:pt x="9117" y="8607"/>
                    <a:pt x="9215" y="8744"/>
                  </a:cubicBezTo>
                  <a:cubicBezTo>
                    <a:pt x="9235" y="8764"/>
                    <a:pt x="9363" y="8950"/>
                    <a:pt x="9372" y="9147"/>
                  </a:cubicBezTo>
                  <a:cubicBezTo>
                    <a:pt x="9312" y="9191"/>
                    <a:pt x="9252" y="9209"/>
                    <a:pt x="9189" y="9209"/>
                  </a:cubicBezTo>
                  <a:cubicBezTo>
                    <a:pt x="9100" y="9209"/>
                    <a:pt x="9003" y="9173"/>
                    <a:pt x="8882" y="9127"/>
                  </a:cubicBezTo>
                  <a:cubicBezTo>
                    <a:pt x="8764" y="9078"/>
                    <a:pt x="8695" y="9058"/>
                    <a:pt x="8607" y="9049"/>
                  </a:cubicBezTo>
                  <a:cubicBezTo>
                    <a:pt x="8597" y="9049"/>
                    <a:pt x="8587" y="9049"/>
                    <a:pt x="8578" y="9049"/>
                  </a:cubicBezTo>
                  <a:cubicBezTo>
                    <a:pt x="8481" y="9049"/>
                    <a:pt x="8395" y="9057"/>
                    <a:pt x="8342" y="9235"/>
                  </a:cubicBezTo>
                  <a:cubicBezTo>
                    <a:pt x="8303" y="9333"/>
                    <a:pt x="8293" y="9353"/>
                    <a:pt x="8244" y="9372"/>
                  </a:cubicBezTo>
                  <a:cubicBezTo>
                    <a:pt x="8205" y="9372"/>
                    <a:pt x="8165" y="9343"/>
                    <a:pt x="8116" y="9294"/>
                  </a:cubicBezTo>
                  <a:cubicBezTo>
                    <a:pt x="8106" y="9284"/>
                    <a:pt x="8106" y="9284"/>
                    <a:pt x="7989" y="9206"/>
                  </a:cubicBezTo>
                  <a:cubicBezTo>
                    <a:pt x="7989" y="9137"/>
                    <a:pt x="7920" y="9088"/>
                    <a:pt x="7940" y="9009"/>
                  </a:cubicBezTo>
                  <a:cubicBezTo>
                    <a:pt x="7940" y="9000"/>
                    <a:pt x="7940" y="8990"/>
                    <a:pt x="7949" y="8990"/>
                  </a:cubicBezTo>
                  <a:cubicBezTo>
                    <a:pt x="7998" y="8843"/>
                    <a:pt x="8057" y="8715"/>
                    <a:pt x="8106" y="8568"/>
                  </a:cubicBezTo>
                  <a:cubicBezTo>
                    <a:pt x="8146" y="8470"/>
                    <a:pt x="8136" y="8352"/>
                    <a:pt x="8165" y="8254"/>
                  </a:cubicBezTo>
                  <a:cubicBezTo>
                    <a:pt x="8210" y="8164"/>
                    <a:pt x="8265" y="8132"/>
                    <a:pt x="8314" y="8132"/>
                  </a:cubicBezTo>
                  <a:close/>
                  <a:moveTo>
                    <a:pt x="6379" y="0"/>
                  </a:moveTo>
                  <a:lnTo>
                    <a:pt x="6468" y="79"/>
                  </a:lnTo>
                  <a:cubicBezTo>
                    <a:pt x="6409" y="69"/>
                    <a:pt x="6330" y="50"/>
                    <a:pt x="6271" y="50"/>
                  </a:cubicBezTo>
                  <a:cubicBezTo>
                    <a:pt x="6703" y="393"/>
                    <a:pt x="7096" y="756"/>
                    <a:pt x="7508" y="1090"/>
                  </a:cubicBezTo>
                  <a:cubicBezTo>
                    <a:pt x="7498" y="1109"/>
                    <a:pt x="7498" y="1158"/>
                    <a:pt x="7488" y="1188"/>
                  </a:cubicBezTo>
                  <a:cubicBezTo>
                    <a:pt x="7567" y="1306"/>
                    <a:pt x="7567" y="1306"/>
                    <a:pt x="7832" y="1492"/>
                  </a:cubicBezTo>
                  <a:cubicBezTo>
                    <a:pt x="7832" y="1531"/>
                    <a:pt x="7841" y="1571"/>
                    <a:pt x="7841" y="1590"/>
                  </a:cubicBezTo>
                  <a:cubicBezTo>
                    <a:pt x="7802" y="1590"/>
                    <a:pt x="7763" y="1580"/>
                    <a:pt x="7734" y="1580"/>
                  </a:cubicBezTo>
                  <a:cubicBezTo>
                    <a:pt x="7763" y="1639"/>
                    <a:pt x="7802" y="1718"/>
                    <a:pt x="7851" y="1767"/>
                  </a:cubicBezTo>
                  <a:cubicBezTo>
                    <a:pt x="7606" y="1590"/>
                    <a:pt x="7606" y="1590"/>
                    <a:pt x="7547" y="1551"/>
                  </a:cubicBezTo>
                  <a:lnTo>
                    <a:pt x="7547" y="1551"/>
                  </a:lnTo>
                  <a:cubicBezTo>
                    <a:pt x="7557" y="1718"/>
                    <a:pt x="7714" y="1924"/>
                    <a:pt x="8322" y="2523"/>
                  </a:cubicBezTo>
                  <a:cubicBezTo>
                    <a:pt x="8294" y="2518"/>
                    <a:pt x="8260" y="2516"/>
                    <a:pt x="8227" y="2516"/>
                  </a:cubicBezTo>
                  <a:cubicBezTo>
                    <a:pt x="8179" y="2516"/>
                    <a:pt x="8131" y="2521"/>
                    <a:pt x="8097" y="2532"/>
                  </a:cubicBezTo>
                  <a:cubicBezTo>
                    <a:pt x="8106" y="2611"/>
                    <a:pt x="8136" y="2709"/>
                    <a:pt x="8146" y="2778"/>
                  </a:cubicBezTo>
                  <a:cubicBezTo>
                    <a:pt x="8126" y="2807"/>
                    <a:pt x="8097" y="2846"/>
                    <a:pt x="8077" y="2866"/>
                  </a:cubicBezTo>
                  <a:cubicBezTo>
                    <a:pt x="8077" y="2905"/>
                    <a:pt x="8077" y="2945"/>
                    <a:pt x="8087" y="2974"/>
                  </a:cubicBezTo>
                  <a:cubicBezTo>
                    <a:pt x="8057" y="2994"/>
                    <a:pt x="8028" y="3003"/>
                    <a:pt x="7989" y="3023"/>
                  </a:cubicBezTo>
                  <a:cubicBezTo>
                    <a:pt x="8008" y="3357"/>
                    <a:pt x="7812" y="3651"/>
                    <a:pt x="7812" y="3985"/>
                  </a:cubicBezTo>
                  <a:cubicBezTo>
                    <a:pt x="7645" y="4103"/>
                    <a:pt x="7645" y="4103"/>
                    <a:pt x="7518" y="4338"/>
                  </a:cubicBezTo>
                  <a:cubicBezTo>
                    <a:pt x="7213" y="4220"/>
                    <a:pt x="7213" y="3838"/>
                    <a:pt x="6968" y="3661"/>
                  </a:cubicBezTo>
                  <a:cubicBezTo>
                    <a:pt x="7035" y="3636"/>
                    <a:pt x="7073" y="3622"/>
                    <a:pt x="7115" y="3622"/>
                  </a:cubicBezTo>
                  <a:cubicBezTo>
                    <a:pt x="7173" y="3622"/>
                    <a:pt x="7238" y="3648"/>
                    <a:pt x="7390" y="3710"/>
                  </a:cubicBezTo>
                  <a:cubicBezTo>
                    <a:pt x="7564" y="3266"/>
                    <a:pt x="5751" y="2669"/>
                    <a:pt x="5656" y="2669"/>
                  </a:cubicBezTo>
                  <a:cubicBezTo>
                    <a:pt x="5655" y="2669"/>
                    <a:pt x="5654" y="2669"/>
                    <a:pt x="5653" y="2670"/>
                  </a:cubicBezTo>
                  <a:cubicBezTo>
                    <a:pt x="4888" y="3121"/>
                    <a:pt x="5398" y="4338"/>
                    <a:pt x="4466" y="4691"/>
                  </a:cubicBezTo>
                  <a:cubicBezTo>
                    <a:pt x="4348" y="4976"/>
                    <a:pt x="4721" y="5741"/>
                    <a:pt x="4721" y="5751"/>
                  </a:cubicBezTo>
                  <a:cubicBezTo>
                    <a:pt x="4956" y="5663"/>
                    <a:pt x="5231" y="5506"/>
                    <a:pt x="5231" y="5506"/>
                  </a:cubicBezTo>
                  <a:cubicBezTo>
                    <a:pt x="5523" y="5915"/>
                    <a:pt x="5716" y="6189"/>
                    <a:pt x="5912" y="6189"/>
                  </a:cubicBezTo>
                  <a:cubicBezTo>
                    <a:pt x="5947" y="6189"/>
                    <a:pt x="5981" y="6181"/>
                    <a:pt x="6016" y="6163"/>
                  </a:cubicBezTo>
                  <a:cubicBezTo>
                    <a:pt x="6016" y="5663"/>
                    <a:pt x="6016" y="5663"/>
                    <a:pt x="6193" y="5496"/>
                  </a:cubicBezTo>
                  <a:cubicBezTo>
                    <a:pt x="5830" y="4809"/>
                    <a:pt x="5722" y="4623"/>
                    <a:pt x="6065" y="4525"/>
                  </a:cubicBezTo>
                  <a:cubicBezTo>
                    <a:pt x="6124" y="4368"/>
                    <a:pt x="6046" y="4191"/>
                    <a:pt x="6085" y="4034"/>
                  </a:cubicBezTo>
                  <a:cubicBezTo>
                    <a:pt x="6144" y="4034"/>
                    <a:pt x="6242" y="4053"/>
                    <a:pt x="6311" y="4083"/>
                  </a:cubicBezTo>
                  <a:cubicBezTo>
                    <a:pt x="6418" y="4446"/>
                    <a:pt x="6183" y="4858"/>
                    <a:pt x="6428" y="5211"/>
                  </a:cubicBezTo>
                  <a:cubicBezTo>
                    <a:pt x="6486" y="5294"/>
                    <a:pt x="6554" y="5320"/>
                    <a:pt x="6625" y="5320"/>
                  </a:cubicBezTo>
                  <a:cubicBezTo>
                    <a:pt x="6755" y="5320"/>
                    <a:pt x="6898" y="5235"/>
                    <a:pt x="7028" y="5235"/>
                  </a:cubicBezTo>
                  <a:cubicBezTo>
                    <a:pt x="7058" y="5235"/>
                    <a:pt x="7087" y="5239"/>
                    <a:pt x="7115" y="5251"/>
                  </a:cubicBezTo>
                  <a:cubicBezTo>
                    <a:pt x="7105" y="5280"/>
                    <a:pt x="7096" y="5319"/>
                    <a:pt x="7076" y="5349"/>
                  </a:cubicBezTo>
                  <a:cubicBezTo>
                    <a:pt x="7007" y="5349"/>
                    <a:pt x="6909" y="5329"/>
                    <a:pt x="6831" y="5319"/>
                  </a:cubicBezTo>
                  <a:cubicBezTo>
                    <a:pt x="6782" y="5368"/>
                    <a:pt x="6733" y="5457"/>
                    <a:pt x="6723" y="5516"/>
                  </a:cubicBezTo>
                  <a:cubicBezTo>
                    <a:pt x="6860" y="5722"/>
                    <a:pt x="6860" y="5722"/>
                    <a:pt x="6880" y="5967"/>
                  </a:cubicBezTo>
                  <a:cubicBezTo>
                    <a:pt x="6801" y="5898"/>
                    <a:pt x="6733" y="5800"/>
                    <a:pt x="6654" y="5722"/>
                  </a:cubicBezTo>
                  <a:lnTo>
                    <a:pt x="6625" y="5722"/>
                  </a:lnTo>
                  <a:cubicBezTo>
                    <a:pt x="6477" y="5918"/>
                    <a:pt x="6674" y="6212"/>
                    <a:pt x="6438" y="6399"/>
                  </a:cubicBezTo>
                  <a:cubicBezTo>
                    <a:pt x="6336" y="6478"/>
                    <a:pt x="6076" y="6638"/>
                    <a:pt x="5724" y="6638"/>
                  </a:cubicBezTo>
                  <a:cubicBezTo>
                    <a:pt x="5637" y="6638"/>
                    <a:pt x="5544" y="6628"/>
                    <a:pt x="5447" y="6605"/>
                  </a:cubicBezTo>
                  <a:cubicBezTo>
                    <a:pt x="5374" y="6588"/>
                    <a:pt x="5307" y="6580"/>
                    <a:pt x="5245" y="6580"/>
                  </a:cubicBezTo>
                  <a:cubicBezTo>
                    <a:pt x="4662" y="6580"/>
                    <a:pt x="4508" y="7270"/>
                    <a:pt x="4073" y="7527"/>
                  </a:cubicBezTo>
                  <a:cubicBezTo>
                    <a:pt x="3818" y="7675"/>
                    <a:pt x="3818" y="7675"/>
                    <a:pt x="3239" y="7753"/>
                  </a:cubicBezTo>
                  <a:cubicBezTo>
                    <a:pt x="3337" y="8028"/>
                    <a:pt x="3671" y="8126"/>
                    <a:pt x="3769" y="8411"/>
                  </a:cubicBezTo>
                  <a:cubicBezTo>
                    <a:pt x="3779" y="8450"/>
                    <a:pt x="3828" y="8636"/>
                    <a:pt x="3592" y="8833"/>
                  </a:cubicBezTo>
                  <a:cubicBezTo>
                    <a:pt x="3420" y="8816"/>
                    <a:pt x="3281" y="8804"/>
                    <a:pt x="3166" y="8804"/>
                  </a:cubicBezTo>
                  <a:cubicBezTo>
                    <a:pt x="2671" y="8804"/>
                    <a:pt x="2635" y="9023"/>
                    <a:pt x="2444" y="10010"/>
                  </a:cubicBezTo>
                  <a:cubicBezTo>
                    <a:pt x="2737" y="10157"/>
                    <a:pt x="2974" y="10232"/>
                    <a:pt x="3183" y="10232"/>
                  </a:cubicBezTo>
                  <a:cubicBezTo>
                    <a:pt x="3464" y="10232"/>
                    <a:pt x="3693" y="10096"/>
                    <a:pt x="3936" y="9814"/>
                  </a:cubicBezTo>
                  <a:cubicBezTo>
                    <a:pt x="3818" y="9441"/>
                    <a:pt x="4299" y="9392"/>
                    <a:pt x="4446" y="9157"/>
                  </a:cubicBezTo>
                  <a:cubicBezTo>
                    <a:pt x="4407" y="9039"/>
                    <a:pt x="4397" y="9000"/>
                    <a:pt x="4544" y="8872"/>
                  </a:cubicBezTo>
                  <a:cubicBezTo>
                    <a:pt x="4588" y="8885"/>
                    <a:pt x="4631" y="8890"/>
                    <a:pt x="4674" y="8890"/>
                  </a:cubicBezTo>
                  <a:cubicBezTo>
                    <a:pt x="4857" y="8890"/>
                    <a:pt x="5031" y="8792"/>
                    <a:pt x="5213" y="8792"/>
                  </a:cubicBezTo>
                  <a:cubicBezTo>
                    <a:pt x="5273" y="8792"/>
                    <a:pt x="5335" y="8803"/>
                    <a:pt x="5398" y="8833"/>
                  </a:cubicBezTo>
                  <a:cubicBezTo>
                    <a:pt x="5741" y="8970"/>
                    <a:pt x="5839" y="9343"/>
                    <a:pt x="6114" y="9569"/>
                  </a:cubicBezTo>
                  <a:cubicBezTo>
                    <a:pt x="6210" y="9647"/>
                    <a:pt x="6301" y="9687"/>
                    <a:pt x="6385" y="9687"/>
                  </a:cubicBezTo>
                  <a:cubicBezTo>
                    <a:pt x="6490" y="9687"/>
                    <a:pt x="6586" y="9625"/>
                    <a:pt x="6674" y="9500"/>
                  </a:cubicBezTo>
                  <a:cubicBezTo>
                    <a:pt x="5889" y="8715"/>
                    <a:pt x="5889" y="8715"/>
                    <a:pt x="5839" y="8538"/>
                  </a:cubicBezTo>
                  <a:lnTo>
                    <a:pt x="5839" y="8538"/>
                  </a:lnTo>
                  <a:lnTo>
                    <a:pt x="6870" y="9549"/>
                  </a:lnTo>
                  <a:cubicBezTo>
                    <a:pt x="6870" y="9562"/>
                    <a:pt x="7012" y="9911"/>
                    <a:pt x="7189" y="9911"/>
                  </a:cubicBezTo>
                  <a:cubicBezTo>
                    <a:pt x="7287" y="9911"/>
                    <a:pt x="7396" y="9803"/>
                    <a:pt x="7498" y="9471"/>
                  </a:cubicBezTo>
                  <a:cubicBezTo>
                    <a:pt x="7567" y="9480"/>
                    <a:pt x="7684" y="9490"/>
                    <a:pt x="7753" y="9500"/>
                  </a:cubicBezTo>
                  <a:cubicBezTo>
                    <a:pt x="7900" y="10138"/>
                    <a:pt x="7940" y="10315"/>
                    <a:pt x="8234" y="10462"/>
                  </a:cubicBezTo>
                  <a:cubicBezTo>
                    <a:pt x="8283" y="10413"/>
                    <a:pt x="8332" y="10334"/>
                    <a:pt x="8352" y="10285"/>
                  </a:cubicBezTo>
                  <a:cubicBezTo>
                    <a:pt x="8403" y="10293"/>
                    <a:pt x="8453" y="10296"/>
                    <a:pt x="8504" y="10296"/>
                  </a:cubicBezTo>
                  <a:cubicBezTo>
                    <a:pt x="8640" y="10296"/>
                    <a:pt x="8776" y="10275"/>
                    <a:pt x="8911" y="10275"/>
                  </a:cubicBezTo>
                  <a:cubicBezTo>
                    <a:pt x="9029" y="10521"/>
                    <a:pt x="8734" y="11188"/>
                    <a:pt x="8725" y="11188"/>
                  </a:cubicBezTo>
                  <a:cubicBezTo>
                    <a:pt x="8417" y="11194"/>
                    <a:pt x="8207" y="11199"/>
                    <a:pt x="8055" y="11199"/>
                  </a:cubicBezTo>
                  <a:cubicBezTo>
                    <a:pt x="7733" y="11199"/>
                    <a:pt x="7669" y="11179"/>
                    <a:pt x="7469" y="11119"/>
                  </a:cubicBezTo>
                  <a:cubicBezTo>
                    <a:pt x="7314" y="11075"/>
                    <a:pt x="7202" y="11057"/>
                    <a:pt x="7121" y="11057"/>
                  </a:cubicBezTo>
                  <a:cubicBezTo>
                    <a:pt x="6894" y="11057"/>
                    <a:pt x="6912" y="11200"/>
                    <a:pt x="6919" y="11316"/>
                  </a:cubicBezTo>
                  <a:cubicBezTo>
                    <a:pt x="6948" y="11502"/>
                    <a:pt x="6801" y="11512"/>
                    <a:pt x="6733" y="11531"/>
                  </a:cubicBezTo>
                  <a:cubicBezTo>
                    <a:pt x="6507" y="11345"/>
                    <a:pt x="5535" y="11002"/>
                    <a:pt x="5535" y="11002"/>
                  </a:cubicBezTo>
                  <a:cubicBezTo>
                    <a:pt x="5427" y="10805"/>
                    <a:pt x="5584" y="10599"/>
                    <a:pt x="5506" y="10403"/>
                  </a:cubicBezTo>
                  <a:cubicBezTo>
                    <a:pt x="5373" y="10335"/>
                    <a:pt x="5127" y="10310"/>
                    <a:pt x="4835" y="10310"/>
                  </a:cubicBezTo>
                  <a:cubicBezTo>
                    <a:pt x="3989" y="10310"/>
                    <a:pt x="2755" y="10523"/>
                    <a:pt x="2748" y="10530"/>
                  </a:cubicBezTo>
                  <a:cubicBezTo>
                    <a:pt x="2729" y="10560"/>
                    <a:pt x="0" y="12866"/>
                    <a:pt x="491" y="14436"/>
                  </a:cubicBezTo>
                  <a:cubicBezTo>
                    <a:pt x="535" y="14577"/>
                    <a:pt x="1251" y="15936"/>
                    <a:pt x="2100" y="15936"/>
                  </a:cubicBezTo>
                  <a:cubicBezTo>
                    <a:pt x="2197" y="15936"/>
                    <a:pt x="2295" y="15918"/>
                    <a:pt x="2395" y="15879"/>
                  </a:cubicBezTo>
                  <a:cubicBezTo>
                    <a:pt x="2401" y="15879"/>
                    <a:pt x="2878" y="15705"/>
                    <a:pt x="3405" y="15705"/>
                  </a:cubicBezTo>
                  <a:cubicBezTo>
                    <a:pt x="3746" y="15705"/>
                    <a:pt x="4108" y="15777"/>
                    <a:pt x="4377" y="16016"/>
                  </a:cubicBezTo>
                  <a:cubicBezTo>
                    <a:pt x="4397" y="16026"/>
                    <a:pt x="4397" y="16026"/>
                    <a:pt x="4544" y="17636"/>
                  </a:cubicBezTo>
                  <a:lnTo>
                    <a:pt x="4544" y="17842"/>
                  </a:lnTo>
                  <a:cubicBezTo>
                    <a:pt x="4515" y="17871"/>
                    <a:pt x="4475" y="17891"/>
                    <a:pt x="4456" y="17920"/>
                  </a:cubicBezTo>
                  <a:cubicBezTo>
                    <a:pt x="4456" y="18401"/>
                    <a:pt x="3926" y="18568"/>
                    <a:pt x="3857" y="19000"/>
                  </a:cubicBezTo>
                  <a:cubicBezTo>
                    <a:pt x="3788" y="19353"/>
                    <a:pt x="3828" y="19736"/>
                    <a:pt x="3710" y="20089"/>
                  </a:cubicBezTo>
                  <a:cubicBezTo>
                    <a:pt x="3641" y="20236"/>
                    <a:pt x="3543" y="20373"/>
                    <a:pt x="3484" y="20521"/>
                  </a:cubicBezTo>
                  <a:cubicBezTo>
                    <a:pt x="3565" y="20541"/>
                    <a:pt x="3650" y="20550"/>
                    <a:pt x="3739" y="20550"/>
                  </a:cubicBezTo>
                  <a:cubicBezTo>
                    <a:pt x="4963" y="20550"/>
                    <a:pt x="6910" y="18776"/>
                    <a:pt x="7321" y="18401"/>
                  </a:cubicBezTo>
                  <a:cubicBezTo>
                    <a:pt x="7361" y="18372"/>
                    <a:pt x="10118" y="14377"/>
                    <a:pt x="10099" y="14299"/>
                  </a:cubicBezTo>
                  <a:lnTo>
                    <a:pt x="10099" y="14299"/>
                  </a:lnTo>
                  <a:cubicBezTo>
                    <a:pt x="9551" y="14585"/>
                    <a:pt x="9446" y="14639"/>
                    <a:pt x="9421" y="14639"/>
                  </a:cubicBezTo>
                  <a:cubicBezTo>
                    <a:pt x="9415" y="14639"/>
                    <a:pt x="9413" y="14636"/>
                    <a:pt x="9412" y="14633"/>
                  </a:cubicBezTo>
                  <a:cubicBezTo>
                    <a:pt x="8734" y="13396"/>
                    <a:pt x="8793" y="11924"/>
                    <a:pt x="8793" y="11904"/>
                  </a:cubicBezTo>
                  <a:cubicBezTo>
                    <a:pt x="8833" y="11904"/>
                    <a:pt x="8882" y="11895"/>
                    <a:pt x="8921" y="11895"/>
                  </a:cubicBezTo>
                  <a:cubicBezTo>
                    <a:pt x="9618" y="12866"/>
                    <a:pt x="9510" y="13965"/>
                    <a:pt x="9510" y="13985"/>
                  </a:cubicBezTo>
                  <a:cubicBezTo>
                    <a:pt x="9587" y="14035"/>
                    <a:pt x="9663" y="14058"/>
                    <a:pt x="9739" y="14058"/>
                  </a:cubicBezTo>
                  <a:cubicBezTo>
                    <a:pt x="10442" y="14058"/>
                    <a:pt x="11050" y="12077"/>
                    <a:pt x="11050" y="12042"/>
                  </a:cubicBezTo>
                  <a:cubicBezTo>
                    <a:pt x="11041" y="12002"/>
                    <a:pt x="11021" y="11973"/>
                    <a:pt x="11001" y="11944"/>
                  </a:cubicBezTo>
                  <a:cubicBezTo>
                    <a:pt x="10707" y="12071"/>
                    <a:pt x="10707" y="12071"/>
                    <a:pt x="10599" y="12091"/>
                  </a:cubicBezTo>
                  <a:cubicBezTo>
                    <a:pt x="10589" y="12071"/>
                    <a:pt x="9647" y="9775"/>
                    <a:pt x="9991" y="9490"/>
                  </a:cubicBezTo>
                  <a:lnTo>
                    <a:pt x="9991" y="9490"/>
                  </a:lnTo>
                  <a:cubicBezTo>
                    <a:pt x="10050" y="9520"/>
                    <a:pt x="10118" y="9549"/>
                    <a:pt x="10187" y="9569"/>
                  </a:cubicBezTo>
                  <a:cubicBezTo>
                    <a:pt x="10629" y="8931"/>
                    <a:pt x="9323" y="8106"/>
                    <a:pt x="10108" y="7704"/>
                  </a:cubicBezTo>
                  <a:lnTo>
                    <a:pt x="10108" y="7704"/>
                  </a:lnTo>
                  <a:cubicBezTo>
                    <a:pt x="10148" y="7773"/>
                    <a:pt x="10197" y="7881"/>
                    <a:pt x="10216" y="7959"/>
                  </a:cubicBezTo>
                  <a:cubicBezTo>
                    <a:pt x="9922" y="8195"/>
                    <a:pt x="10157" y="8401"/>
                    <a:pt x="10491" y="8705"/>
                  </a:cubicBezTo>
                  <a:cubicBezTo>
                    <a:pt x="10413" y="8892"/>
                    <a:pt x="10393" y="8950"/>
                    <a:pt x="10629" y="9569"/>
                  </a:cubicBezTo>
                  <a:cubicBezTo>
                    <a:pt x="10658" y="9549"/>
                    <a:pt x="10697" y="9539"/>
                    <a:pt x="10727" y="9539"/>
                  </a:cubicBezTo>
                  <a:cubicBezTo>
                    <a:pt x="10736" y="9520"/>
                    <a:pt x="10756" y="9480"/>
                    <a:pt x="10776" y="9441"/>
                  </a:cubicBezTo>
                  <a:cubicBezTo>
                    <a:pt x="11001" y="9539"/>
                    <a:pt x="11001" y="9539"/>
                    <a:pt x="11286" y="11443"/>
                  </a:cubicBezTo>
                  <a:cubicBezTo>
                    <a:pt x="11316" y="11432"/>
                    <a:pt x="11340" y="11424"/>
                    <a:pt x="11361" y="11424"/>
                  </a:cubicBezTo>
                  <a:cubicBezTo>
                    <a:pt x="11433" y="11424"/>
                    <a:pt x="11469" y="11529"/>
                    <a:pt x="11630" y="12002"/>
                  </a:cubicBezTo>
                  <a:cubicBezTo>
                    <a:pt x="11659" y="11993"/>
                    <a:pt x="11708" y="11983"/>
                    <a:pt x="11728" y="11973"/>
                  </a:cubicBezTo>
                  <a:lnTo>
                    <a:pt x="11728" y="12002"/>
                  </a:lnTo>
                  <a:cubicBezTo>
                    <a:pt x="11541" y="13376"/>
                    <a:pt x="11541" y="13376"/>
                    <a:pt x="11394" y="13936"/>
                  </a:cubicBezTo>
                  <a:cubicBezTo>
                    <a:pt x="11541" y="13651"/>
                    <a:pt x="12022" y="12532"/>
                    <a:pt x="12101" y="9893"/>
                  </a:cubicBezTo>
                  <a:cubicBezTo>
                    <a:pt x="12032" y="8666"/>
                    <a:pt x="12032" y="8646"/>
                    <a:pt x="11914" y="7969"/>
                  </a:cubicBezTo>
                  <a:cubicBezTo>
                    <a:pt x="11659" y="6821"/>
                    <a:pt x="11659" y="6772"/>
                    <a:pt x="11423" y="6114"/>
                  </a:cubicBezTo>
                  <a:cubicBezTo>
                    <a:pt x="10992" y="5035"/>
                    <a:pt x="10972" y="4986"/>
                    <a:pt x="10638" y="4377"/>
                  </a:cubicBezTo>
                  <a:cubicBezTo>
                    <a:pt x="10059" y="3406"/>
                    <a:pt x="10020" y="3347"/>
                    <a:pt x="9569" y="2768"/>
                  </a:cubicBezTo>
                  <a:cubicBezTo>
                    <a:pt x="9068" y="2130"/>
                    <a:pt x="8627" y="1600"/>
                    <a:pt x="7743" y="884"/>
                  </a:cubicBezTo>
                  <a:cubicBezTo>
                    <a:pt x="7558" y="725"/>
                    <a:pt x="7357" y="582"/>
                    <a:pt x="7161" y="448"/>
                  </a:cubicBezTo>
                  <a:lnTo>
                    <a:pt x="7161" y="448"/>
                  </a:lnTo>
                  <a:cubicBezTo>
                    <a:pt x="7201" y="480"/>
                    <a:pt x="7276" y="541"/>
                    <a:pt x="7469" y="697"/>
                  </a:cubicBezTo>
                  <a:cubicBezTo>
                    <a:pt x="7076" y="501"/>
                    <a:pt x="6782" y="157"/>
                    <a:pt x="6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56;p52">
              <a:extLst>
                <a:ext uri="{FF2B5EF4-FFF2-40B4-BE49-F238E27FC236}">
                  <a16:creationId xmlns:a16="http://schemas.microsoft.com/office/drawing/2014/main" id="{0DD6DB90-5372-4519-B63A-ABF9B8F73229}"/>
                </a:ext>
              </a:extLst>
            </p:cNvPr>
            <p:cNvSpPr/>
            <p:nvPr/>
          </p:nvSpPr>
          <p:spPr>
            <a:xfrm>
              <a:off x="3804135" y="1971256"/>
              <a:ext cx="648093" cy="1265430"/>
            </a:xfrm>
            <a:custGeom>
              <a:avLst/>
              <a:gdLst/>
              <a:ahLst/>
              <a:cxnLst/>
              <a:rect l="l" t="t" r="r" b="b"/>
              <a:pathLst>
                <a:path w="11188" h="21846" extrusionOk="0">
                  <a:moveTo>
                    <a:pt x="9559" y="0"/>
                  </a:moveTo>
                  <a:lnTo>
                    <a:pt x="9559" y="0"/>
                  </a:lnTo>
                  <a:cubicBezTo>
                    <a:pt x="9559" y="0"/>
                    <a:pt x="9559" y="0"/>
                    <a:pt x="9559" y="0"/>
                  </a:cubicBezTo>
                  <a:lnTo>
                    <a:pt x="9559" y="0"/>
                  </a:lnTo>
                  <a:cubicBezTo>
                    <a:pt x="9559" y="0"/>
                    <a:pt x="9559" y="0"/>
                    <a:pt x="9559" y="0"/>
                  </a:cubicBezTo>
                  <a:close/>
                  <a:moveTo>
                    <a:pt x="9559" y="0"/>
                  </a:moveTo>
                  <a:cubicBezTo>
                    <a:pt x="9343" y="69"/>
                    <a:pt x="9048" y="196"/>
                    <a:pt x="8842" y="275"/>
                  </a:cubicBezTo>
                  <a:cubicBezTo>
                    <a:pt x="8087" y="638"/>
                    <a:pt x="7969" y="707"/>
                    <a:pt x="7105" y="1237"/>
                  </a:cubicBezTo>
                  <a:lnTo>
                    <a:pt x="6742" y="1482"/>
                  </a:lnTo>
                  <a:lnTo>
                    <a:pt x="6664" y="1541"/>
                  </a:lnTo>
                  <a:cubicBezTo>
                    <a:pt x="4524" y="3199"/>
                    <a:pt x="0" y="7684"/>
                    <a:pt x="4230" y="13553"/>
                  </a:cubicBezTo>
                  <a:cubicBezTo>
                    <a:pt x="4233" y="13553"/>
                    <a:pt x="4236" y="13552"/>
                    <a:pt x="4239" y="13552"/>
                  </a:cubicBezTo>
                  <a:cubicBezTo>
                    <a:pt x="4432" y="13552"/>
                    <a:pt x="4602" y="13855"/>
                    <a:pt x="4554" y="14377"/>
                  </a:cubicBezTo>
                  <a:cubicBezTo>
                    <a:pt x="4436" y="14475"/>
                    <a:pt x="4436" y="14475"/>
                    <a:pt x="4377" y="14681"/>
                  </a:cubicBezTo>
                  <a:cubicBezTo>
                    <a:pt x="4357" y="14652"/>
                    <a:pt x="4308" y="14632"/>
                    <a:pt x="4279" y="14603"/>
                  </a:cubicBezTo>
                  <a:lnTo>
                    <a:pt x="4279" y="14603"/>
                  </a:lnTo>
                  <a:cubicBezTo>
                    <a:pt x="4171" y="14878"/>
                    <a:pt x="4524" y="16448"/>
                    <a:pt x="5349" y="17301"/>
                  </a:cubicBezTo>
                  <a:cubicBezTo>
                    <a:pt x="6085" y="18077"/>
                    <a:pt x="6144" y="19196"/>
                    <a:pt x="6723" y="20049"/>
                  </a:cubicBezTo>
                  <a:cubicBezTo>
                    <a:pt x="6909" y="20324"/>
                    <a:pt x="7616" y="21256"/>
                    <a:pt x="9176" y="21845"/>
                  </a:cubicBezTo>
                  <a:cubicBezTo>
                    <a:pt x="8636" y="21610"/>
                    <a:pt x="8047" y="21345"/>
                    <a:pt x="7753" y="20726"/>
                  </a:cubicBezTo>
                  <a:cubicBezTo>
                    <a:pt x="7792" y="20726"/>
                    <a:pt x="7831" y="20717"/>
                    <a:pt x="7861" y="20717"/>
                  </a:cubicBezTo>
                  <a:cubicBezTo>
                    <a:pt x="7851" y="20677"/>
                    <a:pt x="7831" y="20638"/>
                    <a:pt x="7812" y="20609"/>
                  </a:cubicBezTo>
                  <a:lnTo>
                    <a:pt x="7812" y="20609"/>
                  </a:lnTo>
                  <a:cubicBezTo>
                    <a:pt x="7890" y="20618"/>
                    <a:pt x="7969" y="20618"/>
                    <a:pt x="8047" y="20628"/>
                  </a:cubicBezTo>
                  <a:cubicBezTo>
                    <a:pt x="8077" y="20609"/>
                    <a:pt x="8106" y="20579"/>
                    <a:pt x="8136" y="20560"/>
                  </a:cubicBezTo>
                  <a:cubicBezTo>
                    <a:pt x="8096" y="20491"/>
                    <a:pt x="8057" y="20412"/>
                    <a:pt x="8038" y="20344"/>
                  </a:cubicBezTo>
                  <a:lnTo>
                    <a:pt x="8038" y="20344"/>
                  </a:lnTo>
                  <a:cubicBezTo>
                    <a:pt x="8106" y="20363"/>
                    <a:pt x="8204" y="20373"/>
                    <a:pt x="8283" y="20373"/>
                  </a:cubicBezTo>
                  <a:cubicBezTo>
                    <a:pt x="8488" y="19537"/>
                    <a:pt x="8789" y="19457"/>
                    <a:pt x="8993" y="19457"/>
                  </a:cubicBezTo>
                  <a:cubicBezTo>
                    <a:pt x="9024" y="19457"/>
                    <a:pt x="9052" y="19459"/>
                    <a:pt x="9078" y="19460"/>
                  </a:cubicBezTo>
                  <a:cubicBezTo>
                    <a:pt x="9119" y="19466"/>
                    <a:pt x="9155" y="19468"/>
                    <a:pt x="9188" y="19468"/>
                  </a:cubicBezTo>
                  <a:cubicBezTo>
                    <a:pt x="9337" y="19468"/>
                    <a:pt x="9411" y="19419"/>
                    <a:pt x="9451" y="19362"/>
                  </a:cubicBezTo>
                  <a:cubicBezTo>
                    <a:pt x="9470" y="19333"/>
                    <a:pt x="9500" y="19264"/>
                    <a:pt x="9519" y="19235"/>
                  </a:cubicBezTo>
                  <a:cubicBezTo>
                    <a:pt x="9657" y="18970"/>
                    <a:pt x="9568" y="18666"/>
                    <a:pt x="9716" y="18410"/>
                  </a:cubicBezTo>
                  <a:cubicBezTo>
                    <a:pt x="9824" y="18204"/>
                    <a:pt x="10098" y="18204"/>
                    <a:pt x="10206" y="18008"/>
                  </a:cubicBezTo>
                  <a:cubicBezTo>
                    <a:pt x="10216" y="17969"/>
                    <a:pt x="10246" y="17930"/>
                    <a:pt x="10255" y="17890"/>
                  </a:cubicBezTo>
                  <a:cubicBezTo>
                    <a:pt x="10324" y="17684"/>
                    <a:pt x="10206" y="17517"/>
                    <a:pt x="10118" y="17390"/>
                  </a:cubicBezTo>
                  <a:cubicBezTo>
                    <a:pt x="9608" y="17390"/>
                    <a:pt x="9323" y="16909"/>
                    <a:pt x="8882" y="16762"/>
                  </a:cubicBezTo>
                  <a:cubicBezTo>
                    <a:pt x="8361" y="15604"/>
                    <a:pt x="5496" y="13366"/>
                    <a:pt x="4829" y="13209"/>
                  </a:cubicBezTo>
                  <a:cubicBezTo>
                    <a:pt x="4730" y="13307"/>
                    <a:pt x="4730" y="13307"/>
                    <a:pt x="4730" y="13543"/>
                  </a:cubicBezTo>
                  <a:cubicBezTo>
                    <a:pt x="4701" y="13543"/>
                    <a:pt x="4662" y="13553"/>
                    <a:pt x="4622" y="13553"/>
                  </a:cubicBezTo>
                  <a:cubicBezTo>
                    <a:pt x="3896" y="12876"/>
                    <a:pt x="3896" y="12876"/>
                    <a:pt x="3935" y="12630"/>
                  </a:cubicBezTo>
                  <a:cubicBezTo>
                    <a:pt x="4034" y="11953"/>
                    <a:pt x="4034" y="11953"/>
                    <a:pt x="3533" y="11649"/>
                  </a:cubicBezTo>
                  <a:cubicBezTo>
                    <a:pt x="3553" y="11511"/>
                    <a:pt x="3553" y="11511"/>
                    <a:pt x="3749" y="11148"/>
                  </a:cubicBezTo>
                  <a:cubicBezTo>
                    <a:pt x="3883" y="10881"/>
                    <a:pt x="3940" y="10766"/>
                    <a:pt x="3821" y="10766"/>
                  </a:cubicBezTo>
                  <a:cubicBezTo>
                    <a:pt x="3729" y="10766"/>
                    <a:pt x="3534" y="10833"/>
                    <a:pt x="3190" y="10952"/>
                  </a:cubicBezTo>
                  <a:cubicBezTo>
                    <a:pt x="3131" y="10893"/>
                    <a:pt x="3052" y="10795"/>
                    <a:pt x="3033" y="10717"/>
                  </a:cubicBezTo>
                  <a:cubicBezTo>
                    <a:pt x="2768" y="9941"/>
                    <a:pt x="3494" y="8852"/>
                    <a:pt x="3671" y="8813"/>
                  </a:cubicBezTo>
                  <a:cubicBezTo>
                    <a:pt x="3716" y="8805"/>
                    <a:pt x="3759" y="8801"/>
                    <a:pt x="3797" y="8801"/>
                  </a:cubicBezTo>
                  <a:cubicBezTo>
                    <a:pt x="4503" y="8801"/>
                    <a:pt x="4067" y="10097"/>
                    <a:pt x="4672" y="10422"/>
                  </a:cubicBezTo>
                  <a:cubicBezTo>
                    <a:pt x="4760" y="10314"/>
                    <a:pt x="4779" y="10304"/>
                    <a:pt x="4809" y="9981"/>
                  </a:cubicBezTo>
                  <a:cubicBezTo>
                    <a:pt x="4858" y="9323"/>
                    <a:pt x="4868" y="9245"/>
                    <a:pt x="5957" y="8204"/>
                  </a:cubicBezTo>
                  <a:cubicBezTo>
                    <a:pt x="6516" y="7684"/>
                    <a:pt x="7370" y="7861"/>
                    <a:pt x="7920" y="7331"/>
                  </a:cubicBezTo>
                  <a:cubicBezTo>
                    <a:pt x="8528" y="6752"/>
                    <a:pt x="8136" y="6752"/>
                    <a:pt x="7527" y="6752"/>
                  </a:cubicBezTo>
                  <a:cubicBezTo>
                    <a:pt x="7649" y="6587"/>
                    <a:pt x="7916" y="6433"/>
                    <a:pt x="8148" y="6433"/>
                  </a:cubicBezTo>
                  <a:cubicBezTo>
                    <a:pt x="8288" y="6433"/>
                    <a:pt x="8415" y="6490"/>
                    <a:pt x="8489" y="6634"/>
                  </a:cubicBezTo>
                  <a:cubicBezTo>
                    <a:pt x="8579" y="6646"/>
                    <a:pt x="8700" y="6661"/>
                    <a:pt x="8828" y="6661"/>
                  </a:cubicBezTo>
                  <a:cubicBezTo>
                    <a:pt x="9342" y="6661"/>
                    <a:pt x="9979" y="6415"/>
                    <a:pt x="9264" y="4711"/>
                  </a:cubicBezTo>
                  <a:lnTo>
                    <a:pt x="9264" y="4711"/>
                  </a:lnTo>
                  <a:cubicBezTo>
                    <a:pt x="9147" y="4730"/>
                    <a:pt x="9039" y="4789"/>
                    <a:pt x="8931" y="4828"/>
                  </a:cubicBezTo>
                  <a:cubicBezTo>
                    <a:pt x="8901" y="4809"/>
                    <a:pt x="8852" y="4779"/>
                    <a:pt x="8832" y="4769"/>
                  </a:cubicBezTo>
                  <a:cubicBezTo>
                    <a:pt x="8924" y="4070"/>
                    <a:pt x="8871" y="3819"/>
                    <a:pt x="8691" y="3819"/>
                  </a:cubicBezTo>
                  <a:cubicBezTo>
                    <a:pt x="8543" y="3819"/>
                    <a:pt x="8309" y="3989"/>
                    <a:pt x="7998" y="4220"/>
                  </a:cubicBezTo>
                  <a:cubicBezTo>
                    <a:pt x="7890" y="4289"/>
                    <a:pt x="7890" y="4465"/>
                    <a:pt x="7890" y="4534"/>
                  </a:cubicBezTo>
                  <a:lnTo>
                    <a:pt x="6968" y="5594"/>
                  </a:lnTo>
                  <a:cubicBezTo>
                    <a:pt x="6929" y="5613"/>
                    <a:pt x="6880" y="5613"/>
                    <a:pt x="6840" y="5623"/>
                  </a:cubicBezTo>
                  <a:cubicBezTo>
                    <a:pt x="6772" y="5319"/>
                    <a:pt x="7125" y="5034"/>
                    <a:pt x="6889" y="4720"/>
                  </a:cubicBezTo>
                  <a:cubicBezTo>
                    <a:pt x="5898" y="3386"/>
                    <a:pt x="8646" y="2679"/>
                    <a:pt x="8832" y="2679"/>
                  </a:cubicBezTo>
                  <a:cubicBezTo>
                    <a:pt x="8842" y="2718"/>
                    <a:pt x="8842" y="2758"/>
                    <a:pt x="8842" y="2797"/>
                  </a:cubicBezTo>
                  <a:cubicBezTo>
                    <a:pt x="9216" y="2729"/>
                    <a:pt x="9391" y="2249"/>
                    <a:pt x="9782" y="2249"/>
                  </a:cubicBezTo>
                  <a:cubicBezTo>
                    <a:pt x="9843" y="2249"/>
                    <a:pt x="9908" y="2260"/>
                    <a:pt x="9981" y="2287"/>
                  </a:cubicBezTo>
                  <a:cubicBezTo>
                    <a:pt x="10216" y="3072"/>
                    <a:pt x="8793" y="3543"/>
                    <a:pt x="9421" y="4298"/>
                  </a:cubicBezTo>
                  <a:cubicBezTo>
                    <a:pt x="9667" y="4249"/>
                    <a:pt x="9627" y="4151"/>
                    <a:pt x="9470" y="3847"/>
                  </a:cubicBezTo>
                  <a:cubicBezTo>
                    <a:pt x="9480" y="3827"/>
                    <a:pt x="9490" y="3778"/>
                    <a:pt x="9510" y="3749"/>
                  </a:cubicBezTo>
                  <a:cubicBezTo>
                    <a:pt x="9608" y="3876"/>
                    <a:pt x="9618" y="4033"/>
                    <a:pt x="9686" y="4171"/>
                  </a:cubicBezTo>
                  <a:cubicBezTo>
                    <a:pt x="9814" y="4053"/>
                    <a:pt x="9814" y="4053"/>
                    <a:pt x="10079" y="3543"/>
                  </a:cubicBezTo>
                  <a:cubicBezTo>
                    <a:pt x="10098" y="3602"/>
                    <a:pt x="10157" y="3690"/>
                    <a:pt x="10206" y="3729"/>
                  </a:cubicBezTo>
                  <a:cubicBezTo>
                    <a:pt x="10452" y="3582"/>
                    <a:pt x="11188" y="3121"/>
                    <a:pt x="10471" y="2826"/>
                  </a:cubicBezTo>
                  <a:cubicBezTo>
                    <a:pt x="10707" y="2571"/>
                    <a:pt x="10589" y="2208"/>
                    <a:pt x="10746" y="1924"/>
                  </a:cubicBezTo>
                  <a:cubicBezTo>
                    <a:pt x="10609" y="1894"/>
                    <a:pt x="10589" y="1894"/>
                    <a:pt x="10422" y="1816"/>
                  </a:cubicBezTo>
                  <a:cubicBezTo>
                    <a:pt x="10609" y="1570"/>
                    <a:pt x="10609" y="1570"/>
                    <a:pt x="10619" y="1502"/>
                  </a:cubicBezTo>
                  <a:lnTo>
                    <a:pt x="10619" y="1502"/>
                  </a:lnTo>
                  <a:cubicBezTo>
                    <a:pt x="10550" y="1531"/>
                    <a:pt x="10462" y="1551"/>
                    <a:pt x="10393" y="1570"/>
                  </a:cubicBezTo>
                  <a:lnTo>
                    <a:pt x="10471" y="1482"/>
                  </a:lnTo>
                  <a:cubicBezTo>
                    <a:pt x="10462" y="1443"/>
                    <a:pt x="10462" y="1403"/>
                    <a:pt x="10452" y="1374"/>
                  </a:cubicBezTo>
                  <a:cubicBezTo>
                    <a:pt x="10167" y="1394"/>
                    <a:pt x="9775" y="1531"/>
                    <a:pt x="9510" y="1874"/>
                  </a:cubicBezTo>
                  <a:cubicBezTo>
                    <a:pt x="9529" y="1914"/>
                    <a:pt x="9539" y="1943"/>
                    <a:pt x="9559" y="1982"/>
                  </a:cubicBezTo>
                  <a:cubicBezTo>
                    <a:pt x="9431" y="2169"/>
                    <a:pt x="9431" y="2169"/>
                    <a:pt x="8882" y="2424"/>
                  </a:cubicBezTo>
                  <a:cubicBezTo>
                    <a:pt x="8950" y="2277"/>
                    <a:pt x="9127" y="2218"/>
                    <a:pt x="9215" y="2081"/>
                  </a:cubicBezTo>
                  <a:cubicBezTo>
                    <a:pt x="9186" y="2061"/>
                    <a:pt x="9166" y="2012"/>
                    <a:pt x="9147" y="1982"/>
                  </a:cubicBezTo>
                  <a:cubicBezTo>
                    <a:pt x="9461" y="1590"/>
                    <a:pt x="9981" y="1541"/>
                    <a:pt x="10314" y="1207"/>
                  </a:cubicBezTo>
                  <a:cubicBezTo>
                    <a:pt x="10295" y="1188"/>
                    <a:pt x="10265" y="1148"/>
                    <a:pt x="10246" y="1129"/>
                  </a:cubicBezTo>
                  <a:cubicBezTo>
                    <a:pt x="10158" y="1102"/>
                    <a:pt x="10079" y="1090"/>
                    <a:pt x="10006" y="1090"/>
                  </a:cubicBezTo>
                  <a:cubicBezTo>
                    <a:pt x="9439" y="1090"/>
                    <a:pt x="9260" y="1816"/>
                    <a:pt x="8774" y="1973"/>
                  </a:cubicBezTo>
                  <a:cubicBezTo>
                    <a:pt x="8931" y="1825"/>
                    <a:pt x="8931" y="1825"/>
                    <a:pt x="8950" y="1678"/>
                  </a:cubicBezTo>
                  <a:cubicBezTo>
                    <a:pt x="8734" y="1678"/>
                    <a:pt x="8626" y="1884"/>
                    <a:pt x="8430" y="1933"/>
                  </a:cubicBezTo>
                  <a:cubicBezTo>
                    <a:pt x="8361" y="1914"/>
                    <a:pt x="8283" y="1874"/>
                    <a:pt x="8204" y="1874"/>
                  </a:cubicBezTo>
                  <a:cubicBezTo>
                    <a:pt x="8303" y="1747"/>
                    <a:pt x="8312" y="1717"/>
                    <a:pt x="8352" y="1570"/>
                  </a:cubicBezTo>
                  <a:lnTo>
                    <a:pt x="8352" y="1570"/>
                  </a:lnTo>
                  <a:cubicBezTo>
                    <a:pt x="8263" y="1580"/>
                    <a:pt x="8263" y="1580"/>
                    <a:pt x="8038" y="1688"/>
                  </a:cubicBezTo>
                  <a:cubicBezTo>
                    <a:pt x="8038" y="1649"/>
                    <a:pt x="8047" y="1600"/>
                    <a:pt x="8047" y="1570"/>
                  </a:cubicBezTo>
                  <a:lnTo>
                    <a:pt x="7959" y="1482"/>
                  </a:lnTo>
                  <a:cubicBezTo>
                    <a:pt x="7989" y="1443"/>
                    <a:pt x="8008" y="1403"/>
                    <a:pt x="8018" y="1384"/>
                  </a:cubicBezTo>
                  <a:cubicBezTo>
                    <a:pt x="8361" y="1345"/>
                    <a:pt x="8312" y="981"/>
                    <a:pt x="8509" y="815"/>
                  </a:cubicBezTo>
                  <a:lnTo>
                    <a:pt x="8509" y="815"/>
                  </a:lnTo>
                  <a:cubicBezTo>
                    <a:pt x="8479" y="834"/>
                    <a:pt x="8430" y="844"/>
                    <a:pt x="8391" y="854"/>
                  </a:cubicBezTo>
                  <a:cubicBezTo>
                    <a:pt x="8450" y="815"/>
                    <a:pt x="8538" y="766"/>
                    <a:pt x="8597" y="716"/>
                  </a:cubicBezTo>
                  <a:lnTo>
                    <a:pt x="8597" y="716"/>
                  </a:lnTo>
                  <a:cubicBezTo>
                    <a:pt x="8528" y="736"/>
                    <a:pt x="8440" y="756"/>
                    <a:pt x="8361" y="766"/>
                  </a:cubicBezTo>
                  <a:cubicBezTo>
                    <a:pt x="8332" y="756"/>
                    <a:pt x="8293" y="736"/>
                    <a:pt x="8263" y="707"/>
                  </a:cubicBezTo>
                  <a:cubicBezTo>
                    <a:pt x="8832" y="304"/>
                    <a:pt x="8832" y="304"/>
                    <a:pt x="95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57;p52">
              <a:extLst>
                <a:ext uri="{FF2B5EF4-FFF2-40B4-BE49-F238E27FC236}">
                  <a16:creationId xmlns:a16="http://schemas.microsoft.com/office/drawing/2014/main" id="{2672D972-6938-4A7B-B0B4-D07888AB765B}"/>
                </a:ext>
              </a:extLst>
            </p:cNvPr>
            <p:cNvSpPr/>
            <p:nvPr/>
          </p:nvSpPr>
          <p:spPr>
            <a:xfrm>
              <a:off x="4446496" y="2001262"/>
              <a:ext cx="258704" cy="284701"/>
            </a:xfrm>
            <a:custGeom>
              <a:avLst/>
              <a:gdLst/>
              <a:ahLst/>
              <a:cxnLst/>
              <a:rect l="l" t="t" r="r" b="b"/>
              <a:pathLst>
                <a:path w="4466" h="4915" extrusionOk="0">
                  <a:moveTo>
                    <a:pt x="3784" y="0"/>
                  </a:moveTo>
                  <a:cubicBezTo>
                    <a:pt x="3705" y="0"/>
                    <a:pt x="3629" y="55"/>
                    <a:pt x="3551" y="55"/>
                  </a:cubicBezTo>
                  <a:cubicBezTo>
                    <a:pt x="3513" y="55"/>
                    <a:pt x="3475" y="42"/>
                    <a:pt x="3435" y="2"/>
                  </a:cubicBezTo>
                  <a:cubicBezTo>
                    <a:pt x="3337" y="12"/>
                    <a:pt x="3229" y="32"/>
                    <a:pt x="3180" y="159"/>
                  </a:cubicBezTo>
                  <a:lnTo>
                    <a:pt x="3151" y="159"/>
                  </a:lnTo>
                  <a:cubicBezTo>
                    <a:pt x="3141" y="140"/>
                    <a:pt x="3141" y="140"/>
                    <a:pt x="3141" y="81"/>
                  </a:cubicBezTo>
                  <a:cubicBezTo>
                    <a:pt x="3131" y="81"/>
                    <a:pt x="3102" y="61"/>
                    <a:pt x="3092" y="61"/>
                  </a:cubicBezTo>
                  <a:cubicBezTo>
                    <a:pt x="3092" y="81"/>
                    <a:pt x="3082" y="81"/>
                    <a:pt x="3082" y="81"/>
                  </a:cubicBezTo>
                  <a:cubicBezTo>
                    <a:pt x="3082" y="91"/>
                    <a:pt x="3072" y="91"/>
                    <a:pt x="3072" y="91"/>
                  </a:cubicBezTo>
                  <a:cubicBezTo>
                    <a:pt x="3072" y="95"/>
                    <a:pt x="3067" y="95"/>
                    <a:pt x="3062" y="95"/>
                  </a:cubicBezTo>
                  <a:cubicBezTo>
                    <a:pt x="3058" y="95"/>
                    <a:pt x="3053" y="95"/>
                    <a:pt x="3053" y="100"/>
                  </a:cubicBezTo>
                  <a:cubicBezTo>
                    <a:pt x="3053" y="110"/>
                    <a:pt x="3043" y="110"/>
                    <a:pt x="3043" y="110"/>
                  </a:cubicBezTo>
                  <a:cubicBezTo>
                    <a:pt x="3043" y="130"/>
                    <a:pt x="3033" y="130"/>
                    <a:pt x="3033" y="130"/>
                  </a:cubicBezTo>
                  <a:cubicBezTo>
                    <a:pt x="3033" y="140"/>
                    <a:pt x="3023" y="140"/>
                    <a:pt x="3023" y="140"/>
                  </a:cubicBezTo>
                  <a:cubicBezTo>
                    <a:pt x="3023" y="149"/>
                    <a:pt x="3004" y="149"/>
                    <a:pt x="3004" y="149"/>
                  </a:cubicBezTo>
                  <a:cubicBezTo>
                    <a:pt x="3004" y="159"/>
                    <a:pt x="2994" y="159"/>
                    <a:pt x="2994" y="159"/>
                  </a:cubicBezTo>
                  <a:lnTo>
                    <a:pt x="2974" y="140"/>
                  </a:lnTo>
                  <a:lnTo>
                    <a:pt x="2974" y="110"/>
                  </a:lnTo>
                  <a:cubicBezTo>
                    <a:pt x="2945" y="130"/>
                    <a:pt x="2945" y="130"/>
                    <a:pt x="2886" y="149"/>
                  </a:cubicBezTo>
                  <a:cubicBezTo>
                    <a:pt x="2896" y="140"/>
                    <a:pt x="2905" y="110"/>
                    <a:pt x="2905" y="100"/>
                  </a:cubicBezTo>
                  <a:cubicBezTo>
                    <a:pt x="2904" y="100"/>
                    <a:pt x="2902" y="100"/>
                    <a:pt x="2899" y="100"/>
                  </a:cubicBezTo>
                  <a:cubicBezTo>
                    <a:pt x="2828" y="100"/>
                    <a:pt x="2317" y="198"/>
                    <a:pt x="2317" y="198"/>
                  </a:cubicBezTo>
                  <a:cubicBezTo>
                    <a:pt x="2140" y="248"/>
                    <a:pt x="1993" y="355"/>
                    <a:pt x="1816" y="424"/>
                  </a:cubicBezTo>
                  <a:cubicBezTo>
                    <a:pt x="1723" y="459"/>
                    <a:pt x="1625" y="459"/>
                    <a:pt x="1527" y="459"/>
                  </a:cubicBezTo>
                  <a:cubicBezTo>
                    <a:pt x="1428" y="459"/>
                    <a:pt x="1330" y="459"/>
                    <a:pt x="1237" y="493"/>
                  </a:cubicBezTo>
                  <a:cubicBezTo>
                    <a:pt x="1159" y="542"/>
                    <a:pt x="1159" y="542"/>
                    <a:pt x="1110" y="719"/>
                  </a:cubicBezTo>
                  <a:cubicBezTo>
                    <a:pt x="766" y="885"/>
                    <a:pt x="1237" y="1072"/>
                    <a:pt x="1237" y="1072"/>
                  </a:cubicBezTo>
                  <a:cubicBezTo>
                    <a:pt x="1532" y="1170"/>
                    <a:pt x="697" y="2799"/>
                    <a:pt x="688" y="2809"/>
                  </a:cubicBezTo>
                  <a:cubicBezTo>
                    <a:pt x="665" y="2807"/>
                    <a:pt x="637" y="2802"/>
                    <a:pt x="605" y="2802"/>
                  </a:cubicBezTo>
                  <a:cubicBezTo>
                    <a:pt x="496" y="2802"/>
                    <a:pt x="338" y="2851"/>
                    <a:pt x="187" y="3192"/>
                  </a:cubicBezTo>
                  <a:cubicBezTo>
                    <a:pt x="148" y="3280"/>
                    <a:pt x="1" y="4104"/>
                    <a:pt x="30" y="4340"/>
                  </a:cubicBezTo>
                  <a:cubicBezTo>
                    <a:pt x="49" y="4572"/>
                    <a:pt x="116" y="4632"/>
                    <a:pt x="195" y="4632"/>
                  </a:cubicBezTo>
                  <a:cubicBezTo>
                    <a:pt x="240" y="4632"/>
                    <a:pt x="288" y="4613"/>
                    <a:pt x="334" y="4595"/>
                  </a:cubicBezTo>
                  <a:lnTo>
                    <a:pt x="334" y="4595"/>
                  </a:lnTo>
                  <a:cubicBezTo>
                    <a:pt x="305" y="4742"/>
                    <a:pt x="295" y="4772"/>
                    <a:pt x="305" y="4811"/>
                  </a:cubicBezTo>
                  <a:cubicBezTo>
                    <a:pt x="331" y="4875"/>
                    <a:pt x="402" y="4914"/>
                    <a:pt x="474" y="4914"/>
                  </a:cubicBezTo>
                  <a:cubicBezTo>
                    <a:pt x="512" y="4914"/>
                    <a:pt x="549" y="4903"/>
                    <a:pt x="580" y="4880"/>
                  </a:cubicBezTo>
                  <a:lnTo>
                    <a:pt x="1325" y="4065"/>
                  </a:lnTo>
                  <a:cubicBezTo>
                    <a:pt x="1375" y="4006"/>
                    <a:pt x="1404" y="3947"/>
                    <a:pt x="1473" y="3771"/>
                  </a:cubicBezTo>
                  <a:cubicBezTo>
                    <a:pt x="1552" y="3776"/>
                    <a:pt x="1630" y="3788"/>
                    <a:pt x="1717" y="3788"/>
                  </a:cubicBezTo>
                  <a:cubicBezTo>
                    <a:pt x="1781" y="3788"/>
                    <a:pt x="1849" y="3782"/>
                    <a:pt x="1924" y="3761"/>
                  </a:cubicBezTo>
                  <a:cubicBezTo>
                    <a:pt x="2140" y="3702"/>
                    <a:pt x="2248" y="3476"/>
                    <a:pt x="2454" y="3417"/>
                  </a:cubicBezTo>
                  <a:cubicBezTo>
                    <a:pt x="2567" y="3382"/>
                    <a:pt x="2685" y="3381"/>
                    <a:pt x="2802" y="3381"/>
                  </a:cubicBezTo>
                  <a:cubicBezTo>
                    <a:pt x="2816" y="3381"/>
                    <a:pt x="2831" y="3381"/>
                    <a:pt x="2845" y="3381"/>
                  </a:cubicBezTo>
                  <a:cubicBezTo>
                    <a:pt x="2977" y="3381"/>
                    <a:pt x="3107" y="3378"/>
                    <a:pt x="3229" y="3329"/>
                  </a:cubicBezTo>
                  <a:cubicBezTo>
                    <a:pt x="3337" y="3290"/>
                    <a:pt x="3435" y="3211"/>
                    <a:pt x="3475" y="3172"/>
                  </a:cubicBezTo>
                  <a:cubicBezTo>
                    <a:pt x="3592" y="3054"/>
                    <a:pt x="3533" y="2995"/>
                    <a:pt x="3318" y="2986"/>
                  </a:cubicBezTo>
                  <a:cubicBezTo>
                    <a:pt x="3170" y="2986"/>
                    <a:pt x="3200" y="2887"/>
                    <a:pt x="3219" y="2878"/>
                  </a:cubicBezTo>
                  <a:cubicBezTo>
                    <a:pt x="3249" y="2809"/>
                    <a:pt x="3337" y="2838"/>
                    <a:pt x="3386" y="2789"/>
                  </a:cubicBezTo>
                  <a:cubicBezTo>
                    <a:pt x="3435" y="2740"/>
                    <a:pt x="3426" y="2652"/>
                    <a:pt x="3475" y="2603"/>
                  </a:cubicBezTo>
                  <a:cubicBezTo>
                    <a:pt x="3524" y="2564"/>
                    <a:pt x="3573" y="2534"/>
                    <a:pt x="3612" y="2495"/>
                  </a:cubicBezTo>
                  <a:cubicBezTo>
                    <a:pt x="3514" y="2426"/>
                    <a:pt x="3514" y="2426"/>
                    <a:pt x="3484" y="2387"/>
                  </a:cubicBezTo>
                  <a:cubicBezTo>
                    <a:pt x="3514" y="2387"/>
                    <a:pt x="3533" y="2387"/>
                    <a:pt x="3543" y="2397"/>
                  </a:cubicBezTo>
                  <a:cubicBezTo>
                    <a:pt x="3546" y="2398"/>
                    <a:pt x="3550" y="2398"/>
                    <a:pt x="3554" y="2398"/>
                  </a:cubicBezTo>
                  <a:cubicBezTo>
                    <a:pt x="3643" y="2398"/>
                    <a:pt x="3955" y="2210"/>
                    <a:pt x="3955" y="2210"/>
                  </a:cubicBezTo>
                  <a:cubicBezTo>
                    <a:pt x="3985" y="2181"/>
                    <a:pt x="3965" y="2102"/>
                    <a:pt x="3936" y="2004"/>
                  </a:cubicBezTo>
                  <a:cubicBezTo>
                    <a:pt x="4014" y="1886"/>
                    <a:pt x="4014" y="1886"/>
                    <a:pt x="3877" y="1671"/>
                  </a:cubicBezTo>
                  <a:cubicBezTo>
                    <a:pt x="3926" y="1612"/>
                    <a:pt x="3926" y="1612"/>
                    <a:pt x="3975" y="1612"/>
                  </a:cubicBezTo>
                  <a:cubicBezTo>
                    <a:pt x="4024" y="1671"/>
                    <a:pt x="4024" y="1759"/>
                    <a:pt x="4054" y="1837"/>
                  </a:cubicBezTo>
                  <a:cubicBezTo>
                    <a:pt x="4147" y="1400"/>
                    <a:pt x="4045" y="1307"/>
                    <a:pt x="3943" y="1307"/>
                  </a:cubicBezTo>
                  <a:cubicBezTo>
                    <a:pt x="3937" y="1307"/>
                    <a:pt x="3932" y="1307"/>
                    <a:pt x="3926" y="1307"/>
                  </a:cubicBezTo>
                  <a:cubicBezTo>
                    <a:pt x="3965" y="1209"/>
                    <a:pt x="4083" y="1160"/>
                    <a:pt x="4103" y="1052"/>
                  </a:cubicBezTo>
                  <a:lnTo>
                    <a:pt x="4073" y="1023"/>
                  </a:lnTo>
                  <a:cubicBezTo>
                    <a:pt x="4230" y="876"/>
                    <a:pt x="4230" y="876"/>
                    <a:pt x="4260" y="738"/>
                  </a:cubicBezTo>
                  <a:cubicBezTo>
                    <a:pt x="4397" y="670"/>
                    <a:pt x="4397" y="670"/>
                    <a:pt x="4427" y="620"/>
                  </a:cubicBezTo>
                  <a:cubicBezTo>
                    <a:pt x="4427" y="620"/>
                    <a:pt x="4446" y="611"/>
                    <a:pt x="4466" y="542"/>
                  </a:cubicBezTo>
                  <a:cubicBezTo>
                    <a:pt x="4433" y="509"/>
                    <a:pt x="4373" y="450"/>
                    <a:pt x="4305" y="450"/>
                  </a:cubicBezTo>
                  <a:cubicBezTo>
                    <a:pt x="4272" y="450"/>
                    <a:pt x="4236" y="464"/>
                    <a:pt x="4201" y="503"/>
                  </a:cubicBezTo>
                  <a:lnTo>
                    <a:pt x="4171" y="503"/>
                  </a:lnTo>
                  <a:cubicBezTo>
                    <a:pt x="4157" y="492"/>
                    <a:pt x="4149" y="486"/>
                    <a:pt x="4137" y="486"/>
                  </a:cubicBezTo>
                  <a:cubicBezTo>
                    <a:pt x="4117" y="486"/>
                    <a:pt x="4090" y="508"/>
                    <a:pt x="4014" y="571"/>
                  </a:cubicBezTo>
                  <a:cubicBezTo>
                    <a:pt x="4014" y="552"/>
                    <a:pt x="4005" y="552"/>
                    <a:pt x="4005" y="542"/>
                  </a:cubicBezTo>
                  <a:cubicBezTo>
                    <a:pt x="4024" y="522"/>
                    <a:pt x="4063" y="434"/>
                    <a:pt x="4014" y="385"/>
                  </a:cubicBezTo>
                  <a:lnTo>
                    <a:pt x="4014" y="385"/>
                  </a:lnTo>
                  <a:cubicBezTo>
                    <a:pt x="3906" y="444"/>
                    <a:pt x="3906" y="444"/>
                    <a:pt x="3887" y="444"/>
                  </a:cubicBezTo>
                  <a:lnTo>
                    <a:pt x="3936" y="395"/>
                  </a:lnTo>
                  <a:cubicBezTo>
                    <a:pt x="3857" y="346"/>
                    <a:pt x="3857" y="346"/>
                    <a:pt x="3838" y="326"/>
                  </a:cubicBezTo>
                  <a:lnTo>
                    <a:pt x="3838" y="326"/>
                  </a:lnTo>
                  <a:cubicBezTo>
                    <a:pt x="3887" y="333"/>
                    <a:pt x="3923" y="338"/>
                    <a:pt x="3950" y="338"/>
                  </a:cubicBezTo>
                  <a:cubicBezTo>
                    <a:pt x="4006" y="338"/>
                    <a:pt x="4027" y="316"/>
                    <a:pt x="4054" y="238"/>
                  </a:cubicBezTo>
                  <a:cubicBezTo>
                    <a:pt x="3828" y="12"/>
                    <a:pt x="3828" y="12"/>
                    <a:pt x="3808" y="2"/>
                  </a:cubicBezTo>
                  <a:cubicBezTo>
                    <a:pt x="3800" y="1"/>
                    <a:pt x="3792" y="0"/>
                    <a:pt x="37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58;p52">
              <a:extLst>
                <a:ext uri="{FF2B5EF4-FFF2-40B4-BE49-F238E27FC236}">
                  <a16:creationId xmlns:a16="http://schemas.microsoft.com/office/drawing/2014/main" id="{EAE6D722-EDE5-4411-9009-B4A203D50150}"/>
                </a:ext>
              </a:extLst>
            </p:cNvPr>
            <p:cNvSpPr/>
            <p:nvPr/>
          </p:nvSpPr>
          <p:spPr>
            <a:xfrm>
              <a:off x="4410118" y="1985506"/>
              <a:ext cx="195621" cy="69510"/>
            </a:xfrm>
            <a:custGeom>
              <a:avLst/>
              <a:gdLst/>
              <a:ahLst/>
              <a:cxnLst/>
              <a:rect l="l" t="t" r="r" b="b"/>
              <a:pathLst>
                <a:path w="3377" h="1200" extrusionOk="0">
                  <a:moveTo>
                    <a:pt x="1208" y="539"/>
                  </a:moveTo>
                  <a:cubicBezTo>
                    <a:pt x="1208" y="539"/>
                    <a:pt x="1266" y="549"/>
                    <a:pt x="1266" y="559"/>
                  </a:cubicBezTo>
                  <a:cubicBezTo>
                    <a:pt x="1276" y="559"/>
                    <a:pt x="1257" y="569"/>
                    <a:pt x="1217" y="598"/>
                  </a:cubicBezTo>
                  <a:cubicBezTo>
                    <a:pt x="1168" y="618"/>
                    <a:pt x="1119" y="637"/>
                    <a:pt x="1070" y="657"/>
                  </a:cubicBezTo>
                  <a:cubicBezTo>
                    <a:pt x="1129" y="588"/>
                    <a:pt x="1178" y="549"/>
                    <a:pt x="1178" y="549"/>
                  </a:cubicBezTo>
                  <a:lnTo>
                    <a:pt x="1208" y="539"/>
                  </a:lnTo>
                  <a:close/>
                  <a:moveTo>
                    <a:pt x="2668" y="0"/>
                  </a:moveTo>
                  <a:cubicBezTo>
                    <a:pt x="2603" y="0"/>
                    <a:pt x="2511" y="7"/>
                    <a:pt x="2395" y="29"/>
                  </a:cubicBezTo>
                  <a:cubicBezTo>
                    <a:pt x="2199" y="58"/>
                    <a:pt x="2179" y="68"/>
                    <a:pt x="2091" y="117"/>
                  </a:cubicBezTo>
                  <a:cubicBezTo>
                    <a:pt x="2020" y="153"/>
                    <a:pt x="1989" y="268"/>
                    <a:pt x="1889" y="268"/>
                  </a:cubicBezTo>
                  <a:cubicBezTo>
                    <a:pt x="1879" y="268"/>
                    <a:pt x="1867" y="267"/>
                    <a:pt x="1855" y="264"/>
                  </a:cubicBezTo>
                  <a:cubicBezTo>
                    <a:pt x="1865" y="255"/>
                    <a:pt x="1865" y="255"/>
                    <a:pt x="1953" y="215"/>
                  </a:cubicBezTo>
                  <a:lnTo>
                    <a:pt x="1944" y="206"/>
                  </a:lnTo>
                  <a:cubicBezTo>
                    <a:pt x="1914" y="206"/>
                    <a:pt x="1914" y="206"/>
                    <a:pt x="1865" y="215"/>
                  </a:cubicBezTo>
                  <a:cubicBezTo>
                    <a:pt x="1953" y="147"/>
                    <a:pt x="2071" y="107"/>
                    <a:pt x="2150" y="29"/>
                  </a:cubicBezTo>
                  <a:cubicBezTo>
                    <a:pt x="2144" y="24"/>
                    <a:pt x="2129" y="22"/>
                    <a:pt x="2107" y="22"/>
                  </a:cubicBezTo>
                  <a:cubicBezTo>
                    <a:pt x="1986" y="22"/>
                    <a:pt x="1661" y="84"/>
                    <a:pt x="1561" y="117"/>
                  </a:cubicBezTo>
                  <a:cubicBezTo>
                    <a:pt x="1561" y="117"/>
                    <a:pt x="1129" y="294"/>
                    <a:pt x="1090" y="421"/>
                  </a:cubicBezTo>
                  <a:cubicBezTo>
                    <a:pt x="1108" y="444"/>
                    <a:pt x="1118" y="456"/>
                    <a:pt x="1151" y="456"/>
                  </a:cubicBezTo>
                  <a:cubicBezTo>
                    <a:pt x="1191" y="456"/>
                    <a:pt x="1264" y="439"/>
                    <a:pt x="1424" y="402"/>
                  </a:cubicBezTo>
                  <a:lnTo>
                    <a:pt x="1424" y="402"/>
                  </a:lnTo>
                  <a:cubicBezTo>
                    <a:pt x="1365" y="451"/>
                    <a:pt x="1247" y="490"/>
                    <a:pt x="1159" y="510"/>
                  </a:cubicBezTo>
                  <a:cubicBezTo>
                    <a:pt x="1070" y="539"/>
                    <a:pt x="1011" y="618"/>
                    <a:pt x="913" y="618"/>
                  </a:cubicBezTo>
                  <a:cubicBezTo>
                    <a:pt x="858" y="622"/>
                    <a:pt x="816" y="626"/>
                    <a:pt x="783" y="626"/>
                  </a:cubicBezTo>
                  <a:cubicBezTo>
                    <a:pt x="681" y="626"/>
                    <a:pt x="661" y="592"/>
                    <a:pt x="580" y="451"/>
                  </a:cubicBezTo>
                  <a:cubicBezTo>
                    <a:pt x="550" y="451"/>
                    <a:pt x="334" y="451"/>
                    <a:pt x="354" y="637"/>
                  </a:cubicBezTo>
                  <a:cubicBezTo>
                    <a:pt x="344" y="647"/>
                    <a:pt x="324" y="667"/>
                    <a:pt x="315" y="667"/>
                  </a:cubicBezTo>
                  <a:lnTo>
                    <a:pt x="315" y="686"/>
                  </a:lnTo>
                  <a:cubicBezTo>
                    <a:pt x="334" y="696"/>
                    <a:pt x="334" y="696"/>
                    <a:pt x="354" y="696"/>
                  </a:cubicBezTo>
                  <a:cubicBezTo>
                    <a:pt x="246" y="755"/>
                    <a:pt x="89" y="735"/>
                    <a:pt x="30" y="863"/>
                  </a:cubicBezTo>
                  <a:cubicBezTo>
                    <a:pt x="1" y="912"/>
                    <a:pt x="128" y="1059"/>
                    <a:pt x="187" y="1079"/>
                  </a:cubicBezTo>
                  <a:cubicBezTo>
                    <a:pt x="334" y="1108"/>
                    <a:pt x="334" y="1108"/>
                    <a:pt x="344" y="1138"/>
                  </a:cubicBezTo>
                  <a:cubicBezTo>
                    <a:pt x="369" y="1179"/>
                    <a:pt x="379" y="1199"/>
                    <a:pt x="439" y="1199"/>
                  </a:cubicBezTo>
                  <a:cubicBezTo>
                    <a:pt x="451" y="1199"/>
                    <a:pt x="465" y="1198"/>
                    <a:pt x="481" y="1197"/>
                  </a:cubicBezTo>
                  <a:cubicBezTo>
                    <a:pt x="746" y="1148"/>
                    <a:pt x="815" y="981"/>
                    <a:pt x="825" y="981"/>
                  </a:cubicBezTo>
                  <a:lnTo>
                    <a:pt x="717" y="902"/>
                  </a:lnTo>
                  <a:cubicBezTo>
                    <a:pt x="693" y="889"/>
                    <a:pt x="669" y="884"/>
                    <a:pt x="645" y="884"/>
                  </a:cubicBezTo>
                  <a:cubicBezTo>
                    <a:pt x="609" y="884"/>
                    <a:pt x="574" y="894"/>
                    <a:pt x="542" y="894"/>
                  </a:cubicBezTo>
                  <a:cubicBezTo>
                    <a:pt x="535" y="894"/>
                    <a:pt x="528" y="894"/>
                    <a:pt x="521" y="892"/>
                  </a:cubicBezTo>
                  <a:cubicBezTo>
                    <a:pt x="452" y="883"/>
                    <a:pt x="501" y="785"/>
                    <a:pt x="442" y="785"/>
                  </a:cubicBezTo>
                  <a:cubicBezTo>
                    <a:pt x="442" y="785"/>
                    <a:pt x="442" y="765"/>
                    <a:pt x="432" y="765"/>
                  </a:cubicBezTo>
                  <a:cubicBezTo>
                    <a:pt x="481" y="735"/>
                    <a:pt x="481" y="735"/>
                    <a:pt x="638" y="657"/>
                  </a:cubicBezTo>
                  <a:cubicBezTo>
                    <a:pt x="648" y="735"/>
                    <a:pt x="648" y="735"/>
                    <a:pt x="678" y="765"/>
                  </a:cubicBezTo>
                  <a:lnTo>
                    <a:pt x="776" y="765"/>
                  </a:lnTo>
                  <a:lnTo>
                    <a:pt x="776" y="804"/>
                  </a:lnTo>
                  <a:cubicBezTo>
                    <a:pt x="835" y="892"/>
                    <a:pt x="992" y="814"/>
                    <a:pt x="1021" y="951"/>
                  </a:cubicBezTo>
                  <a:cubicBezTo>
                    <a:pt x="1208" y="951"/>
                    <a:pt x="1217" y="912"/>
                    <a:pt x="1306" y="716"/>
                  </a:cubicBezTo>
                  <a:cubicBezTo>
                    <a:pt x="1340" y="711"/>
                    <a:pt x="1357" y="708"/>
                    <a:pt x="1370" y="708"/>
                  </a:cubicBezTo>
                  <a:cubicBezTo>
                    <a:pt x="1382" y="708"/>
                    <a:pt x="1389" y="711"/>
                    <a:pt x="1404" y="716"/>
                  </a:cubicBezTo>
                  <a:lnTo>
                    <a:pt x="1365" y="785"/>
                  </a:lnTo>
                  <a:lnTo>
                    <a:pt x="1384" y="785"/>
                  </a:lnTo>
                  <a:lnTo>
                    <a:pt x="3298" y="313"/>
                  </a:lnTo>
                  <a:cubicBezTo>
                    <a:pt x="3327" y="304"/>
                    <a:pt x="3327" y="304"/>
                    <a:pt x="3347" y="274"/>
                  </a:cubicBezTo>
                  <a:lnTo>
                    <a:pt x="3367" y="264"/>
                  </a:lnTo>
                  <a:lnTo>
                    <a:pt x="3347" y="255"/>
                  </a:lnTo>
                  <a:cubicBezTo>
                    <a:pt x="3347" y="245"/>
                    <a:pt x="3367" y="215"/>
                    <a:pt x="3376" y="206"/>
                  </a:cubicBezTo>
                  <a:cubicBezTo>
                    <a:pt x="3318" y="196"/>
                    <a:pt x="3318" y="107"/>
                    <a:pt x="3268" y="98"/>
                  </a:cubicBezTo>
                  <a:cubicBezTo>
                    <a:pt x="3249" y="88"/>
                    <a:pt x="3229" y="88"/>
                    <a:pt x="3211" y="88"/>
                  </a:cubicBezTo>
                  <a:cubicBezTo>
                    <a:pt x="3192" y="88"/>
                    <a:pt x="3175" y="88"/>
                    <a:pt x="3161" y="78"/>
                  </a:cubicBezTo>
                  <a:cubicBezTo>
                    <a:pt x="3161" y="78"/>
                    <a:pt x="3161" y="68"/>
                    <a:pt x="3141" y="68"/>
                  </a:cubicBezTo>
                  <a:lnTo>
                    <a:pt x="3072" y="68"/>
                  </a:lnTo>
                  <a:lnTo>
                    <a:pt x="3072" y="58"/>
                  </a:lnTo>
                  <a:lnTo>
                    <a:pt x="3082" y="48"/>
                  </a:lnTo>
                  <a:cubicBezTo>
                    <a:pt x="3053" y="48"/>
                    <a:pt x="3053" y="48"/>
                    <a:pt x="2591" y="78"/>
                  </a:cubicBezTo>
                  <a:cubicBezTo>
                    <a:pt x="2748" y="19"/>
                    <a:pt x="2748" y="19"/>
                    <a:pt x="2788" y="9"/>
                  </a:cubicBezTo>
                  <a:cubicBezTo>
                    <a:pt x="2788" y="9"/>
                    <a:pt x="2747" y="0"/>
                    <a:pt x="2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59;p52">
              <a:extLst>
                <a:ext uri="{FF2B5EF4-FFF2-40B4-BE49-F238E27FC236}">
                  <a16:creationId xmlns:a16="http://schemas.microsoft.com/office/drawing/2014/main" id="{FFB149F9-2782-42C6-A004-D36E046DF3D3}"/>
                </a:ext>
              </a:extLst>
            </p:cNvPr>
            <p:cNvSpPr/>
            <p:nvPr/>
          </p:nvSpPr>
          <p:spPr>
            <a:xfrm>
              <a:off x="4277637" y="2011515"/>
              <a:ext cx="91062" cy="56998"/>
            </a:xfrm>
            <a:custGeom>
              <a:avLst/>
              <a:gdLst/>
              <a:ahLst/>
              <a:cxnLst/>
              <a:rect l="l" t="t" r="r" b="b"/>
              <a:pathLst>
                <a:path w="1572" h="984" extrusionOk="0">
                  <a:moveTo>
                    <a:pt x="1168" y="1"/>
                  </a:moveTo>
                  <a:cubicBezTo>
                    <a:pt x="1104" y="1"/>
                    <a:pt x="830" y="55"/>
                    <a:pt x="766" y="110"/>
                  </a:cubicBezTo>
                  <a:cubicBezTo>
                    <a:pt x="747" y="139"/>
                    <a:pt x="737" y="169"/>
                    <a:pt x="698" y="198"/>
                  </a:cubicBezTo>
                  <a:cubicBezTo>
                    <a:pt x="687" y="204"/>
                    <a:pt x="676" y="205"/>
                    <a:pt x="665" y="205"/>
                  </a:cubicBezTo>
                  <a:cubicBezTo>
                    <a:pt x="648" y="205"/>
                    <a:pt x="631" y="201"/>
                    <a:pt x="616" y="201"/>
                  </a:cubicBezTo>
                  <a:cubicBezTo>
                    <a:pt x="607" y="201"/>
                    <a:pt x="598" y="203"/>
                    <a:pt x="590" y="208"/>
                  </a:cubicBezTo>
                  <a:cubicBezTo>
                    <a:pt x="590" y="218"/>
                    <a:pt x="501" y="267"/>
                    <a:pt x="492" y="306"/>
                  </a:cubicBezTo>
                  <a:cubicBezTo>
                    <a:pt x="472" y="345"/>
                    <a:pt x="521" y="345"/>
                    <a:pt x="541" y="385"/>
                  </a:cubicBezTo>
                  <a:cubicBezTo>
                    <a:pt x="548" y="430"/>
                    <a:pt x="515" y="476"/>
                    <a:pt x="467" y="476"/>
                  </a:cubicBezTo>
                  <a:cubicBezTo>
                    <a:pt x="453" y="476"/>
                    <a:pt x="438" y="472"/>
                    <a:pt x="423" y="463"/>
                  </a:cubicBezTo>
                  <a:lnTo>
                    <a:pt x="443" y="404"/>
                  </a:lnTo>
                  <a:cubicBezTo>
                    <a:pt x="429" y="388"/>
                    <a:pt x="409" y="381"/>
                    <a:pt x="388" y="381"/>
                  </a:cubicBezTo>
                  <a:cubicBezTo>
                    <a:pt x="334" y="381"/>
                    <a:pt x="267" y="422"/>
                    <a:pt x="246" y="443"/>
                  </a:cubicBezTo>
                  <a:lnTo>
                    <a:pt x="227" y="453"/>
                  </a:lnTo>
                  <a:cubicBezTo>
                    <a:pt x="197" y="493"/>
                    <a:pt x="178" y="542"/>
                    <a:pt x="148" y="581"/>
                  </a:cubicBezTo>
                  <a:cubicBezTo>
                    <a:pt x="109" y="630"/>
                    <a:pt x="21" y="640"/>
                    <a:pt x="1" y="708"/>
                  </a:cubicBezTo>
                  <a:cubicBezTo>
                    <a:pt x="6" y="723"/>
                    <a:pt x="13" y="723"/>
                    <a:pt x="22" y="723"/>
                  </a:cubicBezTo>
                  <a:cubicBezTo>
                    <a:pt x="30" y="723"/>
                    <a:pt x="40" y="723"/>
                    <a:pt x="50" y="738"/>
                  </a:cubicBezTo>
                  <a:cubicBezTo>
                    <a:pt x="60" y="748"/>
                    <a:pt x="60" y="748"/>
                    <a:pt x="30" y="777"/>
                  </a:cubicBezTo>
                  <a:cubicBezTo>
                    <a:pt x="133" y="790"/>
                    <a:pt x="191" y="797"/>
                    <a:pt x="235" y="797"/>
                  </a:cubicBezTo>
                  <a:cubicBezTo>
                    <a:pt x="292" y="797"/>
                    <a:pt x="326" y="785"/>
                    <a:pt x="403" y="757"/>
                  </a:cubicBezTo>
                  <a:lnTo>
                    <a:pt x="403" y="757"/>
                  </a:lnTo>
                  <a:cubicBezTo>
                    <a:pt x="315" y="826"/>
                    <a:pt x="295" y="846"/>
                    <a:pt x="276" y="924"/>
                  </a:cubicBezTo>
                  <a:cubicBezTo>
                    <a:pt x="268" y="978"/>
                    <a:pt x="320" y="984"/>
                    <a:pt x="343" y="984"/>
                  </a:cubicBezTo>
                  <a:cubicBezTo>
                    <a:pt x="350" y="984"/>
                    <a:pt x="354" y="983"/>
                    <a:pt x="354" y="983"/>
                  </a:cubicBezTo>
                  <a:cubicBezTo>
                    <a:pt x="413" y="973"/>
                    <a:pt x="452" y="905"/>
                    <a:pt x="511" y="875"/>
                  </a:cubicBezTo>
                  <a:cubicBezTo>
                    <a:pt x="558" y="888"/>
                    <a:pt x="585" y="895"/>
                    <a:pt x="608" y="895"/>
                  </a:cubicBezTo>
                  <a:cubicBezTo>
                    <a:pt x="638" y="895"/>
                    <a:pt x="662" y="883"/>
                    <a:pt x="717" y="856"/>
                  </a:cubicBezTo>
                  <a:cubicBezTo>
                    <a:pt x="786" y="836"/>
                    <a:pt x="884" y="787"/>
                    <a:pt x="815" y="689"/>
                  </a:cubicBezTo>
                  <a:cubicBezTo>
                    <a:pt x="806" y="640"/>
                    <a:pt x="806" y="640"/>
                    <a:pt x="933" y="561"/>
                  </a:cubicBezTo>
                  <a:cubicBezTo>
                    <a:pt x="1051" y="502"/>
                    <a:pt x="1159" y="414"/>
                    <a:pt x="1287" y="355"/>
                  </a:cubicBezTo>
                  <a:cubicBezTo>
                    <a:pt x="1355" y="306"/>
                    <a:pt x="1453" y="316"/>
                    <a:pt x="1532" y="257"/>
                  </a:cubicBezTo>
                  <a:cubicBezTo>
                    <a:pt x="1532" y="257"/>
                    <a:pt x="1571" y="218"/>
                    <a:pt x="1542" y="188"/>
                  </a:cubicBezTo>
                  <a:cubicBezTo>
                    <a:pt x="1522" y="172"/>
                    <a:pt x="1509" y="161"/>
                    <a:pt x="1485" y="161"/>
                  </a:cubicBezTo>
                  <a:cubicBezTo>
                    <a:pt x="1436" y="161"/>
                    <a:pt x="1342" y="205"/>
                    <a:pt x="1061" y="336"/>
                  </a:cubicBezTo>
                  <a:cubicBezTo>
                    <a:pt x="1208" y="247"/>
                    <a:pt x="1277" y="198"/>
                    <a:pt x="1277" y="169"/>
                  </a:cubicBezTo>
                  <a:cubicBezTo>
                    <a:pt x="1269" y="166"/>
                    <a:pt x="1263" y="165"/>
                    <a:pt x="1257" y="165"/>
                  </a:cubicBezTo>
                  <a:cubicBezTo>
                    <a:pt x="1240" y="165"/>
                    <a:pt x="1225" y="176"/>
                    <a:pt x="1188" y="198"/>
                  </a:cubicBezTo>
                  <a:cubicBezTo>
                    <a:pt x="1139" y="218"/>
                    <a:pt x="1139" y="218"/>
                    <a:pt x="1090" y="218"/>
                  </a:cubicBezTo>
                  <a:cubicBezTo>
                    <a:pt x="1149" y="188"/>
                    <a:pt x="1198" y="120"/>
                    <a:pt x="1247" y="90"/>
                  </a:cubicBezTo>
                  <a:cubicBezTo>
                    <a:pt x="1208" y="90"/>
                    <a:pt x="1188" y="100"/>
                    <a:pt x="1149" y="100"/>
                  </a:cubicBezTo>
                  <a:cubicBezTo>
                    <a:pt x="1257" y="61"/>
                    <a:pt x="1296" y="41"/>
                    <a:pt x="1306" y="21"/>
                  </a:cubicBezTo>
                  <a:lnTo>
                    <a:pt x="1306" y="12"/>
                  </a:lnTo>
                  <a:cubicBezTo>
                    <a:pt x="1257" y="12"/>
                    <a:pt x="1228" y="12"/>
                    <a:pt x="1179" y="2"/>
                  </a:cubicBezTo>
                  <a:cubicBezTo>
                    <a:pt x="1176" y="1"/>
                    <a:pt x="1173" y="1"/>
                    <a:pt x="11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60;p52">
              <a:extLst>
                <a:ext uri="{FF2B5EF4-FFF2-40B4-BE49-F238E27FC236}">
                  <a16:creationId xmlns:a16="http://schemas.microsoft.com/office/drawing/2014/main" id="{CF124B6A-B2E1-4138-8B41-62D0D6D40BD2}"/>
                </a:ext>
              </a:extLst>
            </p:cNvPr>
            <p:cNvSpPr/>
            <p:nvPr/>
          </p:nvSpPr>
          <p:spPr>
            <a:xfrm>
              <a:off x="4766547" y="2061043"/>
              <a:ext cx="70266" cy="47093"/>
            </a:xfrm>
            <a:custGeom>
              <a:avLst/>
              <a:gdLst/>
              <a:ahLst/>
              <a:cxnLst/>
              <a:rect l="l" t="t" r="r" b="b"/>
              <a:pathLst>
                <a:path w="1213" h="813" extrusionOk="0">
                  <a:moveTo>
                    <a:pt x="207" y="1"/>
                  </a:moveTo>
                  <a:cubicBezTo>
                    <a:pt x="1" y="30"/>
                    <a:pt x="550" y="560"/>
                    <a:pt x="796" y="756"/>
                  </a:cubicBezTo>
                  <a:cubicBezTo>
                    <a:pt x="796" y="763"/>
                    <a:pt x="867" y="812"/>
                    <a:pt x="910" y="812"/>
                  </a:cubicBezTo>
                  <a:cubicBezTo>
                    <a:pt x="929" y="812"/>
                    <a:pt x="943" y="803"/>
                    <a:pt x="943" y="776"/>
                  </a:cubicBezTo>
                  <a:cubicBezTo>
                    <a:pt x="943" y="756"/>
                    <a:pt x="913" y="688"/>
                    <a:pt x="894" y="639"/>
                  </a:cubicBezTo>
                  <a:cubicBezTo>
                    <a:pt x="805" y="462"/>
                    <a:pt x="796" y="413"/>
                    <a:pt x="796" y="393"/>
                  </a:cubicBezTo>
                  <a:cubicBezTo>
                    <a:pt x="796" y="376"/>
                    <a:pt x="804" y="368"/>
                    <a:pt x="818" y="368"/>
                  </a:cubicBezTo>
                  <a:cubicBezTo>
                    <a:pt x="850" y="368"/>
                    <a:pt x="911" y="412"/>
                    <a:pt x="953" y="482"/>
                  </a:cubicBezTo>
                  <a:cubicBezTo>
                    <a:pt x="982" y="521"/>
                    <a:pt x="1011" y="570"/>
                    <a:pt x="1011" y="570"/>
                  </a:cubicBezTo>
                  <a:cubicBezTo>
                    <a:pt x="1011" y="576"/>
                    <a:pt x="1092" y="622"/>
                    <a:pt x="1147" y="622"/>
                  </a:cubicBezTo>
                  <a:cubicBezTo>
                    <a:pt x="1186" y="622"/>
                    <a:pt x="1213" y="598"/>
                    <a:pt x="1188" y="521"/>
                  </a:cubicBezTo>
                  <a:cubicBezTo>
                    <a:pt x="1178" y="482"/>
                    <a:pt x="1159" y="472"/>
                    <a:pt x="943" y="344"/>
                  </a:cubicBezTo>
                  <a:cubicBezTo>
                    <a:pt x="884" y="315"/>
                    <a:pt x="835" y="275"/>
                    <a:pt x="766" y="236"/>
                  </a:cubicBezTo>
                  <a:cubicBezTo>
                    <a:pt x="737" y="217"/>
                    <a:pt x="688" y="197"/>
                    <a:pt x="639" y="177"/>
                  </a:cubicBezTo>
                  <a:lnTo>
                    <a:pt x="599" y="138"/>
                  </a:lnTo>
                  <a:cubicBezTo>
                    <a:pt x="540" y="79"/>
                    <a:pt x="462" y="30"/>
                    <a:pt x="423" y="20"/>
                  </a:cubicBezTo>
                  <a:cubicBezTo>
                    <a:pt x="403" y="20"/>
                    <a:pt x="403" y="20"/>
                    <a:pt x="403" y="89"/>
                  </a:cubicBezTo>
                  <a:cubicBezTo>
                    <a:pt x="315" y="30"/>
                    <a:pt x="275"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61;p52">
              <a:extLst>
                <a:ext uri="{FF2B5EF4-FFF2-40B4-BE49-F238E27FC236}">
                  <a16:creationId xmlns:a16="http://schemas.microsoft.com/office/drawing/2014/main" id="{5D1CC829-2DE3-41DD-B379-6C293C4F5875}"/>
                </a:ext>
              </a:extLst>
            </p:cNvPr>
            <p:cNvSpPr/>
            <p:nvPr/>
          </p:nvSpPr>
          <p:spPr>
            <a:xfrm>
              <a:off x="4741001" y="2345869"/>
              <a:ext cx="67138" cy="113707"/>
            </a:xfrm>
            <a:custGeom>
              <a:avLst/>
              <a:gdLst/>
              <a:ahLst/>
              <a:cxnLst/>
              <a:rect l="l" t="t" r="r" b="b"/>
              <a:pathLst>
                <a:path w="1159" h="1963" extrusionOk="0">
                  <a:moveTo>
                    <a:pt x="363" y="0"/>
                  </a:moveTo>
                  <a:cubicBezTo>
                    <a:pt x="324" y="0"/>
                    <a:pt x="304" y="20"/>
                    <a:pt x="255" y="40"/>
                  </a:cubicBezTo>
                  <a:cubicBezTo>
                    <a:pt x="79" y="157"/>
                    <a:pt x="49" y="275"/>
                    <a:pt x="20" y="540"/>
                  </a:cubicBezTo>
                  <a:cubicBezTo>
                    <a:pt x="0" y="756"/>
                    <a:pt x="59" y="776"/>
                    <a:pt x="177" y="805"/>
                  </a:cubicBezTo>
                  <a:cubicBezTo>
                    <a:pt x="202" y="1030"/>
                    <a:pt x="215" y="1133"/>
                    <a:pt x="274" y="1133"/>
                  </a:cubicBezTo>
                  <a:cubicBezTo>
                    <a:pt x="305" y="1133"/>
                    <a:pt x="348" y="1104"/>
                    <a:pt x="412" y="1050"/>
                  </a:cubicBezTo>
                  <a:cubicBezTo>
                    <a:pt x="451" y="1198"/>
                    <a:pt x="451" y="1198"/>
                    <a:pt x="451" y="1217"/>
                  </a:cubicBezTo>
                  <a:cubicBezTo>
                    <a:pt x="439" y="1213"/>
                    <a:pt x="417" y="1211"/>
                    <a:pt x="391" y="1211"/>
                  </a:cubicBezTo>
                  <a:cubicBezTo>
                    <a:pt x="354" y="1211"/>
                    <a:pt x="309" y="1215"/>
                    <a:pt x="275" y="1227"/>
                  </a:cubicBezTo>
                  <a:cubicBezTo>
                    <a:pt x="157" y="1276"/>
                    <a:pt x="137" y="1433"/>
                    <a:pt x="137" y="1512"/>
                  </a:cubicBezTo>
                  <a:cubicBezTo>
                    <a:pt x="137" y="1590"/>
                    <a:pt x="137" y="1590"/>
                    <a:pt x="285" y="1649"/>
                  </a:cubicBezTo>
                  <a:cubicBezTo>
                    <a:pt x="118" y="1806"/>
                    <a:pt x="118" y="1806"/>
                    <a:pt x="69" y="1914"/>
                  </a:cubicBezTo>
                  <a:cubicBezTo>
                    <a:pt x="157" y="1963"/>
                    <a:pt x="157" y="1963"/>
                    <a:pt x="177" y="1963"/>
                  </a:cubicBezTo>
                  <a:cubicBezTo>
                    <a:pt x="216" y="1963"/>
                    <a:pt x="903" y="1855"/>
                    <a:pt x="952" y="1835"/>
                  </a:cubicBezTo>
                  <a:cubicBezTo>
                    <a:pt x="1021" y="1796"/>
                    <a:pt x="1138" y="1659"/>
                    <a:pt x="1158" y="1502"/>
                  </a:cubicBezTo>
                  <a:cubicBezTo>
                    <a:pt x="1158" y="1479"/>
                    <a:pt x="1157" y="1461"/>
                    <a:pt x="1155" y="1450"/>
                  </a:cubicBezTo>
                  <a:lnTo>
                    <a:pt x="1155" y="1450"/>
                  </a:lnTo>
                  <a:cubicBezTo>
                    <a:pt x="1156" y="1451"/>
                    <a:pt x="1157" y="1452"/>
                    <a:pt x="1158" y="1453"/>
                  </a:cubicBezTo>
                  <a:cubicBezTo>
                    <a:pt x="1155" y="1440"/>
                    <a:pt x="1154" y="1435"/>
                    <a:pt x="1154" y="1435"/>
                  </a:cubicBezTo>
                  <a:lnTo>
                    <a:pt x="1154" y="1435"/>
                  </a:lnTo>
                  <a:cubicBezTo>
                    <a:pt x="1154" y="1435"/>
                    <a:pt x="1154" y="1440"/>
                    <a:pt x="1155" y="1450"/>
                  </a:cubicBezTo>
                  <a:lnTo>
                    <a:pt x="1155" y="1450"/>
                  </a:lnTo>
                  <a:cubicBezTo>
                    <a:pt x="1107" y="1393"/>
                    <a:pt x="1040" y="1373"/>
                    <a:pt x="1001" y="1325"/>
                  </a:cubicBezTo>
                  <a:cubicBezTo>
                    <a:pt x="952" y="1256"/>
                    <a:pt x="932" y="1168"/>
                    <a:pt x="883" y="1099"/>
                  </a:cubicBezTo>
                  <a:cubicBezTo>
                    <a:pt x="844" y="1050"/>
                    <a:pt x="795" y="1011"/>
                    <a:pt x="756" y="962"/>
                  </a:cubicBezTo>
                  <a:cubicBezTo>
                    <a:pt x="707" y="883"/>
                    <a:pt x="697" y="815"/>
                    <a:pt x="648" y="736"/>
                  </a:cubicBezTo>
                  <a:cubicBezTo>
                    <a:pt x="648" y="726"/>
                    <a:pt x="618" y="707"/>
                    <a:pt x="589" y="668"/>
                  </a:cubicBezTo>
                  <a:lnTo>
                    <a:pt x="510" y="589"/>
                  </a:lnTo>
                  <a:cubicBezTo>
                    <a:pt x="559" y="491"/>
                    <a:pt x="589" y="432"/>
                    <a:pt x="638" y="344"/>
                  </a:cubicBezTo>
                  <a:cubicBezTo>
                    <a:pt x="569" y="324"/>
                    <a:pt x="510" y="285"/>
                    <a:pt x="451" y="265"/>
                  </a:cubicBezTo>
                  <a:cubicBezTo>
                    <a:pt x="461" y="69"/>
                    <a:pt x="461" y="20"/>
                    <a:pt x="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562;p52">
              <a:extLst>
                <a:ext uri="{FF2B5EF4-FFF2-40B4-BE49-F238E27FC236}">
                  <a16:creationId xmlns:a16="http://schemas.microsoft.com/office/drawing/2014/main" id="{C479789D-CC43-4D63-BD1D-2EFAF3E190E7}"/>
                </a:ext>
              </a:extLst>
            </p:cNvPr>
            <p:cNvSpPr/>
            <p:nvPr/>
          </p:nvSpPr>
          <p:spPr>
            <a:xfrm>
              <a:off x="4627289" y="2228162"/>
              <a:ext cx="71425" cy="48947"/>
            </a:xfrm>
            <a:custGeom>
              <a:avLst/>
              <a:gdLst/>
              <a:ahLst/>
              <a:cxnLst/>
              <a:rect l="l" t="t" r="r" b="b"/>
              <a:pathLst>
                <a:path w="1233" h="845" extrusionOk="0">
                  <a:moveTo>
                    <a:pt x="148" y="1"/>
                  </a:moveTo>
                  <a:cubicBezTo>
                    <a:pt x="0" y="40"/>
                    <a:pt x="10" y="403"/>
                    <a:pt x="10" y="423"/>
                  </a:cubicBezTo>
                  <a:cubicBezTo>
                    <a:pt x="30" y="482"/>
                    <a:pt x="108" y="521"/>
                    <a:pt x="148" y="580"/>
                  </a:cubicBezTo>
                  <a:cubicBezTo>
                    <a:pt x="177" y="629"/>
                    <a:pt x="206" y="688"/>
                    <a:pt x="246" y="737"/>
                  </a:cubicBezTo>
                  <a:lnTo>
                    <a:pt x="246" y="747"/>
                  </a:lnTo>
                  <a:cubicBezTo>
                    <a:pt x="305" y="815"/>
                    <a:pt x="393" y="796"/>
                    <a:pt x="462" y="835"/>
                  </a:cubicBezTo>
                  <a:lnTo>
                    <a:pt x="462" y="845"/>
                  </a:lnTo>
                  <a:cubicBezTo>
                    <a:pt x="1080" y="698"/>
                    <a:pt x="1178" y="472"/>
                    <a:pt x="1178" y="472"/>
                  </a:cubicBezTo>
                  <a:cubicBezTo>
                    <a:pt x="1233" y="289"/>
                    <a:pt x="997" y="157"/>
                    <a:pt x="981" y="148"/>
                  </a:cubicBezTo>
                  <a:lnTo>
                    <a:pt x="981" y="148"/>
                  </a:lnTo>
                  <a:cubicBezTo>
                    <a:pt x="982" y="148"/>
                    <a:pt x="982" y="148"/>
                    <a:pt x="982" y="148"/>
                  </a:cubicBezTo>
                  <a:cubicBezTo>
                    <a:pt x="981" y="148"/>
                    <a:pt x="981" y="148"/>
                    <a:pt x="981" y="148"/>
                  </a:cubicBezTo>
                  <a:lnTo>
                    <a:pt x="981" y="148"/>
                  </a:lnTo>
                  <a:cubicBezTo>
                    <a:pt x="981" y="148"/>
                    <a:pt x="981" y="148"/>
                    <a:pt x="981" y="148"/>
                  </a:cubicBezTo>
                  <a:lnTo>
                    <a:pt x="981" y="148"/>
                  </a:lnTo>
                  <a:cubicBezTo>
                    <a:pt x="933" y="138"/>
                    <a:pt x="893" y="138"/>
                    <a:pt x="884" y="138"/>
                  </a:cubicBezTo>
                  <a:cubicBezTo>
                    <a:pt x="844" y="138"/>
                    <a:pt x="805" y="158"/>
                    <a:pt x="766" y="177"/>
                  </a:cubicBezTo>
                  <a:cubicBezTo>
                    <a:pt x="746" y="181"/>
                    <a:pt x="727" y="182"/>
                    <a:pt x="707" y="182"/>
                  </a:cubicBezTo>
                  <a:cubicBezTo>
                    <a:pt x="668" y="182"/>
                    <a:pt x="628" y="177"/>
                    <a:pt x="589" y="177"/>
                  </a:cubicBezTo>
                  <a:cubicBezTo>
                    <a:pt x="520" y="177"/>
                    <a:pt x="471" y="197"/>
                    <a:pt x="412" y="197"/>
                  </a:cubicBezTo>
                  <a:cubicBezTo>
                    <a:pt x="393" y="197"/>
                    <a:pt x="373" y="187"/>
                    <a:pt x="363" y="177"/>
                  </a:cubicBezTo>
                  <a:cubicBezTo>
                    <a:pt x="324" y="138"/>
                    <a:pt x="324" y="89"/>
                    <a:pt x="295" y="60"/>
                  </a:cubicBezTo>
                  <a:cubicBezTo>
                    <a:pt x="295" y="60"/>
                    <a:pt x="226" y="20"/>
                    <a:pt x="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563;p52">
              <a:extLst>
                <a:ext uri="{FF2B5EF4-FFF2-40B4-BE49-F238E27FC236}">
                  <a16:creationId xmlns:a16="http://schemas.microsoft.com/office/drawing/2014/main" id="{1B0609EC-4C32-4A45-BDCF-70F36699A926}"/>
                </a:ext>
              </a:extLst>
            </p:cNvPr>
            <p:cNvSpPr/>
            <p:nvPr/>
          </p:nvSpPr>
          <p:spPr>
            <a:xfrm>
              <a:off x="4313494" y="1992515"/>
              <a:ext cx="59723" cy="24328"/>
            </a:xfrm>
            <a:custGeom>
              <a:avLst/>
              <a:gdLst/>
              <a:ahLst/>
              <a:cxnLst/>
              <a:rect l="l" t="t" r="r" b="b"/>
              <a:pathLst>
                <a:path w="1031" h="420" extrusionOk="0">
                  <a:moveTo>
                    <a:pt x="993" y="1"/>
                  </a:moveTo>
                  <a:cubicBezTo>
                    <a:pt x="985" y="1"/>
                    <a:pt x="975" y="3"/>
                    <a:pt x="962" y="6"/>
                  </a:cubicBezTo>
                  <a:cubicBezTo>
                    <a:pt x="834" y="45"/>
                    <a:pt x="717" y="94"/>
                    <a:pt x="589" y="134"/>
                  </a:cubicBezTo>
                  <a:cubicBezTo>
                    <a:pt x="412" y="183"/>
                    <a:pt x="344" y="202"/>
                    <a:pt x="236" y="242"/>
                  </a:cubicBezTo>
                  <a:cubicBezTo>
                    <a:pt x="196" y="251"/>
                    <a:pt x="187" y="291"/>
                    <a:pt x="167" y="300"/>
                  </a:cubicBezTo>
                  <a:cubicBezTo>
                    <a:pt x="118" y="340"/>
                    <a:pt x="49" y="359"/>
                    <a:pt x="0" y="399"/>
                  </a:cubicBezTo>
                  <a:lnTo>
                    <a:pt x="0" y="408"/>
                  </a:lnTo>
                  <a:cubicBezTo>
                    <a:pt x="9" y="417"/>
                    <a:pt x="16" y="420"/>
                    <a:pt x="23" y="420"/>
                  </a:cubicBezTo>
                  <a:cubicBezTo>
                    <a:pt x="39" y="420"/>
                    <a:pt x="52" y="407"/>
                    <a:pt x="69" y="407"/>
                  </a:cubicBezTo>
                  <a:cubicBezTo>
                    <a:pt x="72" y="407"/>
                    <a:pt x="75" y="407"/>
                    <a:pt x="79" y="408"/>
                  </a:cubicBezTo>
                  <a:cubicBezTo>
                    <a:pt x="82" y="414"/>
                    <a:pt x="84" y="416"/>
                    <a:pt x="90" y="416"/>
                  </a:cubicBezTo>
                  <a:cubicBezTo>
                    <a:pt x="102" y="416"/>
                    <a:pt x="127" y="403"/>
                    <a:pt x="196" y="389"/>
                  </a:cubicBezTo>
                  <a:cubicBezTo>
                    <a:pt x="461" y="300"/>
                    <a:pt x="481" y="300"/>
                    <a:pt x="726" y="300"/>
                  </a:cubicBezTo>
                  <a:cubicBezTo>
                    <a:pt x="795" y="300"/>
                    <a:pt x="962" y="192"/>
                    <a:pt x="962" y="153"/>
                  </a:cubicBezTo>
                  <a:cubicBezTo>
                    <a:pt x="913" y="114"/>
                    <a:pt x="1031" y="94"/>
                    <a:pt x="1031" y="45"/>
                  </a:cubicBezTo>
                  <a:lnTo>
                    <a:pt x="1031" y="35"/>
                  </a:lnTo>
                  <a:cubicBezTo>
                    <a:pt x="1018" y="9"/>
                    <a:pt x="1009" y="1"/>
                    <a:pt x="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564;p52">
              <a:extLst>
                <a:ext uri="{FF2B5EF4-FFF2-40B4-BE49-F238E27FC236}">
                  <a16:creationId xmlns:a16="http://schemas.microsoft.com/office/drawing/2014/main" id="{ED92DCE7-F5D2-4D41-BE3C-D66AFDDE30AE}"/>
                </a:ext>
              </a:extLst>
            </p:cNvPr>
            <p:cNvSpPr/>
            <p:nvPr/>
          </p:nvSpPr>
          <p:spPr>
            <a:xfrm>
              <a:off x="4860332" y="2005897"/>
              <a:ext cx="54104" cy="23402"/>
            </a:xfrm>
            <a:custGeom>
              <a:avLst/>
              <a:gdLst/>
              <a:ahLst/>
              <a:cxnLst/>
              <a:rect l="l" t="t" r="r" b="b"/>
              <a:pathLst>
                <a:path w="934" h="404" extrusionOk="0">
                  <a:moveTo>
                    <a:pt x="1" y="1"/>
                  </a:moveTo>
                  <a:cubicBezTo>
                    <a:pt x="30" y="58"/>
                    <a:pt x="708" y="384"/>
                    <a:pt x="826" y="384"/>
                  </a:cubicBezTo>
                  <a:cubicBezTo>
                    <a:pt x="830" y="384"/>
                    <a:pt x="833" y="384"/>
                    <a:pt x="835" y="383"/>
                  </a:cubicBezTo>
                  <a:cubicBezTo>
                    <a:pt x="864" y="383"/>
                    <a:pt x="894" y="403"/>
                    <a:pt x="933" y="403"/>
                  </a:cubicBezTo>
                  <a:cubicBezTo>
                    <a:pt x="894" y="364"/>
                    <a:pt x="707" y="275"/>
                    <a:pt x="658" y="256"/>
                  </a:cubicBezTo>
                  <a:cubicBezTo>
                    <a:pt x="570" y="217"/>
                    <a:pt x="511" y="197"/>
                    <a:pt x="521" y="168"/>
                  </a:cubicBezTo>
                  <a:cubicBezTo>
                    <a:pt x="511" y="158"/>
                    <a:pt x="501" y="158"/>
                    <a:pt x="501" y="158"/>
                  </a:cubicBezTo>
                  <a:cubicBezTo>
                    <a:pt x="482" y="153"/>
                    <a:pt x="462" y="153"/>
                    <a:pt x="444" y="153"/>
                  </a:cubicBezTo>
                  <a:cubicBezTo>
                    <a:pt x="425" y="153"/>
                    <a:pt x="408" y="153"/>
                    <a:pt x="393" y="148"/>
                  </a:cubicBezTo>
                  <a:cubicBezTo>
                    <a:pt x="325" y="138"/>
                    <a:pt x="276" y="99"/>
                    <a:pt x="217" y="69"/>
                  </a:cubicBezTo>
                  <a:cubicBezTo>
                    <a:pt x="217" y="69"/>
                    <a:pt x="158" y="50"/>
                    <a:pt x="79" y="20"/>
                  </a:cubicBezTo>
                  <a:cubicBezTo>
                    <a:pt x="21" y="1"/>
                    <a:pt x="1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565;p52">
              <a:extLst>
                <a:ext uri="{FF2B5EF4-FFF2-40B4-BE49-F238E27FC236}">
                  <a16:creationId xmlns:a16="http://schemas.microsoft.com/office/drawing/2014/main" id="{48365916-5ACD-46AE-91F5-6D9410F971B5}"/>
                </a:ext>
              </a:extLst>
            </p:cNvPr>
            <p:cNvSpPr/>
            <p:nvPr/>
          </p:nvSpPr>
          <p:spPr>
            <a:xfrm>
              <a:off x="4373160" y="1991357"/>
              <a:ext cx="51787" cy="21432"/>
            </a:xfrm>
            <a:custGeom>
              <a:avLst/>
              <a:gdLst/>
              <a:ahLst/>
              <a:cxnLst/>
              <a:rect l="l" t="t" r="r" b="b"/>
              <a:pathLst>
                <a:path w="894" h="370" extrusionOk="0">
                  <a:moveTo>
                    <a:pt x="671" y="1"/>
                  </a:moveTo>
                  <a:cubicBezTo>
                    <a:pt x="575" y="1"/>
                    <a:pt x="256" y="75"/>
                    <a:pt x="256" y="75"/>
                  </a:cubicBezTo>
                  <a:cubicBezTo>
                    <a:pt x="177" y="114"/>
                    <a:pt x="177" y="163"/>
                    <a:pt x="187" y="212"/>
                  </a:cubicBezTo>
                  <a:cubicBezTo>
                    <a:pt x="99" y="222"/>
                    <a:pt x="50" y="242"/>
                    <a:pt x="10" y="291"/>
                  </a:cubicBezTo>
                  <a:cubicBezTo>
                    <a:pt x="1" y="301"/>
                    <a:pt x="10" y="301"/>
                    <a:pt x="10" y="301"/>
                  </a:cubicBezTo>
                  <a:cubicBezTo>
                    <a:pt x="45" y="306"/>
                    <a:pt x="77" y="306"/>
                    <a:pt x="107" y="306"/>
                  </a:cubicBezTo>
                  <a:cubicBezTo>
                    <a:pt x="138" y="306"/>
                    <a:pt x="167" y="306"/>
                    <a:pt x="197" y="311"/>
                  </a:cubicBezTo>
                  <a:cubicBezTo>
                    <a:pt x="236" y="320"/>
                    <a:pt x="275" y="340"/>
                    <a:pt x="285" y="360"/>
                  </a:cubicBezTo>
                  <a:cubicBezTo>
                    <a:pt x="295" y="369"/>
                    <a:pt x="295" y="369"/>
                    <a:pt x="305" y="369"/>
                  </a:cubicBezTo>
                  <a:cubicBezTo>
                    <a:pt x="364" y="369"/>
                    <a:pt x="462" y="350"/>
                    <a:pt x="580" y="311"/>
                  </a:cubicBezTo>
                  <a:cubicBezTo>
                    <a:pt x="589" y="301"/>
                    <a:pt x="668" y="262"/>
                    <a:pt x="697" y="242"/>
                  </a:cubicBezTo>
                  <a:cubicBezTo>
                    <a:pt x="688" y="222"/>
                    <a:pt x="668" y="242"/>
                    <a:pt x="668" y="212"/>
                  </a:cubicBezTo>
                  <a:cubicBezTo>
                    <a:pt x="678" y="203"/>
                    <a:pt x="697" y="193"/>
                    <a:pt x="825" y="144"/>
                  </a:cubicBezTo>
                  <a:cubicBezTo>
                    <a:pt x="894" y="114"/>
                    <a:pt x="894" y="114"/>
                    <a:pt x="894" y="105"/>
                  </a:cubicBezTo>
                  <a:cubicBezTo>
                    <a:pt x="883" y="96"/>
                    <a:pt x="867" y="91"/>
                    <a:pt x="846" y="91"/>
                  </a:cubicBezTo>
                  <a:cubicBezTo>
                    <a:pt x="773" y="91"/>
                    <a:pt x="642" y="143"/>
                    <a:pt x="452" y="242"/>
                  </a:cubicBezTo>
                  <a:lnTo>
                    <a:pt x="442" y="212"/>
                  </a:lnTo>
                  <a:cubicBezTo>
                    <a:pt x="432" y="203"/>
                    <a:pt x="442" y="193"/>
                    <a:pt x="521" y="154"/>
                  </a:cubicBezTo>
                  <a:cubicBezTo>
                    <a:pt x="570" y="124"/>
                    <a:pt x="589" y="114"/>
                    <a:pt x="619" y="95"/>
                  </a:cubicBezTo>
                  <a:lnTo>
                    <a:pt x="697" y="6"/>
                  </a:lnTo>
                  <a:cubicBezTo>
                    <a:pt x="695" y="3"/>
                    <a:pt x="685" y="1"/>
                    <a:pt x="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566;p52">
              <a:extLst>
                <a:ext uri="{FF2B5EF4-FFF2-40B4-BE49-F238E27FC236}">
                  <a16:creationId xmlns:a16="http://schemas.microsoft.com/office/drawing/2014/main" id="{AFA6D016-4536-42B7-B5D1-4C69DCFBFE94}"/>
                </a:ext>
              </a:extLst>
            </p:cNvPr>
            <p:cNvSpPr/>
            <p:nvPr/>
          </p:nvSpPr>
          <p:spPr>
            <a:xfrm>
              <a:off x="4340199" y="2030168"/>
              <a:ext cx="48949" cy="26414"/>
            </a:xfrm>
            <a:custGeom>
              <a:avLst/>
              <a:gdLst/>
              <a:ahLst/>
              <a:cxnLst/>
              <a:rect l="l" t="t" r="r" b="b"/>
              <a:pathLst>
                <a:path w="845" h="456" extrusionOk="0">
                  <a:moveTo>
                    <a:pt x="694" y="0"/>
                  </a:moveTo>
                  <a:cubicBezTo>
                    <a:pt x="667" y="0"/>
                    <a:pt x="635" y="4"/>
                    <a:pt x="599" y="14"/>
                  </a:cubicBezTo>
                  <a:cubicBezTo>
                    <a:pt x="599" y="14"/>
                    <a:pt x="540" y="43"/>
                    <a:pt x="501" y="82"/>
                  </a:cubicBezTo>
                  <a:cubicBezTo>
                    <a:pt x="472" y="112"/>
                    <a:pt x="462" y="121"/>
                    <a:pt x="373" y="161"/>
                  </a:cubicBezTo>
                  <a:cubicBezTo>
                    <a:pt x="413" y="121"/>
                    <a:pt x="422" y="92"/>
                    <a:pt x="422" y="82"/>
                  </a:cubicBezTo>
                  <a:cubicBezTo>
                    <a:pt x="422" y="74"/>
                    <a:pt x="418" y="71"/>
                    <a:pt x="410" y="71"/>
                  </a:cubicBezTo>
                  <a:cubicBezTo>
                    <a:pt x="379" y="71"/>
                    <a:pt x="299" y="123"/>
                    <a:pt x="275" y="131"/>
                  </a:cubicBezTo>
                  <a:cubicBezTo>
                    <a:pt x="236" y="171"/>
                    <a:pt x="226" y="210"/>
                    <a:pt x="207" y="239"/>
                  </a:cubicBezTo>
                  <a:cubicBezTo>
                    <a:pt x="157" y="308"/>
                    <a:pt x="79" y="337"/>
                    <a:pt x="20" y="406"/>
                  </a:cubicBezTo>
                  <a:cubicBezTo>
                    <a:pt x="20" y="406"/>
                    <a:pt x="10" y="416"/>
                    <a:pt x="10" y="426"/>
                  </a:cubicBezTo>
                  <a:cubicBezTo>
                    <a:pt x="0" y="455"/>
                    <a:pt x="20" y="455"/>
                    <a:pt x="30" y="455"/>
                  </a:cubicBezTo>
                  <a:cubicBezTo>
                    <a:pt x="79" y="435"/>
                    <a:pt x="118" y="426"/>
                    <a:pt x="167" y="416"/>
                  </a:cubicBezTo>
                  <a:cubicBezTo>
                    <a:pt x="192" y="411"/>
                    <a:pt x="214" y="411"/>
                    <a:pt x="235" y="411"/>
                  </a:cubicBezTo>
                  <a:cubicBezTo>
                    <a:pt x="256" y="411"/>
                    <a:pt x="275" y="411"/>
                    <a:pt x="295" y="406"/>
                  </a:cubicBezTo>
                  <a:cubicBezTo>
                    <a:pt x="314" y="406"/>
                    <a:pt x="354" y="386"/>
                    <a:pt x="413" y="357"/>
                  </a:cubicBezTo>
                  <a:cubicBezTo>
                    <a:pt x="452" y="328"/>
                    <a:pt x="472" y="318"/>
                    <a:pt x="462" y="318"/>
                  </a:cubicBezTo>
                  <a:cubicBezTo>
                    <a:pt x="511" y="288"/>
                    <a:pt x="511" y="239"/>
                    <a:pt x="550" y="220"/>
                  </a:cubicBezTo>
                  <a:cubicBezTo>
                    <a:pt x="570" y="210"/>
                    <a:pt x="579" y="210"/>
                    <a:pt x="609" y="190"/>
                  </a:cubicBezTo>
                  <a:cubicBezTo>
                    <a:pt x="697" y="161"/>
                    <a:pt x="815" y="112"/>
                    <a:pt x="844" y="63"/>
                  </a:cubicBezTo>
                  <a:lnTo>
                    <a:pt x="844" y="43"/>
                  </a:lnTo>
                  <a:cubicBezTo>
                    <a:pt x="822" y="36"/>
                    <a:pt x="778"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567;p52">
              <a:extLst>
                <a:ext uri="{FF2B5EF4-FFF2-40B4-BE49-F238E27FC236}">
                  <a16:creationId xmlns:a16="http://schemas.microsoft.com/office/drawing/2014/main" id="{38AC3CB7-6743-4DBC-83DC-B6546BC4E329}"/>
                </a:ext>
              </a:extLst>
            </p:cNvPr>
            <p:cNvSpPr/>
            <p:nvPr/>
          </p:nvSpPr>
          <p:spPr>
            <a:xfrm>
              <a:off x="4788154" y="2052412"/>
              <a:ext cx="32439" cy="19521"/>
            </a:xfrm>
            <a:custGeom>
              <a:avLst/>
              <a:gdLst/>
              <a:ahLst/>
              <a:cxnLst/>
              <a:rect l="l" t="t" r="r" b="b"/>
              <a:pathLst>
                <a:path w="560" h="337" extrusionOk="0">
                  <a:moveTo>
                    <a:pt x="185" y="1"/>
                  </a:moveTo>
                  <a:cubicBezTo>
                    <a:pt x="181" y="1"/>
                    <a:pt x="178" y="1"/>
                    <a:pt x="177" y="2"/>
                  </a:cubicBezTo>
                  <a:cubicBezTo>
                    <a:pt x="148" y="22"/>
                    <a:pt x="148" y="32"/>
                    <a:pt x="187" y="101"/>
                  </a:cubicBezTo>
                  <a:cubicBezTo>
                    <a:pt x="133" y="62"/>
                    <a:pt x="73" y="36"/>
                    <a:pt x="45" y="36"/>
                  </a:cubicBezTo>
                  <a:cubicBezTo>
                    <a:pt x="37" y="36"/>
                    <a:pt x="32" y="37"/>
                    <a:pt x="30" y="42"/>
                  </a:cubicBezTo>
                  <a:cubicBezTo>
                    <a:pt x="1" y="51"/>
                    <a:pt x="30" y="130"/>
                    <a:pt x="207" y="248"/>
                  </a:cubicBezTo>
                  <a:cubicBezTo>
                    <a:pt x="236" y="267"/>
                    <a:pt x="275" y="287"/>
                    <a:pt x="324" y="297"/>
                  </a:cubicBezTo>
                  <a:cubicBezTo>
                    <a:pt x="351" y="297"/>
                    <a:pt x="368" y="292"/>
                    <a:pt x="385" y="292"/>
                  </a:cubicBezTo>
                  <a:cubicBezTo>
                    <a:pt x="394" y="292"/>
                    <a:pt x="403" y="294"/>
                    <a:pt x="413" y="297"/>
                  </a:cubicBezTo>
                  <a:cubicBezTo>
                    <a:pt x="442" y="316"/>
                    <a:pt x="472" y="336"/>
                    <a:pt x="501" y="336"/>
                  </a:cubicBezTo>
                  <a:cubicBezTo>
                    <a:pt x="560" y="336"/>
                    <a:pt x="501" y="179"/>
                    <a:pt x="472" y="140"/>
                  </a:cubicBezTo>
                  <a:cubicBezTo>
                    <a:pt x="392" y="42"/>
                    <a:pt x="224" y="1"/>
                    <a:pt x="1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568;p52">
              <a:extLst>
                <a:ext uri="{FF2B5EF4-FFF2-40B4-BE49-F238E27FC236}">
                  <a16:creationId xmlns:a16="http://schemas.microsoft.com/office/drawing/2014/main" id="{89B3EC3C-D281-4348-9515-E68F5CBC1CA5}"/>
                </a:ext>
              </a:extLst>
            </p:cNvPr>
            <p:cNvSpPr/>
            <p:nvPr/>
          </p:nvSpPr>
          <p:spPr>
            <a:xfrm>
              <a:off x="4705723" y="2390183"/>
              <a:ext cx="44952" cy="48194"/>
            </a:xfrm>
            <a:custGeom>
              <a:avLst/>
              <a:gdLst/>
              <a:ahLst/>
              <a:cxnLst/>
              <a:rect l="l" t="t" r="r" b="b"/>
              <a:pathLst>
                <a:path w="776" h="832" extrusionOk="0">
                  <a:moveTo>
                    <a:pt x="619" y="1"/>
                  </a:moveTo>
                  <a:cubicBezTo>
                    <a:pt x="570" y="1"/>
                    <a:pt x="531" y="11"/>
                    <a:pt x="442" y="89"/>
                  </a:cubicBezTo>
                  <a:cubicBezTo>
                    <a:pt x="413" y="128"/>
                    <a:pt x="383" y="138"/>
                    <a:pt x="344" y="148"/>
                  </a:cubicBezTo>
                  <a:cubicBezTo>
                    <a:pt x="339" y="153"/>
                    <a:pt x="337" y="155"/>
                    <a:pt x="328" y="155"/>
                  </a:cubicBezTo>
                  <a:cubicBezTo>
                    <a:pt x="320" y="155"/>
                    <a:pt x="305" y="153"/>
                    <a:pt x="275" y="148"/>
                  </a:cubicBezTo>
                  <a:cubicBezTo>
                    <a:pt x="275" y="144"/>
                    <a:pt x="275" y="141"/>
                    <a:pt x="264" y="141"/>
                  </a:cubicBezTo>
                  <a:cubicBezTo>
                    <a:pt x="248" y="141"/>
                    <a:pt x="210" y="146"/>
                    <a:pt x="118" y="158"/>
                  </a:cubicBezTo>
                  <a:cubicBezTo>
                    <a:pt x="217" y="374"/>
                    <a:pt x="217" y="482"/>
                    <a:pt x="89" y="599"/>
                  </a:cubicBezTo>
                  <a:cubicBezTo>
                    <a:pt x="1" y="688"/>
                    <a:pt x="79" y="776"/>
                    <a:pt x="79" y="776"/>
                  </a:cubicBezTo>
                  <a:cubicBezTo>
                    <a:pt x="105" y="789"/>
                    <a:pt x="156" y="831"/>
                    <a:pt x="221" y="831"/>
                  </a:cubicBezTo>
                  <a:cubicBezTo>
                    <a:pt x="256" y="831"/>
                    <a:pt x="294" y="820"/>
                    <a:pt x="334" y="786"/>
                  </a:cubicBezTo>
                  <a:cubicBezTo>
                    <a:pt x="380" y="740"/>
                    <a:pt x="459" y="687"/>
                    <a:pt x="579" y="687"/>
                  </a:cubicBezTo>
                  <a:cubicBezTo>
                    <a:pt x="589" y="687"/>
                    <a:pt x="599" y="687"/>
                    <a:pt x="609" y="688"/>
                  </a:cubicBezTo>
                  <a:cubicBezTo>
                    <a:pt x="678" y="590"/>
                    <a:pt x="688" y="511"/>
                    <a:pt x="658" y="325"/>
                  </a:cubicBezTo>
                  <a:cubicBezTo>
                    <a:pt x="678" y="295"/>
                    <a:pt x="717" y="266"/>
                    <a:pt x="756" y="246"/>
                  </a:cubicBezTo>
                  <a:cubicBezTo>
                    <a:pt x="756" y="236"/>
                    <a:pt x="766" y="236"/>
                    <a:pt x="776" y="236"/>
                  </a:cubicBezTo>
                  <a:cubicBezTo>
                    <a:pt x="727" y="79"/>
                    <a:pt x="688" y="11"/>
                    <a:pt x="6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569;p52">
              <a:extLst>
                <a:ext uri="{FF2B5EF4-FFF2-40B4-BE49-F238E27FC236}">
                  <a16:creationId xmlns:a16="http://schemas.microsoft.com/office/drawing/2014/main" id="{A5C6328A-78F9-4004-9858-230A591C8047}"/>
                </a:ext>
              </a:extLst>
            </p:cNvPr>
            <p:cNvSpPr/>
            <p:nvPr/>
          </p:nvSpPr>
          <p:spPr>
            <a:xfrm>
              <a:off x="4398706" y="2009546"/>
              <a:ext cx="37074" cy="16393"/>
            </a:xfrm>
            <a:custGeom>
              <a:avLst/>
              <a:gdLst/>
              <a:ahLst/>
              <a:cxnLst/>
              <a:rect l="l" t="t" r="r" b="b"/>
              <a:pathLst>
                <a:path w="640" h="283" extrusionOk="0">
                  <a:moveTo>
                    <a:pt x="453" y="1"/>
                  </a:moveTo>
                  <a:cubicBezTo>
                    <a:pt x="404" y="1"/>
                    <a:pt x="388" y="7"/>
                    <a:pt x="345" y="26"/>
                  </a:cubicBezTo>
                  <a:cubicBezTo>
                    <a:pt x="296" y="36"/>
                    <a:pt x="237" y="75"/>
                    <a:pt x="237" y="75"/>
                  </a:cubicBezTo>
                  <a:lnTo>
                    <a:pt x="227" y="85"/>
                  </a:lnTo>
                  <a:cubicBezTo>
                    <a:pt x="188" y="105"/>
                    <a:pt x="168" y="134"/>
                    <a:pt x="139" y="144"/>
                  </a:cubicBezTo>
                  <a:cubicBezTo>
                    <a:pt x="119" y="173"/>
                    <a:pt x="80" y="183"/>
                    <a:pt x="50" y="193"/>
                  </a:cubicBezTo>
                  <a:cubicBezTo>
                    <a:pt x="50" y="203"/>
                    <a:pt x="41" y="203"/>
                    <a:pt x="41" y="203"/>
                  </a:cubicBezTo>
                  <a:cubicBezTo>
                    <a:pt x="41" y="203"/>
                    <a:pt x="21" y="222"/>
                    <a:pt x="21" y="232"/>
                  </a:cubicBezTo>
                  <a:cubicBezTo>
                    <a:pt x="0" y="270"/>
                    <a:pt x="32" y="282"/>
                    <a:pt x="80" y="282"/>
                  </a:cubicBezTo>
                  <a:cubicBezTo>
                    <a:pt x="145" y="282"/>
                    <a:pt x="238" y="259"/>
                    <a:pt x="266" y="242"/>
                  </a:cubicBezTo>
                  <a:cubicBezTo>
                    <a:pt x="266" y="242"/>
                    <a:pt x="639" y="85"/>
                    <a:pt x="620" y="46"/>
                  </a:cubicBezTo>
                  <a:cubicBezTo>
                    <a:pt x="610" y="36"/>
                    <a:pt x="580" y="36"/>
                    <a:pt x="570" y="26"/>
                  </a:cubicBezTo>
                  <a:cubicBezTo>
                    <a:pt x="570" y="6"/>
                    <a:pt x="580" y="6"/>
                    <a:pt x="580" y="6"/>
                  </a:cubicBezTo>
                  <a:cubicBezTo>
                    <a:pt x="519" y="3"/>
                    <a:pt x="480" y="1"/>
                    <a:pt x="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570;p52">
              <a:extLst>
                <a:ext uri="{FF2B5EF4-FFF2-40B4-BE49-F238E27FC236}">
                  <a16:creationId xmlns:a16="http://schemas.microsoft.com/office/drawing/2014/main" id="{0E1E4D68-787C-4CA4-9002-54FAA1E31DFF}"/>
                </a:ext>
              </a:extLst>
            </p:cNvPr>
            <p:cNvSpPr/>
            <p:nvPr/>
          </p:nvSpPr>
          <p:spPr>
            <a:xfrm>
              <a:off x="4894452" y="2016729"/>
              <a:ext cx="33598" cy="17667"/>
            </a:xfrm>
            <a:custGeom>
              <a:avLst/>
              <a:gdLst/>
              <a:ahLst/>
              <a:cxnLst/>
              <a:rect l="l" t="t" r="r" b="b"/>
              <a:pathLst>
                <a:path w="580" h="305" extrusionOk="0">
                  <a:moveTo>
                    <a:pt x="1" y="0"/>
                  </a:moveTo>
                  <a:lnTo>
                    <a:pt x="1" y="0"/>
                  </a:lnTo>
                  <a:cubicBezTo>
                    <a:pt x="116" y="77"/>
                    <a:pt x="542" y="305"/>
                    <a:pt x="578" y="305"/>
                  </a:cubicBezTo>
                  <a:cubicBezTo>
                    <a:pt x="579" y="305"/>
                    <a:pt x="579" y="305"/>
                    <a:pt x="580" y="304"/>
                  </a:cubicBezTo>
                  <a:lnTo>
                    <a:pt x="472" y="226"/>
                  </a:lnTo>
                  <a:cubicBezTo>
                    <a:pt x="452" y="216"/>
                    <a:pt x="442" y="196"/>
                    <a:pt x="423" y="177"/>
                  </a:cubicBezTo>
                  <a:cubicBezTo>
                    <a:pt x="374" y="147"/>
                    <a:pt x="325" y="118"/>
                    <a:pt x="295" y="108"/>
                  </a:cubicBezTo>
                  <a:cubicBezTo>
                    <a:pt x="148" y="30"/>
                    <a:pt x="30" y="1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571;p52">
              <a:extLst>
                <a:ext uri="{FF2B5EF4-FFF2-40B4-BE49-F238E27FC236}">
                  <a16:creationId xmlns:a16="http://schemas.microsoft.com/office/drawing/2014/main" id="{00E60BA5-38C3-4AAC-BF69-5A20FE990C2E}"/>
                </a:ext>
              </a:extLst>
            </p:cNvPr>
            <p:cNvSpPr/>
            <p:nvPr/>
          </p:nvSpPr>
          <p:spPr>
            <a:xfrm>
              <a:off x="4450493" y="1988171"/>
              <a:ext cx="27921" cy="15234"/>
            </a:xfrm>
            <a:custGeom>
              <a:avLst/>
              <a:gdLst/>
              <a:ahLst/>
              <a:cxnLst/>
              <a:rect l="l" t="t" r="r" b="b"/>
              <a:pathLst>
                <a:path w="482" h="263" extrusionOk="0">
                  <a:moveTo>
                    <a:pt x="463" y="1"/>
                  </a:moveTo>
                  <a:cubicBezTo>
                    <a:pt x="437" y="1"/>
                    <a:pt x="365" y="10"/>
                    <a:pt x="148" y="71"/>
                  </a:cubicBezTo>
                  <a:cubicBezTo>
                    <a:pt x="69" y="101"/>
                    <a:pt x="40" y="110"/>
                    <a:pt x="40" y="120"/>
                  </a:cubicBezTo>
                  <a:cubicBezTo>
                    <a:pt x="40" y="130"/>
                    <a:pt x="59" y="130"/>
                    <a:pt x="59" y="150"/>
                  </a:cubicBezTo>
                  <a:lnTo>
                    <a:pt x="59" y="169"/>
                  </a:lnTo>
                  <a:cubicBezTo>
                    <a:pt x="40" y="199"/>
                    <a:pt x="20" y="218"/>
                    <a:pt x="10" y="248"/>
                  </a:cubicBezTo>
                  <a:cubicBezTo>
                    <a:pt x="0" y="258"/>
                    <a:pt x="3" y="263"/>
                    <a:pt x="20" y="263"/>
                  </a:cubicBezTo>
                  <a:cubicBezTo>
                    <a:pt x="37" y="263"/>
                    <a:pt x="69" y="258"/>
                    <a:pt x="118" y="248"/>
                  </a:cubicBezTo>
                  <a:cubicBezTo>
                    <a:pt x="177" y="228"/>
                    <a:pt x="363" y="150"/>
                    <a:pt x="363" y="130"/>
                  </a:cubicBezTo>
                  <a:cubicBezTo>
                    <a:pt x="383" y="130"/>
                    <a:pt x="481" y="12"/>
                    <a:pt x="481" y="2"/>
                  </a:cubicBezTo>
                  <a:cubicBezTo>
                    <a:pt x="478" y="2"/>
                    <a:pt x="475"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72;p52">
              <a:extLst>
                <a:ext uri="{FF2B5EF4-FFF2-40B4-BE49-F238E27FC236}">
                  <a16:creationId xmlns:a16="http://schemas.microsoft.com/office/drawing/2014/main" id="{1FEF59B0-2F2F-4B24-9EDB-4BC5F3DFD980}"/>
                </a:ext>
              </a:extLst>
            </p:cNvPr>
            <p:cNvSpPr/>
            <p:nvPr/>
          </p:nvSpPr>
          <p:spPr>
            <a:xfrm>
              <a:off x="4397026" y="1984406"/>
              <a:ext cx="37016" cy="7067"/>
            </a:xfrm>
            <a:custGeom>
              <a:avLst/>
              <a:gdLst/>
              <a:ahLst/>
              <a:cxnLst/>
              <a:rect l="l" t="t" r="r" b="b"/>
              <a:pathLst>
                <a:path w="639" h="122" extrusionOk="0">
                  <a:moveTo>
                    <a:pt x="484" y="1"/>
                  </a:moveTo>
                  <a:cubicBezTo>
                    <a:pt x="372" y="1"/>
                    <a:pt x="217" y="11"/>
                    <a:pt x="109" y="28"/>
                  </a:cubicBezTo>
                  <a:cubicBezTo>
                    <a:pt x="109" y="28"/>
                    <a:pt x="20" y="87"/>
                    <a:pt x="1" y="117"/>
                  </a:cubicBezTo>
                  <a:lnTo>
                    <a:pt x="207" y="87"/>
                  </a:lnTo>
                  <a:lnTo>
                    <a:pt x="207" y="87"/>
                  </a:lnTo>
                  <a:cubicBezTo>
                    <a:pt x="177" y="97"/>
                    <a:pt x="177" y="97"/>
                    <a:pt x="177" y="117"/>
                  </a:cubicBezTo>
                  <a:cubicBezTo>
                    <a:pt x="180" y="119"/>
                    <a:pt x="183" y="121"/>
                    <a:pt x="192" y="121"/>
                  </a:cubicBezTo>
                  <a:cubicBezTo>
                    <a:pt x="218" y="121"/>
                    <a:pt x="289" y="106"/>
                    <a:pt x="521" y="48"/>
                  </a:cubicBezTo>
                  <a:cubicBezTo>
                    <a:pt x="639" y="28"/>
                    <a:pt x="639" y="18"/>
                    <a:pt x="629" y="18"/>
                  </a:cubicBezTo>
                  <a:cubicBezTo>
                    <a:pt x="625" y="6"/>
                    <a:pt x="566" y="1"/>
                    <a:pt x="4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73;p52">
              <a:extLst>
                <a:ext uri="{FF2B5EF4-FFF2-40B4-BE49-F238E27FC236}">
                  <a16:creationId xmlns:a16="http://schemas.microsoft.com/office/drawing/2014/main" id="{D472FCA6-D9FF-4FF9-BBD8-6F06C328D59E}"/>
                </a:ext>
              </a:extLst>
            </p:cNvPr>
            <p:cNvSpPr/>
            <p:nvPr/>
          </p:nvSpPr>
          <p:spPr>
            <a:xfrm>
              <a:off x="4453621" y="1997150"/>
              <a:ext cx="26473" cy="9673"/>
            </a:xfrm>
            <a:custGeom>
              <a:avLst/>
              <a:gdLst/>
              <a:ahLst/>
              <a:cxnLst/>
              <a:rect l="l" t="t" r="r" b="b"/>
              <a:pathLst>
                <a:path w="457" h="167" extrusionOk="0">
                  <a:moveTo>
                    <a:pt x="414" y="0"/>
                  </a:moveTo>
                  <a:cubicBezTo>
                    <a:pt x="325" y="0"/>
                    <a:pt x="59" y="108"/>
                    <a:pt x="15" y="152"/>
                  </a:cubicBezTo>
                  <a:cubicBezTo>
                    <a:pt x="0" y="162"/>
                    <a:pt x="3" y="166"/>
                    <a:pt x="33" y="166"/>
                  </a:cubicBezTo>
                  <a:cubicBezTo>
                    <a:pt x="64" y="166"/>
                    <a:pt x="123" y="162"/>
                    <a:pt x="221" y="152"/>
                  </a:cubicBezTo>
                  <a:cubicBezTo>
                    <a:pt x="270" y="152"/>
                    <a:pt x="319" y="112"/>
                    <a:pt x="329" y="112"/>
                  </a:cubicBezTo>
                  <a:cubicBezTo>
                    <a:pt x="329" y="112"/>
                    <a:pt x="457" y="14"/>
                    <a:pt x="437" y="5"/>
                  </a:cubicBezTo>
                  <a:cubicBezTo>
                    <a:pt x="432" y="2"/>
                    <a:pt x="424"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74;p52">
              <a:extLst>
                <a:ext uri="{FF2B5EF4-FFF2-40B4-BE49-F238E27FC236}">
                  <a16:creationId xmlns:a16="http://schemas.microsoft.com/office/drawing/2014/main" id="{13280908-6CC8-40E9-912F-3D3001B6F123}"/>
                </a:ext>
              </a:extLst>
            </p:cNvPr>
            <p:cNvSpPr/>
            <p:nvPr/>
          </p:nvSpPr>
          <p:spPr>
            <a:xfrm>
              <a:off x="4431145" y="1986028"/>
              <a:ext cx="19985" cy="5735"/>
            </a:xfrm>
            <a:custGeom>
              <a:avLst/>
              <a:gdLst/>
              <a:ahLst/>
              <a:cxnLst/>
              <a:rect l="l" t="t" r="r" b="b"/>
              <a:pathLst>
                <a:path w="345" h="99" extrusionOk="0">
                  <a:moveTo>
                    <a:pt x="207" y="0"/>
                  </a:moveTo>
                  <a:cubicBezTo>
                    <a:pt x="207" y="0"/>
                    <a:pt x="20" y="49"/>
                    <a:pt x="10" y="69"/>
                  </a:cubicBezTo>
                  <a:cubicBezTo>
                    <a:pt x="10" y="69"/>
                    <a:pt x="1" y="98"/>
                    <a:pt x="109" y="98"/>
                  </a:cubicBezTo>
                  <a:cubicBezTo>
                    <a:pt x="118" y="98"/>
                    <a:pt x="118" y="98"/>
                    <a:pt x="266" y="59"/>
                  </a:cubicBezTo>
                  <a:cubicBezTo>
                    <a:pt x="295" y="59"/>
                    <a:pt x="295" y="59"/>
                    <a:pt x="344" y="39"/>
                  </a:cubicBezTo>
                  <a:cubicBezTo>
                    <a:pt x="315" y="39"/>
                    <a:pt x="266" y="20"/>
                    <a:pt x="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75;p52">
              <a:extLst>
                <a:ext uri="{FF2B5EF4-FFF2-40B4-BE49-F238E27FC236}">
                  <a16:creationId xmlns:a16="http://schemas.microsoft.com/office/drawing/2014/main" id="{A8875E6A-1D33-4CFB-B42C-1C53E21CB551}"/>
                </a:ext>
              </a:extLst>
            </p:cNvPr>
            <p:cNvSpPr/>
            <p:nvPr/>
          </p:nvSpPr>
          <p:spPr>
            <a:xfrm>
              <a:off x="4451420" y="2008619"/>
              <a:ext cx="12744" cy="3939"/>
            </a:xfrm>
            <a:custGeom>
              <a:avLst/>
              <a:gdLst/>
              <a:ahLst/>
              <a:cxnLst/>
              <a:rect l="l" t="t" r="r" b="b"/>
              <a:pathLst>
                <a:path w="220" h="68" extrusionOk="0">
                  <a:moveTo>
                    <a:pt x="219" y="1"/>
                  </a:moveTo>
                  <a:cubicBezTo>
                    <a:pt x="218" y="1"/>
                    <a:pt x="217" y="2"/>
                    <a:pt x="215" y="3"/>
                  </a:cubicBezTo>
                  <a:lnTo>
                    <a:pt x="215" y="3"/>
                  </a:lnTo>
                  <a:cubicBezTo>
                    <a:pt x="217" y="3"/>
                    <a:pt x="219" y="3"/>
                    <a:pt x="220" y="3"/>
                  </a:cubicBezTo>
                  <a:cubicBezTo>
                    <a:pt x="220" y="1"/>
                    <a:pt x="219" y="1"/>
                    <a:pt x="219" y="1"/>
                  </a:cubicBezTo>
                  <a:close/>
                  <a:moveTo>
                    <a:pt x="215" y="3"/>
                  </a:moveTo>
                  <a:lnTo>
                    <a:pt x="215" y="3"/>
                  </a:lnTo>
                  <a:cubicBezTo>
                    <a:pt x="193" y="3"/>
                    <a:pt x="110" y="4"/>
                    <a:pt x="92" y="13"/>
                  </a:cubicBezTo>
                  <a:cubicBezTo>
                    <a:pt x="53" y="13"/>
                    <a:pt x="14" y="52"/>
                    <a:pt x="4" y="62"/>
                  </a:cubicBezTo>
                  <a:cubicBezTo>
                    <a:pt x="0" y="65"/>
                    <a:pt x="7" y="68"/>
                    <a:pt x="22" y="68"/>
                  </a:cubicBezTo>
                  <a:cubicBezTo>
                    <a:pt x="48" y="68"/>
                    <a:pt x="99" y="61"/>
                    <a:pt x="161" y="42"/>
                  </a:cubicBezTo>
                  <a:cubicBezTo>
                    <a:pt x="189" y="28"/>
                    <a:pt x="207" y="9"/>
                    <a:pt x="215" y="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76;p52">
              <a:extLst>
                <a:ext uri="{FF2B5EF4-FFF2-40B4-BE49-F238E27FC236}">
                  <a16:creationId xmlns:a16="http://schemas.microsoft.com/office/drawing/2014/main" id="{346FA45D-96E8-4718-A5C8-51EBC4227131}"/>
                </a:ext>
              </a:extLst>
            </p:cNvPr>
            <p:cNvSpPr/>
            <p:nvPr/>
          </p:nvSpPr>
          <p:spPr>
            <a:xfrm>
              <a:off x="4947340" y="3074647"/>
              <a:ext cx="93263" cy="85324"/>
            </a:xfrm>
            <a:custGeom>
              <a:avLst/>
              <a:gdLst/>
              <a:ahLst/>
              <a:cxnLst/>
              <a:rect l="l" t="t" r="r" b="b"/>
              <a:pathLst>
                <a:path w="1610" h="1473" extrusionOk="0">
                  <a:moveTo>
                    <a:pt x="1590" y="0"/>
                  </a:moveTo>
                  <a:cubicBezTo>
                    <a:pt x="1541" y="10"/>
                    <a:pt x="1070" y="354"/>
                    <a:pt x="913" y="491"/>
                  </a:cubicBezTo>
                  <a:cubicBezTo>
                    <a:pt x="766" y="609"/>
                    <a:pt x="756" y="638"/>
                    <a:pt x="766" y="707"/>
                  </a:cubicBezTo>
                  <a:cubicBezTo>
                    <a:pt x="628" y="825"/>
                    <a:pt x="481" y="903"/>
                    <a:pt x="363" y="1031"/>
                  </a:cubicBezTo>
                  <a:cubicBezTo>
                    <a:pt x="285" y="1119"/>
                    <a:pt x="236" y="1217"/>
                    <a:pt x="167" y="1286"/>
                  </a:cubicBezTo>
                  <a:cubicBezTo>
                    <a:pt x="89" y="1345"/>
                    <a:pt x="89" y="1345"/>
                    <a:pt x="49" y="1394"/>
                  </a:cubicBezTo>
                  <a:cubicBezTo>
                    <a:pt x="40" y="1413"/>
                    <a:pt x="30" y="1413"/>
                    <a:pt x="30" y="1423"/>
                  </a:cubicBezTo>
                  <a:cubicBezTo>
                    <a:pt x="0" y="1443"/>
                    <a:pt x="20" y="1443"/>
                    <a:pt x="20" y="1472"/>
                  </a:cubicBezTo>
                  <a:cubicBezTo>
                    <a:pt x="21" y="1472"/>
                    <a:pt x="22" y="1473"/>
                    <a:pt x="23" y="1473"/>
                  </a:cubicBezTo>
                  <a:cubicBezTo>
                    <a:pt x="115" y="1473"/>
                    <a:pt x="774" y="1079"/>
                    <a:pt x="1472" y="206"/>
                  </a:cubicBezTo>
                  <a:cubicBezTo>
                    <a:pt x="1600" y="40"/>
                    <a:pt x="1600" y="10"/>
                    <a:pt x="1610" y="10"/>
                  </a:cubicBezTo>
                  <a:lnTo>
                    <a:pt x="16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77;p52">
              <a:extLst>
                <a:ext uri="{FF2B5EF4-FFF2-40B4-BE49-F238E27FC236}">
                  <a16:creationId xmlns:a16="http://schemas.microsoft.com/office/drawing/2014/main" id="{B44ECE31-2DBB-4FCD-91C2-909017DD699F}"/>
                </a:ext>
              </a:extLst>
            </p:cNvPr>
            <p:cNvSpPr/>
            <p:nvPr/>
          </p:nvSpPr>
          <p:spPr>
            <a:xfrm>
              <a:off x="4563047" y="2028083"/>
              <a:ext cx="700981" cy="1205767"/>
            </a:xfrm>
            <a:custGeom>
              <a:avLst/>
              <a:gdLst/>
              <a:ahLst/>
              <a:cxnLst/>
              <a:rect l="l" t="t" r="r" b="b"/>
              <a:pathLst>
                <a:path w="12101" h="20816" extrusionOk="0">
                  <a:moveTo>
                    <a:pt x="9372" y="9147"/>
                  </a:moveTo>
                  <a:cubicBezTo>
                    <a:pt x="9225" y="9255"/>
                    <a:pt x="9088" y="9206"/>
                    <a:pt x="8882" y="9127"/>
                  </a:cubicBezTo>
                  <a:cubicBezTo>
                    <a:pt x="8764" y="9078"/>
                    <a:pt x="8695" y="9058"/>
                    <a:pt x="8607" y="9049"/>
                  </a:cubicBezTo>
                  <a:cubicBezTo>
                    <a:pt x="8499" y="9049"/>
                    <a:pt x="8401" y="9039"/>
                    <a:pt x="8342" y="9235"/>
                  </a:cubicBezTo>
                  <a:cubicBezTo>
                    <a:pt x="8303" y="9333"/>
                    <a:pt x="8293" y="9353"/>
                    <a:pt x="8244" y="9372"/>
                  </a:cubicBezTo>
                  <a:cubicBezTo>
                    <a:pt x="8205" y="9372"/>
                    <a:pt x="8165" y="9343"/>
                    <a:pt x="8116" y="9294"/>
                  </a:cubicBezTo>
                  <a:cubicBezTo>
                    <a:pt x="8106" y="9284"/>
                    <a:pt x="8106" y="9284"/>
                    <a:pt x="7989" y="9206"/>
                  </a:cubicBezTo>
                  <a:cubicBezTo>
                    <a:pt x="7989" y="9137"/>
                    <a:pt x="7920" y="9088"/>
                    <a:pt x="7940" y="9009"/>
                  </a:cubicBezTo>
                  <a:cubicBezTo>
                    <a:pt x="7940" y="9000"/>
                    <a:pt x="7940" y="8990"/>
                    <a:pt x="7949" y="8990"/>
                  </a:cubicBezTo>
                  <a:cubicBezTo>
                    <a:pt x="7998" y="8843"/>
                    <a:pt x="8057" y="8715"/>
                    <a:pt x="8106" y="8568"/>
                  </a:cubicBezTo>
                  <a:cubicBezTo>
                    <a:pt x="8146" y="8470"/>
                    <a:pt x="8136" y="8352"/>
                    <a:pt x="8165" y="8254"/>
                  </a:cubicBezTo>
                  <a:cubicBezTo>
                    <a:pt x="8244" y="8097"/>
                    <a:pt x="8352" y="8116"/>
                    <a:pt x="8411" y="8175"/>
                  </a:cubicBezTo>
                  <a:lnTo>
                    <a:pt x="8460" y="8224"/>
                  </a:lnTo>
                  <a:cubicBezTo>
                    <a:pt x="8430" y="8303"/>
                    <a:pt x="8401" y="8352"/>
                    <a:pt x="8352" y="8421"/>
                  </a:cubicBezTo>
                  <a:cubicBezTo>
                    <a:pt x="8391" y="8460"/>
                    <a:pt x="8430" y="8499"/>
                    <a:pt x="8479" y="8519"/>
                  </a:cubicBezTo>
                  <a:lnTo>
                    <a:pt x="8479" y="8509"/>
                  </a:lnTo>
                  <a:cubicBezTo>
                    <a:pt x="8489" y="8519"/>
                    <a:pt x="8489" y="8519"/>
                    <a:pt x="8489" y="8558"/>
                  </a:cubicBezTo>
                  <a:cubicBezTo>
                    <a:pt x="8519" y="8744"/>
                    <a:pt x="8577" y="8764"/>
                    <a:pt x="8627" y="8754"/>
                  </a:cubicBezTo>
                  <a:cubicBezTo>
                    <a:pt x="8685" y="8744"/>
                    <a:pt x="8715" y="8705"/>
                    <a:pt x="8872" y="8421"/>
                  </a:cubicBezTo>
                  <a:cubicBezTo>
                    <a:pt x="8970" y="8548"/>
                    <a:pt x="9117" y="8607"/>
                    <a:pt x="9215" y="8744"/>
                  </a:cubicBezTo>
                  <a:cubicBezTo>
                    <a:pt x="9235" y="8764"/>
                    <a:pt x="9363" y="8950"/>
                    <a:pt x="9372" y="9147"/>
                  </a:cubicBezTo>
                  <a:close/>
                  <a:moveTo>
                    <a:pt x="8980" y="7959"/>
                  </a:moveTo>
                  <a:cubicBezTo>
                    <a:pt x="8980" y="8195"/>
                    <a:pt x="8980" y="8205"/>
                    <a:pt x="8970" y="8214"/>
                  </a:cubicBezTo>
                  <a:cubicBezTo>
                    <a:pt x="8960" y="8254"/>
                    <a:pt x="8921" y="8313"/>
                    <a:pt x="8862" y="8342"/>
                  </a:cubicBezTo>
                  <a:cubicBezTo>
                    <a:pt x="8842" y="8342"/>
                    <a:pt x="8744" y="8313"/>
                    <a:pt x="8715" y="8264"/>
                  </a:cubicBezTo>
                  <a:cubicBezTo>
                    <a:pt x="8695" y="8244"/>
                    <a:pt x="8666" y="8165"/>
                    <a:pt x="8715" y="8106"/>
                  </a:cubicBezTo>
                  <a:cubicBezTo>
                    <a:pt x="8744" y="8067"/>
                    <a:pt x="8784" y="8057"/>
                    <a:pt x="8793" y="8048"/>
                  </a:cubicBezTo>
                  <a:cubicBezTo>
                    <a:pt x="8823" y="8028"/>
                    <a:pt x="8823" y="8028"/>
                    <a:pt x="8980" y="7910"/>
                  </a:cubicBezTo>
                  <a:close/>
                  <a:moveTo>
                    <a:pt x="7743" y="884"/>
                  </a:moveTo>
                  <a:cubicBezTo>
                    <a:pt x="7537" y="707"/>
                    <a:pt x="7312" y="550"/>
                    <a:pt x="7096" y="403"/>
                  </a:cubicBezTo>
                  <a:lnTo>
                    <a:pt x="7105" y="403"/>
                  </a:lnTo>
                  <a:cubicBezTo>
                    <a:pt x="7155" y="442"/>
                    <a:pt x="7155" y="442"/>
                    <a:pt x="7469" y="697"/>
                  </a:cubicBezTo>
                  <a:cubicBezTo>
                    <a:pt x="7076" y="501"/>
                    <a:pt x="6782" y="157"/>
                    <a:pt x="6379" y="0"/>
                  </a:cubicBezTo>
                  <a:lnTo>
                    <a:pt x="6468" y="79"/>
                  </a:lnTo>
                  <a:cubicBezTo>
                    <a:pt x="6409" y="69"/>
                    <a:pt x="6330" y="50"/>
                    <a:pt x="6271" y="50"/>
                  </a:cubicBezTo>
                  <a:cubicBezTo>
                    <a:pt x="6703" y="393"/>
                    <a:pt x="7096" y="756"/>
                    <a:pt x="7508" y="1090"/>
                  </a:cubicBezTo>
                  <a:cubicBezTo>
                    <a:pt x="7498" y="1109"/>
                    <a:pt x="7498" y="1158"/>
                    <a:pt x="7488" y="1188"/>
                  </a:cubicBezTo>
                  <a:cubicBezTo>
                    <a:pt x="7567" y="1306"/>
                    <a:pt x="7567" y="1306"/>
                    <a:pt x="7832" y="1492"/>
                  </a:cubicBezTo>
                  <a:cubicBezTo>
                    <a:pt x="7832" y="1531"/>
                    <a:pt x="7841" y="1571"/>
                    <a:pt x="7841" y="1590"/>
                  </a:cubicBezTo>
                  <a:cubicBezTo>
                    <a:pt x="7802" y="1590"/>
                    <a:pt x="7763" y="1580"/>
                    <a:pt x="7734" y="1580"/>
                  </a:cubicBezTo>
                  <a:cubicBezTo>
                    <a:pt x="7763" y="1639"/>
                    <a:pt x="7802" y="1718"/>
                    <a:pt x="7851" y="1767"/>
                  </a:cubicBezTo>
                  <a:cubicBezTo>
                    <a:pt x="7606" y="1590"/>
                    <a:pt x="7606" y="1590"/>
                    <a:pt x="7547" y="1551"/>
                  </a:cubicBezTo>
                  <a:cubicBezTo>
                    <a:pt x="7557" y="1718"/>
                    <a:pt x="7714" y="1924"/>
                    <a:pt x="8322" y="2523"/>
                  </a:cubicBezTo>
                  <a:cubicBezTo>
                    <a:pt x="8254" y="2513"/>
                    <a:pt x="8155" y="2513"/>
                    <a:pt x="8097" y="2532"/>
                  </a:cubicBezTo>
                  <a:cubicBezTo>
                    <a:pt x="8106" y="2611"/>
                    <a:pt x="8136" y="2709"/>
                    <a:pt x="8146" y="2778"/>
                  </a:cubicBezTo>
                  <a:cubicBezTo>
                    <a:pt x="8126" y="2807"/>
                    <a:pt x="8097" y="2846"/>
                    <a:pt x="8077" y="2866"/>
                  </a:cubicBezTo>
                  <a:cubicBezTo>
                    <a:pt x="8077" y="2905"/>
                    <a:pt x="8077" y="2945"/>
                    <a:pt x="8087" y="2974"/>
                  </a:cubicBezTo>
                  <a:cubicBezTo>
                    <a:pt x="8057" y="2994"/>
                    <a:pt x="8028" y="3003"/>
                    <a:pt x="7989" y="3023"/>
                  </a:cubicBezTo>
                  <a:cubicBezTo>
                    <a:pt x="8008" y="3357"/>
                    <a:pt x="7812" y="3651"/>
                    <a:pt x="7812" y="3985"/>
                  </a:cubicBezTo>
                  <a:cubicBezTo>
                    <a:pt x="7645" y="4103"/>
                    <a:pt x="7645" y="4103"/>
                    <a:pt x="7518" y="4338"/>
                  </a:cubicBezTo>
                  <a:cubicBezTo>
                    <a:pt x="7213" y="4220"/>
                    <a:pt x="7213" y="3838"/>
                    <a:pt x="6968" y="3661"/>
                  </a:cubicBezTo>
                  <a:cubicBezTo>
                    <a:pt x="7125" y="3602"/>
                    <a:pt x="7125" y="3602"/>
                    <a:pt x="7390" y="3710"/>
                  </a:cubicBezTo>
                  <a:cubicBezTo>
                    <a:pt x="7567" y="3259"/>
                    <a:pt x="5692" y="2650"/>
                    <a:pt x="5653" y="2670"/>
                  </a:cubicBezTo>
                  <a:cubicBezTo>
                    <a:pt x="4888" y="3121"/>
                    <a:pt x="5398" y="4338"/>
                    <a:pt x="4466" y="4691"/>
                  </a:cubicBezTo>
                  <a:cubicBezTo>
                    <a:pt x="4348" y="4976"/>
                    <a:pt x="4721" y="5741"/>
                    <a:pt x="4721" y="5751"/>
                  </a:cubicBezTo>
                  <a:cubicBezTo>
                    <a:pt x="4956" y="5663"/>
                    <a:pt x="5231" y="5506"/>
                    <a:pt x="5231" y="5506"/>
                  </a:cubicBezTo>
                  <a:cubicBezTo>
                    <a:pt x="5575" y="5987"/>
                    <a:pt x="5781" y="6281"/>
                    <a:pt x="6016" y="6163"/>
                  </a:cubicBezTo>
                  <a:cubicBezTo>
                    <a:pt x="6016" y="5663"/>
                    <a:pt x="6016" y="5663"/>
                    <a:pt x="6193" y="5496"/>
                  </a:cubicBezTo>
                  <a:cubicBezTo>
                    <a:pt x="5830" y="4809"/>
                    <a:pt x="5722" y="4623"/>
                    <a:pt x="6065" y="4525"/>
                  </a:cubicBezTo>
                  <a:cubicBezTo>
                    <a:pt x="6124" y="4368"/>
                    <a:pt x="6046" y="4191"/>
                    <a:pt x="6085" y="4034"/>
                  </a:cubicBezTo>
                  <a:cubicBezTo>
                    <a:pt x="6144" y="4034"/>
                    <a:pt x="6242" y="4053"/>
                    <a:pt x="6311" y="4083"/>
                  </a:cubicBezTo>
                  <a:cubicBezTo>
                    <a:pt x="6418" y="4446"/>
                    <a:pt x="6183" y="4858"/>
                    <a:pt x="6428" y="5211"/>
                  </a:cubicBezTo>
                  <a:cubicBezTo>
                    <a:pt x="6615" y="5476"/>
                    <a:pt x="6899" y="5162"/>
                    <a:pt x="7115" y="5251"/>
                  </a:cubicBezTo>
                  <a:cubicBezTo>
                    <a:pt x="7105" y="5280"/>
                    <a:pt x="7096" y="5319"/>
                    <a:pt x="7076" y="5349"/>
                  </a:cubicBezTo>
                  <a:cubicBezTo>
                    <a:pt x="7007" y="5349"/>
                    <a:pt x="6909" y="5329"/>
                    <a:pt x="6831" y="5319"/>
                  </a:cubicBezTo>
                  <a:cubicBezTo>
                    <a:pt x="6782" y="5368"/>
                    <a:pt x="6733" y="5457"/>
                    <a:pt x="6723" y="5516"/>
                  </a:cubicBezTo>
                  <a:cubicBezTo>
                    <a:pt x="6860" y="5722"/>
                    <a:pt x="6860" y="5722"/>
                    <a:pt x="6880" y="5967"/>
                  </a:cubicBezTo>
                  <a:cubicBezTo>
                    <a:pt x="6801" y="5898"/>
                    <a:pt x="6733" y="5800"/>
                    <a:pt x="6654" y="5722"/>
                  </a:cubicBezTo>
                  <a:lnTo>
                    <a:pt x="6625" y="5722"/>
                  </a:lnTo>
                  <a:lnTo>
                    <a:pt x="6625" y="5722"/>
                  </a:lnTo>
                  <a:lnTo>
                    <a:pt x="6625" y="5722"/>
                  </a:lnTo>
                  <a:lnTo>
                    <a:pt x="6625" y="5722"/>
                  </a:lnTo>
                  <a:lnTo>
                    <a:pt x="6625" y="5722"/>
                  </a:lnTo>
                  <a:lnTo>
                    <a:pt x="6625" y="5722"/>
                  </a:lnTo>
                  <a:lnTo>
                    <a:pt x="6625" y="5722"/>
                  </a:lnTo>
                  <a:lnTo>
                    <a:pt x="6625" y="5722"/>
                  </a:lnTo>
                  <a:cubicBezTo>
                    <a:pt x="6477" y="5918"/>
                    <a:pt x="6674" y="6212"/>
                    <a:pt x="6438" y="6399"/>
                  </a:cubicBezTo>
                  <a:cubicBezTo>
                    <a:pt x="6311" y="6497"/>
                    <a:pt x="5938" y="6723"/>
                    <a:pt x="5447" y="6605"/>
                  </a:cubicBezTo>
                  <a:cubicBezTo>
                    <a:pt x="4691" y="6428"/>
                    <a:pt x="4554" y="7243"/>
                    <a:pt x="4073" y="7527"/>
                  </a:cubicBezTo>
                  <a:cubicBezTo>
                    <a:pt x="3818" y="7675"/>
                    <a:pt x="3818" y="7675"/>
                    <a:pt x="3239" y="7753"/>
                  </a:cubicBezTo>
                  <a:cubicBezTo>
                    <a:pt x="3337" y="8028"/>
                    <a:pt x="3671" y="8126"/>
                    <a:pt x="3769" y="8411"/>
                  </a:cubicBezTo>
                  <a:cubicBezTo>
                    <a:pt x="3779" y="8450"/>
                    <a:pt x="3828" y="8636"/>
                    <a:pt x="3592" y="8833"/>
                  </a:cubicBezTo>
                  <a:cubicBezTo>
                    <a:pt x="2680" y="8744"/>
                    <a:pt x="2680" y="8793"/>
                    <a:pt x="2444" y="10010"/>
                  </a:cubicBezTo>
                  <a:cubicBezTo>
                    <a:pt x="3131" y="10354"/>
                    <a:pt x="3514" y="10305"/>
                    <a:pt x="3936" y="9814"/>
                  </a:cubicBezTo>
                  <a:cubicBezTo>
                    <a:pt x="3818" y="9441"/>
                    <a:pt x="4299" y="9392"/>
                    <a:pt x="4446" y="9157"/>
                  </a:cubicBezTo>
                  <a:cubicBezTo>
                    <a:pt x="4407" y="9039"/>
                    <a:pt x="4397" y="9000"/>
                    <a:pt x="4544" y="8872"/>
                  </a:cubicBezTo>
                  <a:cubicBezTo>
                    <a:pt x="4838" y="8960"/>
                    <a:pt x="5103" y="8695"/>
                    <a:pt x="5398" y="8833"/>
                  </a:cubicBezTo>
                  <a:cubicBezTo>
                    <a:pt x="5741" y="8970"/>
                    <a:pt x="5839" y="9343"/>
                    <a:pt x="6114" y="9569"/>
                  </a:cubicBezTo>
                  <a:cubicBezTo>
                    <a:pt x="6330" y="9745"/>
                    <a:pt x="6517" y="9726"/>
                    <a:pt x="6674" y="9500"/>
                  </a:cubicBezTo>
                  <a:cubicBezTo>
                    <a:pt x="5889" y="8715"/>
                    <a:pt x="5889" y="8715"/>
                    <a:pt x="5839" y="8538"/>
                  </a:cubicBezTo>
                  <a:lnTo>
                    <a:pt x="6870" y="9549"/>
                  </a:lnTo>
                  <a:cubicBezTo>
                    <a:pt x="6870" y="9569"/>
                    <a:pt x="7213" y="10403"/>
                    <a:pt x="7498" y="9471"/>
                  </a:cubicBezTo>
                  <a:cubicBezTo>
                    <a:pt x="7567" y="9480"/>
                    <a:pt x="7684" y="9490"/>
                    <a:pt x="7753" y="9500"/>
                  </a:cubicBezTo>
                  <a:cubicBezTo>
                    <a:pt x="7900" y="10138"/>
                    <a:pt x="7940" y="10315"/>
                    <a:pt x="8234" y="10462"/>
                  </a:cubicBezTo>
                  <a:cubicBezTo>
                    <a:pt x="8283" y="10413"/>
                    <a:pt x="8332" y="10334"/>
                    <a:pt x="8352" y="10285"/>
                  </a:cubicBezTo>
                  <a:cubicBezTo>
                    <a:pt x="8538" y="10315"/>
                    <a:pt x="8725" y="10275"/>
                    <a:pt x="8911" y="10275"/>
                  </a:cubicBezTo>
                  <a:cubicBezTo>
                    <a:pt x="9029" y="10521"/>
                    <a:pt x="8734" y="11188"/>
                    <a:pt x="8725" y="11188"/>
                  </a:cubicBezTo>
                  <a:cubicBezTo>
                    <a:pt x="7763" y="11208"/>
                    <a:pt x="7763" y="11208"/>
                    <a:pt x="7469" y="11119"/>
                  </a:cubicBezTo>
                  <a:cubicBezTo>
                    <a:pt x="6880" y="10952"/>
                    <a:pt x="6909" y="11159"/>
                    <a:pt x="6919" y="11316"/>
                  </a:cubicBezTo>
                  <a:cubicBezTo>
                    <a:pt x="6948" y="11502"/>
                    <a:pt x="6801" y="11512"/>
                    <a:pt x="6733" y="11531"/>
                  </a:cubicBezTo>
                  <a:cubicBezTo>
                    <a:pt x="6507" y="11345"/>
                    <a:pt x="5535" y="11002"/>
                    <a:pt x="5535" y="11002"/>
                  </a:cubicBezTo>
                  <a:cubicBezTo>
                    <a:pt x="5427" y="10805"/>
                    <a:pt x="5584" y="10599"/>
                    <a:pt x="5506" y="10403"/>
                  </a:cubicBezTo>
                  <a:cubicBezTo>
                    <a:pt x="4986" y="10138"/>
                    <a:pt x="2758" y="10521"/>
                    <a:pt x="2748" y="10530"/>
                  </a:cubicBezTo>
                  <a:cubicBezTo>
                    <a:pt x="2729" y="10560"/>
                    <a:pt x="0" y="12866"/>
                    <a:pt x="491" y="14436"/>
                  </a:cubicBezTo>
                  <a:cubicBezTo>
                    <a:pt x="540" y="14593"/>
                    <a:pt x="1423" y="16262"/>
                    <a:pt x="2395" y="15879"/>
                  </a:cubicBezTo>
                  <a:cubicBezTo>
                    <a:pt x="2405" y="15879"/>
                    <a:pt x="3690" y="15408"/>
                    <a:pt x="4377" y="16016"/>
                  </a:cubicBezTo>
                  <a:cubicBezTo>
                    <a:pt x="4397" y="16026"/>
                    <a:pt x="4397" y="16026"/>
                    <a:pt x="4544" y="17636"/>
                  </a:cubicBezTo>
                  <a:lnTo>
                    <a:pt x="4544" y="17842"/>
                  </a:lnTo>
                  <a:cubicBezTo>
                    <a:pt x="4515" y="17871"/>
                    <a:pt x="4475" y="17891"/>
                    <a:pt x="4456" y="17920"/>
                  </a:cubicBezTo>
                  <a:cubicBezTo>
                    <a:pt x="4456" y="18401"/>
                    <a:pt x="3926" y="18568"/>
                    <a:pt x="3857" y="19000"/>
                  </a:cubicBezTo>
                  <a:cubicBezTo>
                    <a:pt x="3788" y="19353"/>
                    <a:pt x="3828" y="19736"/>
                    <a:pt x="3710" y="20089"/>
                  </a:cubicBezTo>
                  <a:cubicBezTo>
                    <a:pt x="3641" y="20236"/>
                    <a:pt x="3543" y="20373"/>
                    <a:pt x="3484" y="20521"/>
                  </a:cubicBezTo>
                  <a:cubicBezTo>
                    <a:pt x="4672" y="20815"/>
                    <a:pt x="6880" y="18803"/>
                    <a:pt x="7321" y="18401"/>
                  </a:cubicBezTo>
                  <a:cubicBezTo>
                    <a:pt x="7361" y="18372"/>
                    <a:pt x="10118" y="14377"/>
                    <a:pt x="10099" y="14299"/>
                  </a:cubicBezTo>
                  <a:cubicBezTo>
                    <a:pt x="9421" y="14652"/>
                    <a:pt x="9421" y="14652"/>
                    <a:pt x="9412" y="14633"/>
                  </a:cubicBezTo>
                  <a:cubicBezTo>
                    <a:pt x="8734" y="13396"/>
                    <a:pt x="8793" y="11924"/>
                    <a:pt x="8793" y="11904"/>
                  </a:cubicBezTo>
                  <a:cubicBezTo>
                    <a:pt x="8833" y="11904"/>
                    <a:pt x="8882" y="11895"/>
                    <a:pt x="8921" y="11895"/>
                  </a:cubicBezTo>
                  <a:cubicBezTo>
                    <a:pt x="9618" y="12866"/>
                    <a:pt x="9510" y="13965"/>
                    <a:pt x="9510" y="13985"/>
                  </a:cubicBezTo>
                  <a:cubicBezTo>
                    <a:pt x="10305" y="14505"/>
                    <a:pt x="11050" y="12081"/>
                    <a:pt x="11050" y="12042"/>
                  </a:cubicBezTo>
                  <a:cubicBezTo>
                    <a:pt x="11041" y="12002"/>
                    <a:pt x="11021" y="11973"/>
                    <a:pt x="11001" y="11944"/>
                  </a:cubicBezTo>
                  <a:cubicBezTo>
                    <a:pt x="10707" y="12071"/>
                    <a:pt x="10707" y="12071"/>
                    <a:pt x="10599" y="12091"/>
                  </a:cubicBezTo>
                  <a:cubicBezTo>
                    <a:pt x="10589" y="12071"/>
                    <a:pt x="9647" y="9775"/>
                    <a:pt x="9991" y="9490"/>
                  </a:cubicBezTo>
                  <a:cubicBezTo>
                    <a:pt x="10050" y="9520"/>
                    <a:pt x="10118" y="9549"/>
                    <a:pt x="10187" y="9569"/>
                  </a:cubicBezTo>
                  <a:cubicBezTo>
                    <a:pt x="10629" y="8931"/>
                    <a:pt x="9323" y="8106"/>
                    <a:pt x="10108" y="7704"/>
                  </a:cubicBezTo>
                  <a:cubicBezTo>
                    <a:pt x="10148" y="7773"/>
                    <a:pt x="10197" y="7881"/>
                    <a:pt x="10216" y="7959"/>
                  </a:cubicBezTo>
                  <a:cubicBezTo>
                    <a:pt x="9922" y="8195"/>
                    <a:pt x="10157" y="8401"/>
                    <a:pt x="10491" y="8705"/>
                  </a:cubicBezTo>
                  <a:cubicBezTo>
                    <a:pt x="10413" y="8892"/>
                    <a:pt x="10393" y="8950"/>
                    <a:pt x="10629" y="9569"/>
                  </a:cubicBezTo>
                  <a:cubicBezTo>
                    <a:pt x="10658" y="9549"/>
                    <a:pt x="10697" y="9539"/>
                    <a:pt x="10727" y="9539"/>
                  </a:cubicBezTo>
                  <a:cubicBezTo>
                    <a:pt x="10736" y="9520"/>
                    <a:pt x="10756" y="9480"/>
                    <a:pt x="10776" y="9441"/>
                  </a:cubicBezTo>
                  <a:cubicBezTo>
                    <a:pt x="11001" y="9539"/>
                    <a:pt x="11001" y="9539"/>
                    <a:pt x="11286" y="11443"/>
                  </a:cubicBezTo>
                  <a:cubicBezTo>
                    <a:pt x="11423" y="11394"/>
                    <a:pt x="11423" y="11394"/>
                    <a:pt x="11630" y="12002"/>
                  </a:cubicBezTo>
                  <a:cubicBezTo>
                    <a:pt x="11659" y="11993"/>
                    <a:pt x="11708" y="11983"/>
                    <a:pt x="11728" y="11973"/>
                  </a:cubicBezTo>
                  <a:lnTo>
                    <a:pt x="11728" y="12002"/>
                  </a:lnTo>
                  <a:cubicBezTo>
                    <a:pt x="11541" y="13376"/>
                    <a:pt x="11541" y="13376"/>
                    <a:pt x="11394" y="13936"/>
                  </a:cubicBezTo>
                  <a:cubicBezTo>
                    <a:pt x="11541" y="13651"/>
                    <a:pt x="12022" y="12532"/>
                    <a:pt x="12101" y="9893"/>
                  </a:cubicBezTo>
                  <a:cubicBezTo>
                    <a:pt x="12032" y="8666"/>
                    <a:pt x="12032" y="8646"/>
                    <a:pt x="11914" y="7969"/>
                  </a:cubicBezTo>
                  <a:cubicBezTo>
                    <a:pt x="11659" y="6821"/>
                    <a:pt x="11659" y="6772"/>
                    <a:pt x="11423" y="6114"/>
                  </a:cubicBezTo>
                  <a:cubicBezTo>
                    <a:pt x="10992" y="5035"/>
                    <a:pt x="10972" y="4986"/>
                    <a:pt x="10638" y="4377"/>
                  </a:cubicBezTo>
                  <a:cubicBezTo>
                    <a:pt x="10059" y="3406"/>
                    <a:pt x="10020" y="3347"/>
                    <a:pt x="9569" y="2768"/>
                  </a:cubicBezTo>
                  <a:cubicBezTo>
                    <a:pt x="9068" y="2130"/>
                    <a:pt x="8627" y="1600"/>
                    <a:pt x="7743" y="8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578;p52">
              <a:extLst>
                <a:ext uri="{FF2B5EF4-FFF2-40B4-BE49-F238E27FC236}">
                  <a16:creationId xmlns:a16="http://schemas.microsoft.com/office/drawing/2014/main" id="{C7F82AA7-2AFE-47A8-9393-0117F67E27B1}"/>
                </a:ext>
              </a:extLst>
            </p:cNvPr>
            <p:cNvSpPr/>
            <p:nvPr/>
          </p:nvSpPr>
          <p:spPr>
            <a:xfrm>
              <a:off x="3804135" y="1971256"/>
              <a:ext cx="648093" cy="1265430"/>
            </a:xfrm>
            <a:custGeom>
              <a:avLst/>
              <a:gdLst/>
              <a:ahLst/>
              <a:cxnLst/>
              <a:rect l="l" t="t" r="r" b="b"/>
              <a:pathLst>
                <a:path w="11188" h="21846" extrusionOk="0">
                  <a:moveTo>
                    <a:pt x="10255" y="17890"/>
                  </a:moveTo>
                  <a:cubicBezTo>
                    <a:pt x="10246" y="17930"/>
                    <a:pt x="10216" y="17969"/>
                    <a:pt x="10206" y="18008"/>
                  </a:cubicBezTo>
                  <a:cubicBezTo>
                    <a:pt x="10098" y="18204"/>
                    <a:pt x="9824" y="18204"/>
                    <a:pt x="9716" y="18410"/>
                  </a:cubicBezTo>
                  <a:cubicBezTo>
                    <a:pt x="9568" y="18666"/>
                    <a:pt x="9657" y="18970"/>
                    <a:pt x="9519" y="19235"/>
                  </a:cubicBezTo>
                  <a:cubicBezTo>
                    <a:pt x="9500" y="19264"/>
                    <a:pt x="9470" y="19333"/>
                    <a:pt x="9451" y="19362"/>
                  </a:cubicBezTo>
                  <a:cubicBezTo>
                    <a:pt x="9402" y="19431"/>
                    <a:pt x="9304" y="19490"/>
                    <a:pt x="9078" y="19460"/>
                  </a:cubicBezTo>
                  <a:cubicBezTo>
                    <a:pt x="8882" y="19451"/>
                    <a:pt x="8518" y="19411"/>
                    <a:pt x="8283" y="20373"/>
                  </a:cubicBezTo>
                  <a:cubicBezTo>
                    <a:pt x="8204" y="20373"/>
                    <a:pt x="8106" y="20363"/>
                    <a:pt x="8038" y="20344"/>
                  </a:cubicBezTo>
                  <a:cubicBezTo>
                    <a:pt x="8057" y="20412"/>
                    <a:pt x="8096" y="20491"/>
                    <a:pt x="8136" y="20560"/>
                  </a:cubicBezTo>
                  <a:cubicBezTo>
                    <a:pt x="8106" y="20579"/>
                    <a:pt x="8077" y="20609"/>
                    <a:pt x="8047" y="20628"/>
                  </a:cubicBezTo>
                  <a:cubicBezTo>
                    <a:pt x="7969" y="20618"/>
                    <a:pt x="7890" y="20618"/>
                    <a:pt x="7812" y="20609"/>
                  </a:cubicBezTo>
                  <a:cubicBezTo>
                    <a:pt x="7831" y="20638"/>
                    <a:pt x="7851" y="20677"/>
                    <a:pt x="7861" y="20717"/>
                  </a:cubicBezTo>
                  <a:cubicBezTo>
                    <a:pt x="7831" y="20717"/>
                    <a:pt x="7792" y="20726"/>
                    <a:pt x="7753" y="20726"/>
                  </a:cubicBezTo>
                  <a:cubicBezTo>
                    <a:pt x="8047" y="21345"/>
                    <a:pt x="8636" y="21610"/>
                    <a:pt x="9176" y="21845"/>
                  </a:cubicBezTo>
                  <a:cubicBezTo>
                    <a:pt x="7616" y="21256"/>
                    <a:pt x="6909" y="20324"/>
                    <a:pt x="6723" y="20049"/>
                  </a:cubicBezTo>
                  <a:cubicBezTo>
                    <a:pt x="6144" y="19196"/>
                    <a:pt x="6085" y="18077"/>
                    <a:pt x="5349" y="17301"/>
                  </a:cubicBezTo>
                  <a:cubicBezTo>
                    <a:pt x="4524" y="16448"/>
                    <a:pt x="4171" y="14878"/>
                    <a:pt x="4279" y="14603"/>
                  </a:cubicBezTo>
                  <a:cubicBezTo>
                    <a:pt x="4308" y="14632"/>
                    <a:pt x="4357" y="14652"/>
                    <a:pt x="4377" y="14681"/>
                  </a:cubicBezTo>
                  <a:cubicBezTo>
                    <a:pt x="4436" y="14475"/>
                    <a:pt x="4436" y="14475"/>
                    <a:pt x="4554" y="14377"/>
                  </a:cubicBezTo>
                  <a:cubicBezTo>
                    <a:pt x="4603" y="13847"/>
                    <a:pt x="4426" y="13543"/>
                    <a:pt x="4230" y="13553"/>
                  </a:cubicBezTo>
                  <a:cubicBezTo>
                    <a:pt x="0" y="7684"/>
                    <a:pt x="4524" y="3199"/>
                    <a:pt x="6664" y="1541"/>
                  </a:cubicBezTo>
                  <a:lnTo>
                    <a:pt x="6664" y="1541"/>
                  </a:lnTo>
                  <a:lnTo>
                    <a:pt x="6664" y="1541"/>
                  </a:lnTo>
                  <a:lnTo>
                    <a:pt x="6664" y="1541"/>
                  </a:lnTo>
                  <a:lnTo>
                    <a:pt x="6664" y="1541"/>
                  </a:lnTo>
                  <a:lnTo>
                    <a:pt x="6664" y="1541"/>
                  </a:lnTo>
                  <a:lnTo>
                    <a:pt x="6664" y="1541"/>
                  </a:lnTo>
                  <a:lnTo>
                    <a:pt x="6664" y="1541"/>
                  </a:lnTo>
                  <a:lnTo>
                    <a:pt x="6664" y="1541"/>
                  </a:lnTo>
                  <a:lnTo>
                    <a:pt x="6742" y="1482"/>
                  </a:lnTo>
                  <a:lnTo>
                    <a:pt x="7105" y="1237"/>
                  </a:lnTo>
                  <a:cubicBezTo>
                    <a:pt x="7969" y="707"/>
                    <a:pt x="8087" y="638"/>
                    <a:pt x="8842" y="275"/>
                  </a:cubicBezTo>
                  <a:cubicBezTo>
                    <a:pt x="9048" y="196"/>
                    <a:pt x="9343" y="69"/>
                    <a:pt x="9559" y="0"/>
                  </a:cubicBezTo>
                  <a:lnTo>
                    <a:pt x="9441" y="30"/>
                  </a:lnTo>
                  <a:lnTo>
                    <a:pt x="9559" y="0"/>
                  </a:lnTo>
                  <a:cubicBezTo>
                    <a:pt x="8832" y="304"/>
                    <a:pt x="8832" y="304"/>
                    <a:pt x="8263" y="707"/>
                  </a:cubicBezTo>
                  <a:cubicBezTo>
                    <a:pt x="8293" y="736"/>
                    <a:pt x="8332" y="756"/>
                    <a:pt x="8361" y="766"/>
                  </a:cubicBezTo>
                  <a:cubicBezTo>
                    <a:pt x="8440" y="756"/>
                    <a:pt x="8528" y="736"/>
                    <a:pt x="8597" y="716"/>
                  </a:cubicBezTo>
                  <a:cubicBezTo>
                    <a:pt x="8538" y="766"/>
                    <a:pt x="8450" y="815"/>
                    <a:pt x="8391" y="854"/>
                  </a:cubicBezTo>
                  <a:cubicBezTo>
                    <a:pt x="8430" y="844"/>
                    <a:pt x="8479" y="834"/>
                    <a:pt x="8509" y="815"/>
                  </a:cubicBezTo>
                  <a:cubicBezTo>
                    <a:pt x="8312" y="981"/>
                    <a:pt x="8361" y="1345"/>
                    <a:pt x="8018" y="1384"/>
                  </a:cubicBezTo>
                  <a:cubicBezTo>
                    <a:pt x="8008" y="1403"/>
                    <a:pt x="7989" y="1443"/>
                    <a:pt x="7959" y="1482"/>
                  </a:cubicBezTo>
                  <a:lnTo>
                    <a:pt x="8047" y="1570"/>
                  </a:lnTo>
                  <a:cubicBezTo>
                    <a:pt x="8047" y="1600"/>
                    <a:pt x="8038" y="1649"/>
                    <a:pt x="8038" y="1688"/>
                  </a:cubicBezTo>
                  <a:cubicBezTo>
                    <a:pt x="8263" y="1580"/>
                    <a:pt x="8263" y="1580"/>
                    <a:pt x="8352" y="1570"/>
                  </a:cubicBezTo>
                  <a:cubicBezTo>
                    <a:pt x="8312" y="1717"/>
                    <a:pt x="8303" y="1747"/>
                    <a:pt x="8204" y="1874"/>
                  </a:cubicBezTo>
                  <a:cubicBezTo>
                    <a:pt x="8283" y="1874"/>
                    <a:pt x="8361" y="1914"/>
                    <a:pt x="8430" y="1933"/>
                  </a:cubicBezTo>
                  <a:cubicBezTo>
                    <a:pt x="8626" y="1884"/>
                    <a:pt x="8734" y="1678"/>
                    <a:pt x="8950" y="1678"/>
                  </a:cubicBezTo>
                  <a:cubicBezTo>
                    <a:pt x="8931" y="1825"/>
                    <a:pt x="8931" y="1825"/>
                    <a:pt x="8774" y="1973"/>
                  </a:cubicBezTo>
                  <a:lnTo>
                    <a:pt x="8774" y="1973"/>
                  </a:lnTo>
                  <a:lnTo>
                    <a:pt x="8774" y="1973"/>
                  </a:lnTo>
                  <a:lnTo>
                    <a:pt x="8774" y="1973"/>
                  </a:lnTo>
                  <a:lnTo>
                    <a:pt x="8774" y="1973"/>
                  </a:lnTo>
                  <a:lnTo>
                    <a:pt x="8774" y="1973"/>
                  </a:lnTo>
                  <a:lnTo>
                    <a:pt x="8774" y="1973"/>
                  </a:lnTo>
                  <a:lnTo>
                    <a:pt x="8774" y="1973"/>
                  </a:lnTo>
                  <a:lnTo>
                    <a:pt x="8774" y="1973"/>
                  </a:lnTo>
                  <a:cubicBezTo>
                    <a:pt x="9323" y="1796"/>
                    <a:pt x="9480" y="893"/>
                    <a:pt x="10246" y="1129"/>
                  </a:cubicBezTo>
                  <a:lnTo>
                    <a:pt x="10246" y="1129"/>
                  </a:lnTo>
                  <a:lnTo>
                    <a:pt x="10246" y="1129"/>
                  </a:lnTo>
                  <a:lnTo>
                    <a:pt x="10246" y="1129"/>
                  </a:lnTo>
                  <a:lnTo>
                    <a:pt x="10246" y="1129"/>
                  </a:lnTo>
                  <a:lnTo>
                    <a:pt x="10246" y="1129"/>
                  </a:lnTo>
                  <a:lnTo>
                    <a:pt x="10246" y="1129"/>
                  </a:lnTo>
                  <a:lnTo>
                    <a:pt x="10246" y="1129"/>
                  </a:lnTo>
                  <a:lnTo>
                    <a:pt x="10246" y="1129"/>
                  </a:lnTo>
                  <a:cubicBezTo>
                    <a:pt x="10265" y="1148"/>
                    <a:pt x="10295" y="1188"/>
                    <a:pt x="10314" y="1207"/>
                  </a:cubicBezTo>
                  <a:cubicBezTo>
                    <a:pt x="9981" y="1541"/>
                    <a:pt x="9461" y="1590"/>
                    <a:pt x="9147" y="1982"/>
                  </a:cubicBezTo>
                  <a:cubicBezTo>
                    <a:pt x="9166" y="2012"/>
                    <a:pt x="9186" y="2061"/>
                    <a:pt x="9215" y="2081"/>
                  </a:cubicBezTo>
                  <a:cubicBezTo>
                    <a:pt x="9127" y="2218"/>
                    <a:pt x="8950" y="2277"/>
                    <a:pt x="8882" y="2424"/>
                  </a:cubicBezTo>
                  <a:cubicBezTo>
                    <a:pt x="9431" y="2169"/>
                    <a:pt x="9431" y="2169"/>
                    <a:pt x="9559" y="1982"/>
                  </a:cubicBezTo>
                  <a:cubicBezTo>
                    <a:pt x="9539" y="1943"/>
                    <a:pt x="9529" y="1914"/>
                    <a:pt x="9510" y="1874"/>
                  </a:cubicBezTo>
                  <a:cubicBezTo>
                    <a:pt x="9775" y="1531"/>
                    <a:pt x="10167" y="1394"/>
                    <a:pt x="10452" y="1374"/>
                  </a:cubicBezTo>
                  <a:cubicBezTo>
                    <a:pt x="10462" y="1403"/>
                    <a:pt x="10462" y="1443"/>
                    <a:pt x="10471" y="1482"/>
                  </a:cubicBezTo>
                  <a:lnTo>
                    <a:pt x="10393" y="1570"/>
                  </a:lnTo>
                  <a:cubicBezTo>
                    <a:pt x="10462" y="1551"/>
                    <a:pt x="10550" y="1531"/>
                    <a:pt x="10619" y="1502"/>
                  </a:cubicBezTo>
                  <a:cubicBezTo>
                    <a:pt x="10609" y="1570"/>
                    <a:pt x="10609" y="1570"/>
                    <a:pt x="10422" y="1816"/>
                  </a:cubicBezTo>
                  <a:cubicBezTo>
                    <a:pt x="10589" y="1894"/>
                    <a:pt x="10609" y="1894"/>
                    <a:pt x="10746" y="1924"/>
                  </a:cubicBezTo>
                  <a:cubicBezTo>
                    <a:pt x="10589" y="2208"/>
                    <a:pt x="10707" y="2571"/>
                    <a:pt x="10471" y="2826"/>
                  </a:cubicBezTo>
                  <a:cubicBezTo>
                    <a:pt x="11188" y="3121"/>
                    <a:pt x="10452" y="3582"/>
                    <a:pt x="10206" y="3729"/>
                  </a:cubicBezTo>
                  <a:cubicBezTo>
                    <a:pt x="10157" y="3690"/>
                    <a:pt x="10098" y="3602"/>
                    <a:pt x="10079" y="3543"/>
                  </a:cubicBezTo>
                  <a:cubicBezTo>
                    <a:pt x="9814" y="4053"/>
                    <a:pt x="9814" y="4053"/>
                    <a:pt x="9686" y="4171"/>
                  </a:cubicBezTo>
                  <a:cubicBezTo>
                    <a:pt x="9618" y="4033"/>
                    <a:pt x="9608" y="3876"/>
                    <a:pt x="9510" y="3749"/>
                  </a:cubicBezTo>
                  <a:cubicBezTo>
                    <a:pt x="9490" y="3778"/>
                    <a:pt x="9480" y="3827"/>
                    <a:pt x="9470" y="3847"/>
                  </a:cubicBezTo>
                  <a:cubicBezTo>
                    <a:pt x="9627" y="4151"/>
                    <a:pt x="9667" y="4249"/>
                    <a:pt x="9421" y="4298"/>
                  </a:cubicBezTo>
                  <a:cubicBezTo>
                    <a:pt x="8793" y="3543"/>
                    <a:pt x="10216" y="3072"/>
                    <a:pt x="9981" y="2287"/>
                  </a:cubicBezTo>
                  <a:cubicBezTo>
                    <a:pt x="9441" y="2090"/>
                    <a:pt x="9274" y="2718"/>
                    <a:pt x="8842" y="2797"/>
                  </a:cubicBezTo>
                  <a:cubicBezTo>
                    <a:pt x="8842" y="2758"/>
                    <a:pt x="8842" y="2718"/>
                    <a:pt x="8832" y="2679"/>
                  </a:cubicBezTo>
                  <a:cubicBezTo>
                    <a:pt x="8646" y="2679"/>
                    <a:pt x="5898" y="3386"/>
                    <a:pt x="6889" y="4720"/>
                  </a:cubicBezTo>
                  <a:cubicBezTo>
                    <a:pt x="7125" y="5034"/>
                    <a:pt x="6772" y="5319"/>
                    <a:pt x="6840" y="5623"/>
                  </a:cubicBezTo>
                  <a:cubicBezTo>
                    <a:pt x="6880" y="5613"/>
                    <a:pt x="6929" y="5613"/>
                    <a:pt x="6968" y="5594"/>
                  </a:cubicBezTo>
                  <a:lnTo>
                    <a:pt x="7890" y="4534"/>
                  </a:lnTo>
                  <a:cubicBezTo>
                    <a:pt x="7890" y="4465"/>
                    <a:pt x="7890" y="4289"/>
                    <a:pt x="7998" y="4220"/>
                  </a:cubicBezTo>
                  <a:cubicBezTo>
                    <a:pt x="8685" y="3710"/>
                    <a:pt x="8999" y="3494"/>
                    <a:pt x="8832" y="4769"/>
                  </a:cubicBezTo>
                  <a:cubicBezTo>
                    <a:pt x="8852" y="4779"/>
                    <a:pt x="8901" y="4809"/>
                    <a:pt x="8931" y="4828"/>
                  </a:cubicBezTo>
                  <a:cubicBezTo>
                    <a:pt x="9039" y="4789"/>
                    <a:pt x="9147" y="4730"/>
                    <a:pt x="9264" y="4711"/>
                  </a:cubicBezTo>
                  <a:cubicBezTo>
                    <a:pt x="10157" y="6840"/>
                    <a:pt x="8940" y="6693"/>
                    <a:pt x="8489" y="6634"/>
                  </a:cubicBezTo>
                  <a:cubicBezTo>
                    <a:pt x="8293" y="6251"/>
                    <a:pt x="7724" y="6487"/>
                    <a:pt x="7527" y="6752"/>
                  </a:cubicBezTo>
                  <a:cubicBezTo>
                    <a:pt x="8136" y="6752"/>
                    <a:pt x="8528" y="6752"/>
                    <a:pt x="7920" y="7331"/>
                  </a:cubicBezTo>
                  <a:cubicBezTo>
                    <a:pt x="7370" y="7861"/>
                    <a:pt x="6516" y="7684"/>
                    <a:pt x="5957" y="8204"/>
                  </a:cubicBezTo>
                  <a:cubicBezTo>
                    <a:pt x="4868" y="9245"/>
                    <a:pt x="4858" y="9323"/>
                    <a:pt x="4809" y="9981"/>
                  </a:cubicBezTo>
                  <a:cubicBezTo>
                    <a:pt x="4779" y="10304"/>
                    <a:pt x="4760" y="10314"/>
                    <a:pt x="4672" y="10422"/>
                  </a:cubicBezTo>
                  <a:cubicBezTo>
                    <a:pt x="4034" y="10079"/>
                    <a:pt x="4554" y="8656"/>
                    <a:pt x="3671" y="8813"/>
                  </a:cubicBezTo>
                  <a:cubicBezTo>
                    <a:pt x="3494" y="8852"/>
                    <a:pt x="2768" y="9941"/>
                    <a:pt x="3033" y="10717"/>
                  </a:cubicBezTo>
                  <a:cubicBezTo>
                    <a:pt x="3052" y="10795"/>
                    <a:pt x="3131" y="10893"/>
                    <a:pt x="3190" y="10952"/>
                  </a:cubicBezTo>
                  <a:cubicBezTo>
                    <a:pt x="3985" y="10677"/>
                    <a:pt x="3985" y="10677"/>
                    <a:pt x="3749" y="11148"/>
                  </a:cubicBezTo>
                  <a:cubicBezTo>
                    <a:pt x="3553" y="11511"/>
                    <a:pt x="3553" y="11511"/>
                    <a:pt x="3533" y="11649"/>
                  </a:cubicBezTo>
                  <a:cubicBezTo>
                    <a:pt x="4034" y="11953"/>
                    <a:pt x="4034" y="11953"/>
                    <a:pt x="3935" y="12630"/>
                  </a:cubicBezTo>
                  <a:cubicBezTo>
                    <a:pt x="3896" y="12876"/>
                    <a:pt x="3896" y="12876"/>
                    <a:pt x="4622" y="13553"/>
                  </a:cubicBezTo>
                  <a:cubicBezTo>
                    <a:pt x="4662" y="13553"/>
                    <a:pt x="4701" y="13543"/>
                    <a:pt x="4730" y="13543"/>
                  </a:cubicBezTo>
                  <a:cubicBezTo>
                    <a:pt x="4730" y="13307"/>
                    <a:pt x="4730" y="13307"/>
                    <a:pt x="4829" y="13209"/>
                  </a:cubicBezTo>
                  <a:cubicBezTo>
                    <a:pt x="5496" y="13366"/>
                    <a:pt x="8361" y="15604"/>
                    <a:pt x="8882" y="16762"/>
                  </a:cubicBezTo>
                  <a:cubicBezTo>
                    <a:pt x="9323" y="16909"/>
                    <a:pt x="9608" y="17390"/>
                    <a:pt x="10118" y="17390"/>
                  </a:cubicBezTo>
                  <a:cubicBezTo>
                    <a:pt x="10206" y="17517"/>
                    <a:pt x="10324" y="17684"/>
                    <a:pt x="10255" y="1789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579;p52">
              <a:extLst>
                <a:ext uri="{FF2B5EF4-FFF2-40B4-BE49-F238E27FC236}">
                  <a16:creationId xmlns:a16="http://schemas.microsoft.com/office/drawing/2014/main" id="{CF9018E3-3930-4F46-8E56-21128DC91074}"/>
                </a:ext>
              </a:extLst>
            </p:cNvPr>
            <p:cNvSpPr/>
            <p:nvPr/>
          </p:nvSpPr>
          <p:spPr>
            <a:xfrm>
              <a:off x="4446496" y="2000220"/>
              <a:ext cx="258704" cy="287713"/>
            </a:xfrm>
            <a:custGeom>
              <a:avLst/>
              <a:gdLst/>
              <a:ahLst/>
              <a:cxnLst/>
              <a:rect l="l" t="t" r="r" b="b"/>
              <a:pathLst>
                <a:path w="4466" h="4967" extrusionOk="0">
                  <a:moveTo>
                    <a:pt x="4427" y="638"/>
                  </a:moveTo>
                  <a:cubicBezTo>
                    <a:pt x="4397" y="688"/>
                    <a:pt x="4397" y="688"/>
                    <a:pt x="4260" y="756"/>
                  </a:cubicBezTo>
                  <a:cubicBezTo>
                    <a:pt x="4230" y="894"/>
                    <a:pt x="4230" y="894"/>
                    <a:pt x="4073" y="1041"/>
                  </a:cubicBezTo>
                  <a:lnTo>
                    <a:pt x="4103" y="1070"/>
                  </a:lnTo>
                  <a:cubicBezTo>
                    <a:pt x="4083" y="1178"/>
                    <a:pt x="3965" y="1227"/>
                    <a:pt x="3926" y="1325"/>
                  </a:cubicBezTo>
                  <a:cubicBezTo>
                    <a:pt x="4034" y="1316"/>
                    <a:pt x="4152" y="1394"/>
                    <a:pt x="4054" y="1855"/>
                  </a:cubicBezTo>
                  <a:cubicBezTo>
                    <a:pt x="4024" y="1777"/>
                    <a:pt x="4024" y="1689"/>
                    <a:pt x="3975" y="1630"/>
                  </a:cubicBezTo>
                  <a:cubicBezTo>
                    <a:pt x="3926" y="1630"/>
                    <a:pt x="3926" y="1630"/>
                    <a:pt x="3877" y="1689"/>
                  </a:cubicBezTo>
                  <a:cubicBezTo>
                    <a:pt x="4014" y="1904"/>
                    <a:pt x="4014" y="1904"/>
                    <a:pt x="3936" y="2022"/>
                  </a:cubicBezTo>
                  <a:cubicBezTo>
                    <a:pt x="3965" y="2120"/>
                    <a:pt x="3985" y="2199"/>
                    <a:pt x="3955" y="2228"/>
                  </a:cubicBezTo>
                  <a:cubicBezTo>
                    <a:pt x="3955" y="2228"/>
                    <a:pt x="3612" y="2434"/>
                    <a:pt x="3543" y="2415"/>
                  </a:cubicBezTo>
                  <a:cubicBezTo>
                    <a:pt x="3533" y="2405"/>
                    <a:pt x="3514" y="2405"/>
                    <a:pt x="3484" y="2405"/>
                  </a:cubicBezTo>
                  <a:cubicBezTo>
                    <a:pt x="3514" y="2444"/>
                    <a:pt x="3514" y="2444"/>
                    <a:pt x="3612" y="2513"/>
                  </a:cubicBezTo>
                  <a:cubicBezTo>
                    <a:pt x="3573" y="2552"/>
                    <a:pt x="3524" y="2582"/>
                    <a:pt x="3475" y="2621"/>
                  </a:cubicBezTo>
                  <a:cubicBezTo>
                    <a:pt x="3426" y="2670"/>
                    <a:pt x="3435" y="2758"/>
                    <a:pt x="3386" y="2807"/>
                  </a:cubicBezTo>
                  <a:cubicBezTo>
                    <a:pt x="3337" y="2856"/>
                    <a:pt x="3249" y="2827"/>
                    <a:pt x="3219" y="2896"/>
                  </a:cubicBezTo>
                  <a:cubicBezTo>
                    <a:pt x="3200" y="2905"/>
                    <a:pt x="3170" y="3004"/>
                    <a:pt x="3318" y="3004"/>
                  </a:cubicBezTo>
                  <a:cubicBezTo>
                    <a:pt x="3533" y="3013"/>
                    <a:pt x="3592" y="3072"/>
                    <a:pt x="3475" y="3190"/>
                  </a:cubicBezTo>
                  <a:cubicBezTo>
                    <a:pt x="3435" y="3229"/>
                    <a:pt x="3337" y="3308"/>
                    <a:pt x="3229" y="3347"/>
                  </a:cubicBezTo>
                  <a:cubicBezTo>
                    <a:pt x="2984" y="3445"/>
                    <a:pt x="2709" y="3357"/>
                    <a:pt x="2454" y="3435"/>
                  </a:cubicBezTo>
                  <a:cubicBezTo>
                    <a:pt x="2248" y="3494"/>
                    <a:pt x="2140" y="3720"/>
                    <a:pt x="1924" y="3779"/>
                  </a:cubicBezTo>
                  <a:cubicBezTo>
                    <a:pt x="1747" y="3828"/>
                    <a:pt x="1610" y="3798"/>
                    <a:pt x="1473" y="3789"/>
                  </a:cubicBezTo>
                  <a:cubicBezTo>
                    <a:pt x="1404" y="3965"/>
                    <a:pt x="1375" y="4024"/>
                    <a:pt x="1325" y="4083"/>
                  </a:cubicBezTo>
                  <a:lnTo>
                    <a:pt x="580" y="4898"/>
                  </a:lnTo>
                  <a:cubicBezTo>
                    <a:pt x="491" y="4966"/>
                    <a:pt x="344" y="4927"/>
                    <a:pt x="305" y="4829"/>
                  </a:cubicBezTo>
                  <a:cubicBezTo>
                    <a:pt x="295" y="4790"/>
                    <a:pt x="305" y="4760"/>
                    <a:pt x="334" y="4613"/>
                  </a:cubicBezTo>
                  <a:cubicBezTo>
                    <a:pt x="207" y="4662"/>
                    <a:pt x="59" y="4721"/>
                    <a:pt x="30" y="4358"/>
                  </a:cubicBezTo>
                  <a:cubicBezTo>
                    <a:pt x="1" y="4122"/>
                    <a:pt x="148" y="3298"/>
                    <a:pt x="187" y="3210"/>
                  </a:cubicBezTo>
                  <a:cubicBezTo>
                    <a:pt x="383" y="2768"/>
                    <a:pt x="589" y="2817"/>
                    <a:pt x="688" y="2827"/>
                  </a:cubicBezTo>
                  <a:cubicBezTo>
                    <a:pt x="697" y="2817"/>
                    <a:pt x="1532" y="1188"/>
                    <a:pt x="1237" y="1090"/>
                  </a:cubicBezTo>
                  <a:cubicBezTo>
                    <a:pt x="1237" y="1090"/>
                    <a:pt x="766" y="903"/>
                    <a:pt x="1110" y="737"/>
                  </a:cubicBezTo>
                  <a:cubicBezTo>
                    <a:pt x="1159" y="560"/>
                    <a:pt x="1159" y="560"/>
                    <a:pt x="1237" y="511"/>
                  </a:cubicBezTo>
                  <a:cubicBezTo>
                    <a:pt x="1424" y="442"/>
                    <a:pt x="1630" y="511"/>
                    <a:pt x="1816" y="442"/>
                  </a:cubicBezTo>
                  <a:cubicBezTo>
                    <a:pt x="1993" y="373"/>
                    <a:pt x="2140" y="266"/>
                    <a:pt x="2317" y="216"/>
                  </a:cubicBezTo>
                  <a:cubicBezTo>
                    <a:pt x="2317" y="216"/>
                    <a:pt x="2876" y="109"/>
                    <a:pt x="2905" y="118"/>
                  </a:cubicBezTo>
                  <a:cubicBezTo>
                    <a:pt x="2905" y="128"/>
                    <a:pt x="2896" y="158"/>
                    <a:pt x="2886" y="167"/>
                  </a:cubicBezTo>
                  <a:cubicBezTo>
                    <a:pt x="2945" y="148"/>
                    <a:pt x="2945" y="148"/>
                    <a:pt x="2974" y="128"/>
                  </a:cubicBezTo>
                  <a:lnTo>
                    <a:pt x="2974" y="158"/>
                  </a:lnTo>
                  <a:lnTo>
                    <a:pt x="2994" y="177"/>
                  </a:lnTo>
                  <a:cubicBezTo>
                    <a:pt x="2994" y="177"/>
                    <a:pt x="3004" y="177"/>
                    <a:pt x="3004" y="167"/>
                  </a:cubicBezTo>
                  <a:cubicBezTo>
                    <a:pt x="3004" y="167"/>
                    <a:pt x="3023" y="167"/>
                    <a:pt x="3023" y="158"/>
                  </a:cubicBezTo>
                  <a:cubicBezTo>
                    <a:pt x="3023" y="158"/>
                    <a:pt x="3033" y="158"/>
                    <a:pt x="3033" y="148"/>
                  </a:cubicBezTo>
                  <a:cubicBezTo>
                    <a:pt x="3033" y="148"/>
                    <a:pt x="3043" y="148"/>
                    <a:pt x="3043" y="128"/>
                  </a:cubicBezTo>
                  <a:cubicBezTo>
                    <a:pt x="3043" y="128"/>
                    <a:pt x="3053" y="128"/>
                    <a:pt x="3053" y="118"/>
                  </a:cubicBezTo>
                  <a:cubicBezTo>
                    <a:pt x="3053" y="109"/>
                    <a:pt x="3072" y="118"/>
                    <a:pt x="3072" y="109"/>
                  </a:cubicBezTo>
                  <a:cubicBezTo>
                    <a:pt x="3072" y="109"/>
                    <a:pt x="3082" y="109"/>
                    <a:pt x="3082" y="99"/>
                  </a:cubicBezTo>
                  <a:cubicBezTo>
                    <a:pt x="3082" y="99"/>
                    <a:pt x="3092" y="99"/>
                    <a:pt x="3092" y="79"/>
                  </a:cubicBezTo>
                  <a:cubicBezTo>
                    <a:pt x="3102" y="79"/>
                    <a:pt x="3131" y="99"/>
                    <a:pt x="3141" y="99"/>
                  </a:cubicBezTo>
                  <a:cubicBezTo>
                    <a:pt x="3141" y="158"/>
                    <a:pt x="3141" y="158"/>
                    <a:pt x="3151" y="177"/>
                  </a:cubicBezTo>
                  <a:lnTo>
                    <a:pt x="3180" y="177"/>
                  </a:lnTo>
                  <a:cubicBezTo>
                    <a:pt x="3229" y="50"/>
                    <a:pt x="3337" y="30"/>
                    <a:pt x="3435" y="20"/>
                  </a:cubicBezTo>
                  <a:cubicBezTo>
                    <a:pt x="3563" y="148"/>
                    <a:pt x="3681" y="1"/>
                    <a:pt x="3808" y="20"/>
                  </a:cubicBezTo>
                  <a:cubicBezTo>
                    <a:pt x="3828" y="30"/>
                    <a:pt x="3828" y="30"/>
                    <a:pt x="4054" y="256"/>
                  </a:cubicBezTo>
                  <a:cubicBezTo>
                    <a:pt x="4014" y="373"/>
                    <a:pt x="3985" y="364"/>
                    <a:pt x="3838" y="344"/>
                  </a:cubicBezTo>
                  <a:cubicBezTo>
                    <a:pt x="3857" y="364"/>
                    <a:pt x="3857" y="364"/>
                    <a:pt x="3936" y="413"/>
                  </a:cubicBezTo>
                  <a:lnTo>
                    <a:pt x="3887" y="462"/>
                  </a:lnTo>
                  <a:cubicBezTo>
                    <a:pt x="3906" y="462"/>
                    <a:pt x="3906" y="462"/>
                    <a:pt x="4014" y="403"/>
                  </a:cubicBezTo>
                  <a:cubicBezTo>
                    <a:pt x="4063" y="452"/>
                    <a:pt x="4024" y="540"/>
                    <a:pt x="4005" y="560"/>
                  </a:cubicBezTo>
                  <a:cubicBezTo>
                    <a:pt x="4005" y="570"/>
                    <a:pt x="4014" y="570"/>
                    <a:pt x="4014" y="589"/>
                  </a:cubicBezTo>
                  <a:cubicBezTo>
                    <a:pt x="4132" y="491"/>
                    <a:pt x="4132" y="491"/>
                    <a:pt x="4171" y="521"/>
                  </a:cubicBezTo>
                  <a:lnTo>
                    <a:pt x="4201" y="521"/>
                  </a:lnTo>
                  <a:cubicBezTo>
                    <a:pt x="4309" y="403"/>
                    <a:pt x="4417" y="511"/>
                    <a:pt x="4466" y="560"/>
                  </a:cubicBezTo>
                  <a:cubicBezTo>
                    <a:pt x="4446" y="629"/>
                    <a:pt x="4427" y="638"/>
                    <a:pt x="4427" y="6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580;p52">
              <a:extLst>
                <a:ext uri="{FF2B5EF4-FFF2-40B4-BE49-F238E27FC236}">
                  <a16:creationId xmlns:a16="http://schemas.microsoft.com/office/drawing/2014/main" id="{AD956532-E712-420B-923F-6C18D9513836}"/>
                </a:ext>
              </a:extLst>
            </p:cNvPr>
            <p:cNvSpPr/>
            <p:nvPr/>
          </p:nvSpPr>
          <p:spPr>
            <a:xfrm>
              <a:off x="4410118" y="1984290"/>
              <a:ext cx="195621" cy="71132"/>
            </a:xfrm>
            <a:custGeom>
              <a:avLst/>
              <a:gdLst/>
              <a:ahLst/>
              <a:cxnLst/>
              <a:rect l="l" t="t" r="r" b="b"/>
              <a:pathLst>
                <a:path w="3377" h="1228" extrusionOk="0">
                  <a:moveTo>
                    <a:pt x="1217" y="619"/>
                  </a:moveTo>
                  <a:cubicBezTo>
                    <a:pt x="1168" y="639"/>
                    <a:pt x="1119" y="658"/>
                    <a:pt x="1070" y="678"/>
                  </a:cubicBezTo>
                  <a:cubicBezTo>
                    <a:pt x="1129" y="609"/>
                    <a:pt x="1178" y="570"/>
                    <a:pt x="1178" y="570"/>
                  </a:cubicBezTo>
                  <a:lnTo>
                    <a:pt x="1208" y="560"/>
                  </a:lnTo>
                  <a:cubicBezTo>
                    <a:pt x="1208" y="560"/>
                    <a:pt x="1266" y="570"/>
                    <a:pt x="1266" y="580"/>
                  </a:cubicBezTo>
                  <a:cubicBezTo>
                    <a:pt x="1276" y="580"/>
                    <a:pt x="1257" y="590"/>
                    <a:pt x="1217" y="619"/>
                  </a:cubicBezTo>
                  <a:close/>
                  <a:moveTo>
                    <a:pt x="3298" y="334"/>
                  </a:moveTo>
                  <a:cubicBezTo>
                    <a:pt x="3327" y="325"/>
                    <a:pt x="3327" y="325"/>
                    <a:pt x="3347" y="295"/>
                  </a:cubicBezTo>
                  <a:lnTo>
                    <a:pt x="3367" y="285"/>
                  </a:lnTo>
                  <a:lnTo>
                    <a:pt x="3367" y="285"/>
                  </a:lnTo>
                  <a:lnTo>
                    <a:pt x="3367" y="285"/>
                  </a:lnTo>
                  <a:lnTo>
                    <a:pt x="3367" y="285"/>
                  </a:lnTo>
                  <a:lnTo>
                    <a:pt x="3367" y="285"/>
                  </a:lnTo>
                  <a:lnTo>
                    <a:pt x="3367" y="285"/>
                  </a:lnTo>
                  <a:lnTo>
                    <a:pt x="3367" y="285"/>
                  </a:lnTo>
                  <a:lnTo>
                    <a:pt x="3367" y="285"/>
                  </a:lnTo>
                  <a:lnTo>
                    <a:pt x="3347" y="276"/>
                  </a:lnTo>
                  <a:cubicBezTo>
                    <a:pt x="3347" y="266"/>
                    <a:pt x="3367" y="236"/>
                    <a:pt x="3376" y="227"/>
                  </a:cubicBezTo>
                  <a:cubicBezTo>
                    <a:pt x="3318" y="217"/>
                    <a:pt x="3318" y="128"/>
                    <a:pt x="3268" y="119"/>
                  </a:cubicBezTo>
                  <a:cubicBezTo>
                    <a:pt x="3229" y="99"/>
                    <a:pt x="3190" y="119"/>
                    <a:pt x="3161" y="99"/>
                  </a:cubicBezTo>
                  <a:cubicBezTo>
                    <a:pt x="3161" y="99"/>
                    <a:pt x="3161" y="89"/>
                    <a:pt x="3141" y="89"/>
                  </a:cubicBezTo>
                  <a:lnTo>
                    <a:pt x="3072" y="89"/>
                  </a:lnTo>
                  <a:lnTo>
                    <a:pt x="3072" y="79"/>
                  </a:lnTo>
                  <a:lnTo>
                    <a:pt x="3082" y="69"/>
                  </a:lnTo>
                  <a:cubicBezTo>
                    <a:pt x="3053" y="69"/>
                    <a:pt x="3053" y="69"/>
                    <a:pt x="2591" y="99"/>
                  </a:cubicBezTo>
                  <a:cubicBezTo>
                    <a:pt x="2748" y="40"/>
                    <a:pt x="2748" y="40"/>
                    <a:pt x="2788" y="30"/>
                  </a:cubicBezTo>
                  <a:cubicBezTo>
                    <a:pt x="2788" y="30"/>
                    <a:pt x="2650" y="1"/>
                    <a:pt x="2395" y="50"/>
                  </a:cubicBezTo>
                  <a:cubicBezTo>
                    <a:pt x="2199" y="79"/>
                    <a:pt x="2179" y="89"/>
                    <a:pt x="2091" y="138"/>
                  </a:cubicBezTo>
                  <a:cubicBezTo>
                    <a:pt x="2012" y="177"/>
                    <a:pt x="1983" y="315"/>
                    <a:pt x="1855" y="285"/>
                  </a:cubicBezTo>
                  <a:cubicBezTo>
                    <a:pt x="1865" y="276"/>
                    <a:pt x="1865" y="276"/>
                    <a:pt x="1953" y="236"/>
                  </a:cubicBezTo>
                  <a:lnTo>
                    <a:pt x="1944" y="227"/>
                  </a:lnTo>
                  <a:cubicBezTo>
                    <a:pt x="1914" y="227"/>
                    <a:pt x="1914" y="227"/>
                    <a:pt x="1865" y="236"/>
                  </a:cubicBezTo>
                  <a:cubicBezTo>
                    <a:pt x="1953" y="168"/>
                    <a:pt x="2071" y="128"/>
                    <a:pt x="2150" y="50"/>
                  </a:cubicBezTo>
                  <a:cubicBezTo>
                    <a:pt x="2110" y="20"/>
                    <a:pt x="1679" y="99"/>
                    <a:pt x="1561" y="138"/>
                  </a:cubicBezTo>
                  <a:cubicBezTo>
                    <a:pt x="1561" y="138"/>
                    <a:pt x="1129" y="315"/>
                    <a:pt x="1090" y="442"/>
                  </a:cubicBezTo>
                  <a:cubicBezTo>
                    <a:pt x="1129" y="491"/>
                    <a:pt x="1129" y="491"/>
                    <a:pt x="1424" y="423"/>
                  </a:cubicBezTo>
                  <a:cubicBezTo>
                    <a:pt x="1365" y="472"/>
                    <a:pt x="1247" y="511"/>
                    <a:pt x="1159" y="531"/>
                  </a:cubicBezTo>
                  <a:cubicBezTo>
                    <a:pt x="1070" y="560"/>
                    <a:pt x="1011" y="639"/>
                    <a:pt x="913" y="639"/>
                  </a:cubicBezTo>
                  <a:cubicBezTo>
                    <a:pt x="687" y="658"/>
                    <a:pt x="687" y="658"/>
                    <a:pt x="580" y="472"/>
                  </a:cubicBezTo>
                  <a:cubicBezTo>
                    <a:pt x="550" y="472"/>
                    <a:pt x="334" y="472"/>
                    <a:pt x="354" y="658"/>
                  </a:cubicBezTo>
                  <a:cubicBezTo>
                    <a:pt x="344" y="668"/>
                    <a:pt x="324" y="688"/>
                    <a:pt x="315" y="688"/>
                  </a:cubicBezTo>
                  <a:lnTo>
                    <a:pt x="315" y="707"/>
                  </a:lnTo>
                  <a:cubicBezTo>
                    <a:pt x="334" y="717"/>
                    <a:pt x="334" y="717"/>
                    <a:pt x="354" y="717"/>
                  </a:cubicBezTo>
                  <a:cubicBezTo>
                    <a:pt x="246" y="776"/>
                    <a:pt x="89" y="756"/>
                    <a:pt x="30" y="884"/>
                  </a:cubicBezTo>
                  <a:cubicBezTo>
                    <a:pt x="1" y="933"/>
                    <a:pt x="128" y="1080"/>
                    <a:pt x="187" y="1100"/>
                  </a:cubicBezTo>
                  <a:cubicBezTo>
                    <a:pt x="334" y="1129"/>
                    <a:pt x="334" y="1129"/>
                    <a:pt x="344" y="1159"/>
                  </a:cubicBezTo>
                  <a:cubicBezTo>
                    <a:pt x="373" y="1208"/>
                    <a:pt x="383" y="1227"/>
                    <a:pt x="481" y="1218"/>
                  </a:cubicBezTo>
                  <a:cubicBezTo>
                    <a:pt x="746" y="1169"/>
                    <a:pt x="815" y="1002"/>
                    <a:pt x="825" y="1002"/>
                  </a:cubicBezTo>
                  <a:lnTo>
                    <a:pt x="717" y="923"/>
                  </a:lnTo>
                  <a:cubicBezTo>
                    <a:pt x="648" y="884"/>
                    <a:pt x="580" y="923"/>
                    <a:pt x="521" y="913"/>
                  </a:cubicBezTo>
                  <a:cubicBezTo>
                    <a:pt x="452" y="904"/>
                    <a:pt x="501" y="806"/>
                    <a:pt x="442" y="806"/>
                  </a:cubicBezTo>
                  <a:cubicBezTo>
                    <a:pt x="442" y="806"/>
                    <a:pt x="442" y="786"/>
                    <a:pt x="432" y="786"/>
                  </a:cubicBezTo>
                  <a:cubicBezTo>
                    <a:pt x="481" y="756"/>
                    <a:pt x="481" y="756"/>
                    <a:pt x="638" y="678"/>
                  </a:cubicBezTo>
                  <a:cubicBezTo>
                    <a:pt x="648" y="756"/>
                    <a:pt x="648" y="756"/>
                    <a:pt x="678" y="786"/>
                  </a:cubicBezTo>
                  <a:lnTo>
                    <a:pt x="776" y="786"/>
                  </a:lnTo>
                  <a:lnTo>
                    <a:pt x="776" y="825"/>
                  </a:lnTo>
                  <a:cubicBezTo>
                    <a:pt x="835" y="913"/>
                    <a:pt x="992" y="835"/>
                    <a:pt x="1021" y="972"/>
                  </a:cubicBezTo>
                  <a:cubicBezTo>
                    <a:pt x="1208" y="972"/>
                    <a:pt x="1217" y="933"/>
                    <a:pt x="1306" y="737"/>
                  </a:cubicBezTo>
                  <a:cubicBezTo>
                    <a:pt x="1374" y="727"/>
                    <a:pt x="1374" y="727"/>
                    <a:pt x="1404" y="737"/>
                  </a:cubicBezTo>
                  <a:lnTo>
                    <a:pt x="1365" y="806"/>
                  </a:lnTo>
                  <a:lnTo>
                    <a:pt x="1384" y="80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81;p52">
              <a:extLst>
                <a:ext uri="{FF2B5EF4-FFF2-40B4-BE49-F238E27FC236}">
                  <a16:creationId xmlns:a16="http://schemas.microsoft.com/office/drawing/2014/main" id="{F2F46E45-6EFE-41EF-9511-0A2812C4B2AB}"/>
                </a:ext>
              </a:extLst>
            </p:cNvPr>
            <p:cNvSpPr/>
            <p:nvPr/>
          </p:nvSpPr>
          <p:spPr>
            <a:xfrm>
              <a:off x="4277637" y="2011052"/>
              <a:ext cx="91062" cy="58041"/>
            </a:xfrm>
            <a:custGeom>
              <a:avLst/>
              <a:gdLst/>
              <a:ahLst/>
              <a:cxnLst/>
              <a:rect l="l" t="t" r="r" b="b"/>
              <a:pathLst>
                <a:path w="1572" h="1002" extrusionOk="0">
                  <a:moveTo>
                    <a:pt x="717" y="864"/>
                  </a:moveTo>
                  <a:cubicBezTo>
                    <a:pt x="619" y="913"/>
                    <a:pt x="619" y="913"/>
                    <a:pt x="511" y="883"/>
                  </a:cubicBezTo>
                  <a:cubicBezTo>
                    <a:pt x="452" y="913"/>
                    <a:pt x="413" y="981"/>
                    <a:pt x="354" y="991"/>
                  </a:cubicBezTo>
                  <a:cubicBezTo>
                    <a:pt x="354" y="991"/>
                    <a:pt x="266" y="1001"/>
                    <a:pt x="276" y="932"/>
                  </a:cubicBezTo>
                  <a:cubicBezTo>
                    <a:pt x="295" y="854"/>
                    <a:pt x="315" y="834"/>
                    <a:pt x="403" y="765"/>
                  </a:cubicBezTo>
                  <a:cubicBezTo>
                    <a:pt x="266" y="815"/>
                    <a:pt x="266" y="815"/>
                    <a:pt x="30" y="785"/>
                  </a:cubicBezTo>
                  <a:cubicBezTo>
                    <a:pt x="60" y="756"/>
                    <a:pt x="60" y="756"/>
                    <a:pt x="50" y="746"/>
                  </a:cubicBezTo>
                  <a:cubicBezTo>
                    <a:pt x="30" y="716"/>
                    <a:pt x="11" y="746"/>
                    <a:pt x="1" y="716"/>
                  </a:cubicBezTo>
                  <a:cubicBezTo>
                    <a:pt x="21" y="648"/>
                    <a:pt x="109" y="638"/>
                    <a:pt x="148" y="589"/>
                  </a:cubicBezTo>
                  <a:cubicBezTo>
                    <a:pt x="178" y="550"/>
                    <a:pt x="197" y="501"/>
                    <a:pt x="227" y="461"/>
                  </a:cubicBezTo>
                  <a:lnTo>
                    <a:pt x="246" y="451"/>
                  </a:lnTo>
                  <a:cubicBezTo>
                    <a:pt x="276" y="422"/>
                    <a:pt x="394" y="353"/>
                    <a:pt x="443" y="412"/>
                  </a:cubicBezTo>
                  <a:lnTo>
                    <a:pt x="423" y="471"/>
                  </a:lnTo>
                  <a:cubicBezTo>
                    <a:pt x="492" y="510"/>
                    <a:pt x="551" y="451"/>
                    <a:pt x="541" y="393"/>
                  </a:cubicBezTo>
                  <a:cubicBezTo>
                    <a:pt x="521" y="353"/>
                    <a:pt x="472" y="353"/>
                    <a:pt x="492" y="314"/>
                  </a:cubicBezTo>
                  <a:cubicBezTo>
                    <a:pt x="501" y="275"/>
                    <a:pt x="590" y="226"/>
                    <a:pt x="590" y="216"/>
                  </a:cubicBezTo>
                  <a:cubicBezTo>
                    <a:pt x="619" y="196"/>
                    <a:pt x="658" y="226"/>
                    <a:pt x="698" y="206"/>
                  </a:cubicBezTo>
                  <a:cubicBezTo>
                    <a:pt x="737" y="177"/>
                    <a:pt x="747" y="147"/>
                    <a:pt x="766" y="118"/>
                  </a:cubicBezTo>
                  <a:cubicBezTo>
                    <a:pt x="835" y="59"/>
                    <a:pt x="1149" y="0"/>
                    <a:pt x="1179" y="10"/>
                  </a:cubicBezTo>
                  <a:cubicBezTo>
                    <a:pt x="1228" y="20"/>
                    <a:pt x="1257" y="20"/>
                    <a:pt x="1306" y="20"/>
                  </a:cubicBezTo>
                  <a:lnTo>
                    <a:pt x="1306" y="29"/>
                  </a:lnTo>
                  <a:cubicBezTo>
                    <a:pt x="1296" y="49"/>
                    <a:pt x="1257" y="69"/>
                    <a:pt x="1149" y="108"/>
                  </a:cubicBezTo>
                  <a:cubicBezTo>
                    <a:pt x="1188" y="108"/>
                    <a:pt x="1208" y="98"/>
                    <a:pt x="1247" y="98"/>
                  </a:cubicBezTo>
                  <a:cubicBezTo>
                    <a:pt x="1198" y="128"/>
                    <a:pt x="1149" y="196"/>
                    <a:pt x="1090" y="226"/>
                  </a:cubicBezTo>
                  <a:cubicBezTo>
                    <a:pt x="1139" y="226"/>
                    <a:pt x="1139" y="226"/>
                    <a:pt x="1188" y="206"/>
                  </a:cubicBezTo>
                  <a:cubicBezTo>
                    <a:pt x="1237" y="177"/>
                    <a:pt x="1247" y="167"/>
                    <a:pt x="1277" y="177"/>
                  </a:cubicBezTo>
                  <a:cubicBezTo>
                    <a:pt x="1277" y="206"/>
                    <a:pt x="1208" y="255"/>
                    <a:pt x="1061" y="344"/>
                  </a:cubicBezTo>
                  <a:cubicBezTo>
                    <a:pt x="1483" y="147"/>
                    <a:pt x="1483" y="147"/>
                    <a:pt x="1542" y="196"/>
                  </a:cubicBezTo>
                  <a:cubicBezTo>
                    <a:pt x="1571" y="226"/>
                    <a:pt x="1532" y="265"/>
                    <a:pt x="1532" y="265"/>
                  </a:cubicBezTo>
                  <a:cubicBezTo>
                    <a:pt x="1453" y="324"/>
                    <a:pt x="1355" y="314"/>
                    <a:pt x="1287" y="363"/>
                  </a:cubicBezTo>
                  <a:cubicBezTo>
                    <a:pt x="1159" y="422"/>
                    <a:pt x="1051" y="510"/>
                    <a:pt x="933" y="569"/>
                  </a:cubicBezTo>
                  <a:cubicBezTo>
                    <a:pt x="806" y="648"/>
                    <a:pt x="806" y="648"/>
                    <a:pt x="815" y="697"/>
                  </a:cubicBezTo>
                  <a:cubicBezTo>
                    <a:pt x="884" y="795"/>
                    <a:pt x="786" y="844"/>
                    <a:pt x="717" y="86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82;p52">
              <a:extLst>
                <a:ext uri="{FF2B5EF4-FFF2-40B4-BE49-F238E27FC236}">
                  <a16:creationId xmlns:a16="http://schemas.microsoft.com/office/drawing/2014/main" id="{AB28B992-33F6-4D05-A79C-788CC07E0275}"/>
                </a:ext>
              </a:extLst>
            </p:cNvPr>
            <p:cNvSpPr/>
            <p:nvPr/>
          </p:nvSpPr>
          <p:spPr>
            <a:xfrm>
              <a:off x="4766547" y="2061043"/>
              <a:ext cx="72236" cy="50105"/>
            </a:xfrm>
            <a:custGeom>
              <a:avLst/>
              <a:gdLst/>
              <a:ahLst/>
              <a:cxnLst/>
              <a:rect l="l" t="t" r="r" b="b"/>
              <a:pathLst>
                <a:path w="1247" h="865" extrusionOk="0">
                  <a:moveTo>
                    <a:pt x="1188" y="521"/>
                  </a:moveTo>
                  <a:cubicBezTo>
                    <a:pt x="1247" y="707"/>
                    <a:pt x="1011" y="580"/>
                    <a:pt x="1011" y="570"/>
                  </a:cubicBezTo>
                  <a:cubicBezTo>
                    <a:pt x="1011" y="570"/>
                    <a:pt x="982" y="521"/>
                    <a:pt x="953" y="482"/>
                  </a:cubicBezTo>
                  <a:cubicBezTo>
                    <a:pt x="894" y="383"/>
                    <a:pt x="796" y="334"/>
                    <a:pt x="796" y="393"/>
                  </a:cubicBezTo>
                  <a:cubicBezTo>
                    <a:pt x="796" y="413"/>
                    <a:pt x="805" y="462"/>
                    <a:pt x="894" y="639"/>
                  </a:cubicBezTo>
                  <a:cubicBezTo>
                    <a:pt x="913" y="688"/>
                    <a:pt x="943" y="756"/>
                    <a:pt x="943" y="776"/>
                  </a:cubicBezTo>
                  <a:cubicBezTo>
                    <a:pt x="943" y="864"/>
                    <a:pt x="796" y="766"/>
                    <a:pt x="796" y="756"/>
                  </a:cubicBezTo>
                  <a:cubicBezTo>
                    <a:pt x="550" y="560"/>
                    <a:pt x="1" y="30"/>
                    <a:pt x="207" y="1"/>
                  </a:cubicBezTo>
                  <a:lnTo>
                    <a:pt x="217" y="1"/>
                  </a:lnTo>
                  <a:cubicBezTo>
                    <a:pt x="275" y="1"/>
                    <a:pt x="315" y="30"/>
                    <a:pt x="403" y="89"/>
                  </a:cubicBezTo>
                  <a:cubicBezTo>
                    <a:pt x="403" y="20"/>
                    <a:pt x="403" y="20"/>
                    <a:pt x="423" y="20"/>
                  </a:cubicBezTo>
                  <a:cubicBezTo>
                    <a:pt x="462" y="30"/>
                    <a:pt x="540" y="79"/>
                    <a:pt x="599" y="138"/>
                  </a:cubicBezTo>
                  <a:lnTo>
                    <a:pt x="639" y="177"/>
                  </a:lnTo>
                  <a:cubicBezTo>
                    <a:pt x="688" y="197"/>
                    <a:pt x="737" y="217"/>
                    <a:pt x="766" y="236"/>
                  </a:cubicBezTo>
                  <a:cubicBezTo>
                    <a:pt x="835" y="275"/>
                    <a:pt x="884" y="315"/>
                    <a:pt x="943" y="344"/>
                  </a:cubicBezTo>
                  <a:cubicBezTo>
                    <a:pt x="1159" y="472"/>
                    <a:pt x="1178" y="482"/>
                    <a:pt x="1188" y="5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83;p52">
              <a:extLst>
                <a:ext uri="{FF2B5EF4-FFF2-40B4-BE49-F238E27FC236}">
                  <a16:creationId xmlns:a16="http://schemas.microsoft.com/office/drawing/2014/main" id="{C369FF07-F94C-4BC2-B703-E51681FAA80D}"/>
                </a:ext>
              </a:extLst>
            </p:cNvPr>
            <p:cNvSpPr/>
            <p:nvPr/>
          </p:nvSpPr>
          <p:spPr>
            <a:xfrm>
              <a:off x="4741001" y="2345869"/>
              <a:ext cx="67138" cy="113707"/>
            </a:xfrm>
            <a:custGeom>
              <a:avLst/>
              <a:gdLst/>
              <a:ahLst/>
              <a:cxnLst/>
              <a:rect l="l" t="t" r="r" b="b"/>
              <a:pathLst>
                <a:path w="1159" h="1963" extrusionOk="0">
                  <a:moveTo>
                    <a:pt x="1158" y="1502"/>
                  </a:moveTo>
                  <a:cubicBezTo>
                    <a:pt x="1138" y="1659"/>
                    <a:pt x="1021" y="1796"/>
                    <a:pt x="952" y="1835"/>
                  </a:cubicBezTo>
                  <a:cubicBezTo>
                    <a:pt x="903" y="1855"/>
                    <a:pt x="216" y="1963"/>
                    <a:pt x="177" y="1963"/>
                  </a:cubicBezTo>
                  <a:lnTo>
                    <a:pt x="177" y="1963"/>
                  </a:lnTo>
                  <a:lnTo>
                    <a:pt x="177" y="1963"/>
                  </a:lnTo>
                  <a:lnTo>
                    <a:pt x="177" y="1963"/>
                  </a:lnTo>
                  <a:lnTo>
                    <a:pt x="177" y="1963"/>
                  </a:lnTo>
                  <a:lnTo>
                    <a:pt x="177" y="1963"/>
                  </a:lnTo>
                  <a:lnTo>
                    <a:pt x="177" y="1963"/>
                  </a:lnTo>
                  <a:lnTo>
                    <a:pt x="177" y="1963"/>
                  </a:lnTo>
                  <a:lnTo>
                    <a:pt x="177" y="1963"/>
                  </a:lnTo>
                  <a:cubicBezTo>
                    <a:pt x="157" y="1963"/>
                    <a:pt x="157" y="1963"/>
                    <a:pt x="69" y="1914"/>
                  </a:cubicBezTo>
                  <a:cubicBezTo>
                    <a:pt x="118" y="1806"/>
                    <a:pt x="118" y="1806"/>
                    <a:pt x="285" y="1649"/>
                  </a:cubicBezTo>
                  <a:cubicBezTo>
                    <a:pt x="137" y="1590"/>
                    <a:pt x="137" y="1590"/>
                    <a:pt x="137" y="1512"/>
                  </a:cubicBezTo>
                  <a:cubicBezTo>
                    <a:pt x="137" y="1433"/>
                    <a:pt x="157" y="1276"/>
                    <a:pt x="275" y="1227"/>
                  </a:cubicBezTo>
                  <a:cubicBezTo>
                    <a:pt x="334" y="1207"/>
                    <a:pt x="422" y="1207"/>
                    <a:pt x="451" y="1217"/>
                  </a:cubicBezTo>
                  <a:cubicBezTo>
                    <a:pt x="451" y="1198"/>
                    <a:pt x="451" y="1198"/>
                    <a:pt x="412" y="1050"/>
                  </a:cubicBezTo>
                  <a:cubicBezTo>
                    <a:pt x="226" y="1207"/>
                    <a:pt x="216" y="1148"/>
                    <a:pt x="177" y="805"/>
                  </a:cubicBezTo>
                  <a:cubicBezTo>
                    <a:pt x="59" y="776"/>
                    <a:pt x="0" y="756"/>
                    <a:pt x="20" y="540"/>
                  </a:cubicBezTo>
                  <a:cubicBezTo>
                    <a:pt x="49" y="275"/>
                    <a:pt x="79" y="157"/>
                    <a:pt x="255" y="40"/>
                  </a:cubicBezTo>
                  <a:cubicBezTo>
                    <a:pt x="304" y="20"/>
                    <a:pt x="324" y="0"/>
                    <a:pt x="363" y="0"/>
                  </a:cubicBezTo>
                  <a:cubicBezTo>
                    <a:pt x="461" y="20"/>
                    <a:pt x="461" y="69"/>
                    <a:pt x="451" y="265"/>
                  </a:cubicBezTo>
                  <a:cubicBezTo>
                    <a:pt x="510" y="285"/>
                    <a:pt x="569" y="324"/>
                    <a:pt x="638" y="344"/>
                  </a:cubicBezTo>
                  <a:cubicBezTo>
                    <a:pt x="589" y="432"/>
                    <a:pt x="559" y="491"/>
                    <a:pt x="510" y="589"/>
                  </a:cubicBezTo>
                  <a:lnTo>
                    <a:pt x="589" y="668"/>
                  </a:lnTo>
                  <a:cubicBezTo>
                    <a:pt x="618" y="707"/>
                    <a:pt x="648" y="726"/>
                    <a:pt x="648" y="736"/>
                  </a:cubicBezTo>
                  <a:cubicBezTo>
                    <a:pt x="697" y="815"/>
                    <a:pt x="707" y="883"/>
                    <a:pt x="756" y="962"/>
                  </a:cubicBezTo>
                  <a:cubicBezTo>
                    <a:pt x="795" y="1011"/>
                    <a:pt x="844" y="1050"/>
                    <a:pt x="883" y="1099"/>
                  </a:cubicBezTo>
                  <a:cubicBezTo>
                    <a:pt x="932" y="1168"/>
                    <a:pt x="952" y="1256"/>
                    <a:pt x="1001" y="1325"/>
                  </a:cubicBezTo>
                  <a:cubicBezTo>
                    <a:pt x="1040" y="1374"/>
                    <a:pt x="1109" y="1394"/>
                    <a:pt x="1158" y="1453"/>
                  </a:cubicBezTo>
                  <a:cubicBezTo>
                    <a:pt x="1148" y="1413"/>
                    <a:pt x="1158" y="1443"/>
                    <a:pt x="1158" y="15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584;p52">
              <a:extLst>
                <a:ext uri="{FF2B5EF4-FFF2-40B4-BE49-F238E27FC236}">
                  <a16:creationId xmlns:a16="http://schemas.microsoft.com/office/drawing/2014/main" id="{BF278AA5-61F9-4344-9E01-AA5181A281E4}"/>
                </a:ext>
              </a:extLst>
            </p:cNvPr>
            <p:cNvSpPr/>
            <p:nvPr/>
          </p:nvSpPr>
          <p:spPr>
            <a:xfrm>
              <a:off x="4627289" y="2228162"/>
              <a:ext cx="71656" cy="48947"/>
            </a:xfrm>
            <a:custGeom>
              <a:avLst/>
              <a:gdLst/>
              <a:ahLst/>
              <a:cxnLst/>
              <a:rect l="l" t="t" r="r" b="b"/>
              <a:pathLst>
                <a:path w="1237" h="845" extrusionOk="0">
                  <a:moveTo>
                    <a:pt x="1178" y="472"/>
                  </a:moveTo>
                  <a:cubicBezTo>
                    <a:pt x="1178" y="472"/>
                    <a:pt x="1080" y="698"/>
                    <a:pt x="462" y="845"/>
                  </a:cubicBezTo>
                  <a:lnTo>
                    <a:pt x="462" y="835"/>
                  </a:lnTo>
                  <a:cubicBezTo>
                    <a:pt x="393" y="796"/>
                    <a:pt x="305" y="815"/>
                    <a:pt x="246" y="747"/>
                  </a:cubicBezTo>
                  <a:lnTo>
                    <a:pt x="246" y="737"/>
                  </a:lnTo>
                  <a:cubicBezTo>
                    <a:pt x="206" y="688"/>
                    <a:pt x="177" y="629"/>
                    <a:pt x="148" y="580"/>
                  </a:cubicBezTo>
                  <a:cubicBezTo>
                    <a:pt x="108" y="521"/>
                    <a:pt x="30" y="482"/>
                    <a:pt x="10" y="423"/>
                  </a:cubicBezTo>
                  <a:cubicBezTo>
                    <a:pt x="10" y="403"/>
                    <a:pt x="0" y="40"/>
                    <a:pt x="148" y="1"/>
                  </a:cubicBezTo>
                  <a:lnTo>
                    <a:pt x="157" y="1"/>
                  </a:lnTo>
                  <a:cubicBezTo>
                    <a:pt x="226" y="20"/>
                    <a:pt x="295" y="60"/>
                    <a:pt x="295" y="60"/>
                  </a:cubicBezTo>
                  <a:cubicBezTo>
                    <a:pt x="324" y="89"/>
                    <a:pt x="324" y="138"/>
                    <a:pt x="363" y="177"/>
                  </a:cubicBezTo>
                  <a:cubicBezTo>
                    <a:pt x="373" y="187"/>
                    <a:pt x="393" y="197"/>
                    <a:pt x="412" y="197"/>
                  </a:cubicBezTo>
                  <a:cubicBezTo>
                    <a:pt x="471" y="197"/>
                    <a:pt x="520" y="177"/>
                    <a:pt x="589" y="177"/>
                  </a:cubicBezTo>
                  <a:cubicBezTo>
                    <a:pt x="648" y="177"/>
                    <a:pt x="707" y="187"/>
                    <a:pt x="766" y="177"/>
                  </a:cubicBezTo>
                  <a:cubicBezTo>
                    <a:pt x="805" y="158"/>
                    <a:pt x="844" y="138"/>
                    <a:pt x="884" y="138"/>
                  </a:cubicBezTo>
                  <a:cubicBezTo>
                    <a:pt x="893" y="138"/>
                    <a:pt x="933" y="138"/>
                    <a:pt x="982" y="148"/>
                  </a:cubicBezTo>
                  <a:cubicBezTo>
                    <a:pt x="962" y="138"/>
                    <a:pt x="1237" y="276"/>
                    <a:pt x="1178" y="4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85;p52">
              <a:extLst>
                <a:ext uri="{FF2B5EF4-FFF2-40B4-BE49-F238E27FC236}">
                  <a16:creationId xmlns:a16="http://schemas.microsoft.com/office/drawing/2014/main" id="{333F5906-D3EC-4971-BD94-B6895F1D7C03}"/>
                </a:ext>
              </a:extLst>
            </p:cNvPr>
            <p:cNvSpPr/>
            <p:nvPr/>
          </p:nvSpPr>
          <p:spPr>
            <a:xfrm>
              <a:off x="4313494" y="1992284"/>
              <a:ext cx="59723" cy="25603"/>
            </a:xfrm>
            <a:custGeom>
              <a:avLst/>
              <a:gdLst/>
              <a:ahLst/>
              <a:cxnLst/>
              <a:rect l="l" t="t" r="r" b="b"/>
              <a:pathLst>
                <a:path w="1031" h="442" extrusionOk="0">
                  <a:moveTo>
                    <a:pt x="726" y="304"/>
                  </a:moveTo>
                  <a:cubicBezTo>
                    <a:pt x="481" y="304"/>
                    <a:pt x="461" y="304"/>
                    <a:pt x="196" y="393"/>
                  </a:cubicBezTo>
                  <a:cubicBezTo>
                    <a:pt x="98" y="412"/>
                    <a:pt x="89" y="432"/>
                    <a:pt x="79" y="412"/>
                  </a:cubicBezTo>
                  <a:lnTo>
                    <a:pt x="79" y="412"/>
                  </a:lnTo>
                  <a:lnTo>
                    <a:pt x="79" y="412"/>
                  </a:lnTo>
                  <a:lnTo>
                    <a:pt x="79" y="412"/>
                  </a:lnTo>
                  <a:lnTo>
                    <a:pt x="79" y="412"/>
                  </a:lnTo>
                  <a:lnTo>
                    <a:pt x="79" y="412"/>
                  </a:lnTo>
                  <a:lnTo>
                    <a:pt x="79" y="412"/>
                  </a:lnTo>
                  <a:lnTo>
                    <a:pt x="79" y="412"/>
                  </a:lnTo>
                  <a:lnTo>
                    <a:pt x="79" y="412"/>
                  </a:lnTo>
                  <a:cubicBezTo>
                    <a:pt x="49" y="403"/>
                    <a:pt x="30" y="442"/>
                    <a:pt x="0" y="412"/>
                  </a:cubicBezTo>
                  <a:lnTo>
                    <a:pt x="0" y="403"/>
                  </a:lnTo>
                  <a:cubicBezTo>
                    <a:pt x="49" y="363"/>
                    <a:pt x="118" y="344"/>
                    <a:pt x="167" y="304"/>
                  </a:cubicBezTo>
                  <a:cubicBezTo>
                    <a:pt x="187" y="295"/>
                    <a:pt x="196" y="255"/>
                    <a:pt x="236" y="246"/>
                  </a:cubicBezTo>
                  <a:cubicBezTo>
                    <a:pt x="344" y="206"/>
                    <a:pt x="412" y="187"/>
                    <a:pt x="589" y="138"/>
                  </a:cubicBezTo>
                  <a:cubicBezTo>
                    <a:pt x="717" y="98"/>
                    <a:pt x="834" y="49"/>
                    <a:pt x="962" y="10"/>
                  </a:cubicBezTo>
                  <a:cubicBezTo>
                    <a:pt x="1001" y="0"/>
                    <a:pt x="1011" y="0"/>
                    <a:pt x="1031" y="39"/>
                  </a:cubicBezTo>
                  <a:lnTo>
                    <a:pt x="1031" y="49"/>
                  </a:lnTo>
                  <a:cubicBezTo>
                    <a:pt x="1031" y="98"/>
                    <a:pt x="913" y="118"/>
                    <a:pt x="962" y="157"/>
                  </a:cubicBezTo>
                  <a:cubicBezTo>
                    <a:pt x="962" y="196"/>
                    <a:pt x="795" y="304"/>
                    <a:pt x="726" y="30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86;p52">
              <a:extLst>
                <a:ext uri="{FF2B5EF4-FFF2-40B4-BE49-F238E27FC236}">
                  <a16:creationId xmlns:a16="http://schemas.microsoft.com/office/drawing/2014/main" id="{4BB8C21E-84A6-41F9-92E6-47F4BBCB9B50}"/>
                </a:ext>
              </a:extLst>
            </p:cNvPr>
            <p:cNvSpPr/>
            <p:nvPr/>
          </p:nvSpPr>
          <p:spPr>
            <a:xfrm>
              <a:off x="4860332" y="2005897"/>
              <a:ext cx="54104" cy="23402"/>
            </a:xfrm>
            <a:custGeom>
              <a:avLst/>
              <a:gdLst/>
              <a:ahLst/>
              <a:cxnLst/>
              <a:rect l="l" t="t" r="r" b="b"/>
              <a:pathLst>
                <a:path w="934" h="404" extrusionOk="0">
                  <a:moveTo>
                    <a:pt x="658" y="256"/>
                  </a:moveTo>
                  <a:cubicBezTo>
                    <a:pt x="707" y="275"/>
                    <a:pt x="894" y="364"/>
                    <a:pt x="933" y="403"/>
                  </a:cubicBezTo>
                  <a:lnTo>
                    <a:pt x="933" y="403"/>
                  </a:lnTo>
                  <a:cubicBezTo>
                    <a:pt x="894" y="403"/>
                    <a:pt x="864" y="383"/>
                    <a:pt x="835" y="383"/>
                  </a:cubicBezTo>
                  <a:lnTo>
                    <a:pt x="835" y="383"/>
                  </a:lnTo>
                  <a:lnTo>
                    <a:pt x="835" y="383"/>
                  </a:lnTo>
                  <a:cubicBezTo>
                    <a:pt x="747" y="403"/>
                    <a:pt x="30" y="60"/>
                    <a:pt x="1" y="1"/>
                  </a:cubicBezTo>
                  <a:cubicBezTo>
                    <a:pt x="11" y="1"/>
                    <a:pt x="21" y="1"/>
                    <a:pt x="79" y="20"/>
                  </a:cubicBezTo>
                  <a:cubicBezTo>
                    <a:pt x="158" y="50"/>
                    <a:pt x="217" y="69"/>
                    <a:pt x="217" y="69"/>
                  </a:cubicBezTo>
                  <a:cubicBezTo>
                    <a:pt x="276" y="99"/>
                    <a:pt x="325" y="138"/>
                    <a:pt x="393" y="148"/>
                  </a:cubicBezTo>
                  <a:cubicBezTo>
                    <a:pt x="423" y="158"/>
                    <a:pt x="462" y="148"/>
                    <a:pt x="501" y="158"/>
                  </a:cubicBezTo>
                  <a:cubicBezTo>
                    <a:pt x="501" y="158"/>
                    <a:pt x="511" y="158"/>
                    <a:pt x="521" y="168"/>
                  </a:cubicBezTo>
                  <a:cubicBezTo>
                    <a:pt x="511" y="197"/>
                    <a:pt x="570" y="217"/>
                    <a:pt x="658" y="2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587;p52">
              <a:extLst>
                <a:ext uri="{FF2B5EF4-FFF2-40B4-BE49-F238E27FC236}">
                  <a16:creationId xmlns:a16="http://schemas.microsoft.com/office/drawing/2014/main" id="{17AB66BE-2445-472B-8F9A-6E83A297DBCF}"/>
                </a:ext>
              </a:extLst>
            </p:cNvPr>
            <p:cNvSpPr/>
            <p:nvPr/>
          </p:nvSpPr>
          <p:spPr>
            <a:xfrm>
              <a:off x="4373160" y="1989967"/>
              <a:ext cx="51787" cy="22822"/>
            </a:xfrm>
            <a:custGeom>
              <a:avLst/>
              <a:gdLst/>
              <a:ahLst/>
              <a:cxnLst/>
              <a:rect l="l" t="t" r="r" b="b"/>
              <a:pathLst>
                <a:path w="894" h="394" extrusionOk="0">
                  <a:moveTo>
                    <a:pt x="580" y="335"/>
                  </a:moveTo>
                  <a:cubicBezTo>
                    <a:pt x="462" y="374"/>
                    <a:pt x="364" y="393"/>
                    <a:pt x="305" y="393"/>
                  </a:cubicBezTo>
                  <a:cubicBezTo>
                    <a:pt x="295" y="393"/>
                    <a:pt x="295" y="393"/>
                    <a:pt x="285" y="384"/>
                  </a:cubicBezTo>
                  <a:cubicBezTo>
                    <a:pt x="275" y="364"/>
                    <a:pt x="236" y="344"/>
                    <a:pt x="197" y="335"/>
                  </a:cubicBezTo>
                  <a:cubicBezTo>
                    <a:pt x="138" y="325"/>
                    <a:pt x="79" y="335"/>
                    <a:pt x="10" y="325"/>
                  </a:cubicBezTo>
                  <a:cubicBezTo>
                    <a:pt x="10" y="325"/>
                    <a:pt x="1" y="325"/>
                    <a:pt x="10" y="315"/>
                  </a:cubicBezTo>
                  <a:cubicBezTo>
                    <a:pt x="50" y="266"/>
                    <a:pt x="99" y="246"/>
                    <a:pt x="187" y="236"/>
                  </a:cubicBezTo>
                  <a:cubicBezTo>
                    <a:pt x="177" y="187"/>
                    <a:pt x="177" y="138"/>
                    <a:pt x="256" y="99"/>
                  </a:cubicBezTo>
                  <a:cubicBezTo>
                    <a:pt x="256" y="99"/>
                    <a:pt x="678" y="1"/>
                    <a:pt x="697" y="30"/>
                  </a:cubicBezTo>
                  <a:lnTo>
                    <a:pt x="697" y="30"/>
                  </a:lnTo>
                  <a:lnTo>
                    <a:pt x="619" y="119"/>
                  </a:lnTo>
                  <a:cubicBezTo>
                    <a:pt x="589" y="138"/>
                    <a:pt x="570" y="148"/>
                    <a:pt x="521" y="178"/>
                  </a:cubicBezTo>
                  <a:cubicBezTo>
                    <a:pt x="442" y="217"/>
                    <a:pt x="432" y="227"/>
                    <a:pt x="442" y="236"/>
                  </a:cubicBezTo>
                  <a:lnTo>
                    <a:pt x="442" y="236"/>
                  </a:lnTo>
                  <a:lnTo>
                    <a:pt x="442" y="236"/>
                  </a:lnTo>
                  <a:lnTo>
                    <a:pt x="442" y="236"/>
                  </a:lnTo>
                  <a:lnTo>
                    <a:pt x="442" y="236"/>
                  </a:lnTo>
                  <a:lnTo>
                    <a:pt x="442" y="236"/>
                  </a:lnTo>
                  <a:lnTo>
                    <a:pt x="442" y="236"/>
                  </a:lnTo>
                  <a:lnTo>
                    <a:pt x="442" y="236"/>
                  </a:lnTo>
                  <a:lnTo>
                    <a:pt x="442" y="236"/>
                  </a:lnTo>
                  <a:lnTo>
                    <a:pt x="452" y="266"/>
                  </a:lnTo>
                  <a:cubicBezTo>
                    <a:pt x="697" y="138"/>
                    <a:pt x="845" y="89"/>
                    <a:pt x="894" y="129"/>
                  </a:cubicBezTo>
                  <a:cubicBezTo>
                    <a:pt x="894" y="138"/>
                    <a:pt x="894" y="138"/>
                    <a:pt x="825" y="168"/>
                  </a:cubicBezTo>
                  <a:cubicBezTo>
                    <a:pt x="697" y="217"/>
                    <a:pt x="678" y="227"/>
                    <a:pt x="668" y="236"/>
                  </a:cubicBezTo>
                  <a:cubicBezTo>
                    <a:pt x="668" y="266"/>
                    <a:pt x="688" y="246"/>
                    <a:pt x="697" y="266"/>
                  </a:cubicBezTo>
                  <a:cubicBezTo>
                    <a:pt x="668" y="286"/>
                    <a:pt x="589" y="325"/>
                    <a:pt x="580" y="33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88;p52">
              <a:extLst>
                <a:ext uri="{FF2B5EF4-FFF2-40B4-BE49-F238E27FC236}">
                  <a16:creationId xmlns:a16="http://schemas.microsoft.com/office/drawing/2014/main" id="{A4363008-5B3D-4410-A59C-72AEA79E201B}"/>
                </a:ext>
              </a:extLst>
            </p:cNvPr>
            <p:cNvSpPr/>
            <p:nvPr/>
          </p:nvSpPr>
          <p:spPr>
            <a:xfrm>
              <a:off x="4340199" y="2028662"/>
              <a:ext cx="48949" cy="27920"/>
            </a:xfrm>
            <a:custGeom>
              <a:avLst/>
              <a:gdLst/>
              <a:ahLst/>
              <a:cxnLst/>
              <a:rect l="l" t="t" r="r" b="b"/>
              <a:pathLst>
                <a:path w="845" h="482" extrusionOk="0">
                  <a:moveTo>
                    <a:pt x="413" y="383"/>
                  </a:moveTo>
                  <a:cubicBezTo>
                    <a:pt x="354" y="412"/>
                    <a:pt x="314" y="432"/>
                    <a:pt x="295" y="432"/>
                  </a:cubicBezTo>
                  <a:cubicBezTo>
                    <a:pt x="256" y="442"/>
                    <a:pt x="216" y="432"/>
                    <a:pt x="167" y="442"/>
                  </a:cubicBezTo>
                  <a:cubicBezTo>
                    <a:pt x="118" y="452"/>
                    <a:pt x="79" y="461"/>
                    <a:pt x="30" y="481"/>
                  </a:cubicBezTo>
                  <a:cubicBezTo>
                    <a:pt x="20" y="481"/>
                    <a:pt x="0" y="481"/>
                    <a:pt x="10" y="452"/>
                  </a:cubicBezTo>
                  <a:cubicBezTo>
                    <a:pt x="10" y="442"/>
                    <a:pt x="20" y="432"/>
                    <a:pt x="20" y="432"/>
                  </a:cubicBezTo>
                  <a:cubicBezTo>
                    <a:pt x="79" y="363"/>
                    <a:pt x="157" y="334"/>
                    <a:pt x="207" y="265"/>
                  </a:cubicBezTo>
                  <a:cubicBezTo>
                    <a:pt x="226" y="236"/>
                    <a:pt x="236" y="197"/>
                    <a:pt x="275" y="157"/>
                  </a:cubicBezTo>
                  <a:cubicBezTo>
                    <a:pt x="305" y="147"/>
                    <a:pt x="422" y="69"/>
                    <a:pt x="422" y="108"/>
                  </a:cubicBezTo>
                  <a:cubicBezTo>
                    <a:pt x="422" y="118"/>
                    <a:pt x="413" y="147"/>
                    <a:pt x="373" y="187"/>
                  </a:cubicBezTo>
                  <a:cubicBezTo>
                    <a:pt x="462" y="147"/>
                    <a:pt x="472" y="138"/>
                    <a:pt x="501" y="108"/>
                  </a:cubicBezTo>
                  <a:cubicBezTo>
                    <a:pt x="540" y="69"/>
                    <a:pt x="599" y="40"/>
                    <a:pt x="599" y="40"/>
                  </a:cubicBezTo>
                  <a:cubicBezTo>
                    <a:pt x="746" y="0"/>
                    <a:pt x="815" y="59"/>
                    <a:pt x="844" y="69"/>
                  </a:cubicBezTo>
                  <a:lnTo>
                    <a:pt x="844" y="89"/>
                  </a:lnTo>
                  <a:cubicBezTo>
                    <a:pt x="815" y="138"/>
                    <a:pt x="697" y="187"/>
                    <a:pt x="609" y="216"/>
                  </a:cubicBezTo>
                  <a:cubicBezTo>
                    <a:pt x="579" y="236"/>
                    <a:pt x="570" y="236"/>
                    <a:pt x="550" y="246"/>
                  </a:cubicBezTo>
                  <a:cubicBezTo>
                    <a:pt x="511" y="265"/>
                    <a:pt x="511" y="314"/>
                    <a:pt x="462" y="344"/>
                  </a:cubicBezTo>
                  <a:cubicBezTo>
                    <a:pt x="472" y="344"/>
                    <a:pt x="452" y="354"/>
                    <a:pt x="413" y="3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589;p52">
              <a:extLst>
                <a:ext uri="{FF2B5EF4-FFF2-40B4-BE49-F238E27FC236}">
                  <a16:creationId xmlns:a16="http://schemas.microsoft.com/office/drawing/2014/main" id="{B7592A39-BB0A-4C0C-B838-EF48083C0448}"/>
                </a:ext>
              </a:extLst>
            </p:cNvPr>
            <p:cNvSpPr/>
            <p:nvPr/>
          </p:nvSpPr>
          <p:spPr>
            <a:xfrm>
              <a:off x="4788154" y="2051948"/>
              <a:ext cx="32439" cy="19984"/>
            </a:xfrm>
            <a:custGeom>
              <a:avLst/>
              <a:gdLst/>
              <a:ahLst/>
              <a:cxnLst/>
              <a:rect l="l" t="t" r="r" b="b"/>
              <a:pathLst>
                <a:path w="560" h="345" extrusionOk="0">
                  <a:moveTo>
                    <a:pt x="472" y="148"/>
                  </a:moveTo>
                  <a:cubicBezTo>
                    <a:pt x="501" y="187"/>
                    <a:pt x="560" y="344"/>
                    <a:pt x="501" y="344"/>
                  </a:cubicBezTo>
                  <a:cubicBezTo>
                    <a:pt x="472" y="344"/>
                    <a:pt x="442" y="324"/>
                    <a:pt x="413" y="305"/>
                  </a:cubicBezTo>
                  <a:cubicBezTo>
                    <a:pt x="383" y="295"/>
                    <a:pt x="364" y="305"/>
                    <a:pt x="324" y="305"/>
                  </a:cubicBezTo>
                  <a:cubicBezTo>
                    <a:pt x="275" y="295"/>
                    <a:pt x="236" y="275"/>
                    <a:pt x="207" y="256"/>
                  </a:cubicBezTo>
                  <a:cubicBezTo>
                    <a:pt x="30" y="138"/>
                    <a:pt x="1" y="59"/>
                    <a:pt x="30" y="50"/>
                  </a:cubicBezTo>
                  <a:cubicBezTo>
                    <a:pt x="40" y="30"/>
                    <a:pt x="118" y="59"/>
                    <a:pt x="187" y="109"/>
                  </a:cubicBezTo>
                  <a:cubicBezTo>
                    <a:pt x="148" y="40"/>
                    <a:pt x="148" y="30"/>
                    <a:pt x="177" y="10"/>
                  </a:cubicBezTo>
                  <a:cubicBezTo>
                    <a:pt x="187" y="1"/>
                    <a:pt x="383" y="40"/>
                    <a:pt x="472" y="1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590;p52">
              <a:extLst>
                <a:ext uri="{FF2B5EF4-FFF2-40B4-BE49-F238E27FC236}">
                  <a16:creationId xmlns:a16="http://schemas.microsoft.com/office/drawing/2014/main" id="{CBF287B7-BC6B-4880-B2D0-B99E9F870AF8}"/>
                </a:ext>
              </a:extLst>
            </p:cNvPr>
            <p:cNvSpPr/>
            <p:nvPr/>
          </p:nvSpPr>
          <p:spPr>
            <a:xfrm>
              <a:off x="4705723" y="2390183"/>
              <a:ext cx="44952" cy="51206"/>
            </a:xfrm>
            <a:custGeom>
              <a:avLst/>
              <a:gdLst/>
              <a:ahLst/>
              <a:cxnLst/>
              <a:rect l="l" t="t" r="r" b="b"/>
              <a:pathLst>
                <a:path w="776" h="884" extrusionOk="0">
                  <a:moveTo>
                    <a:pt x="756" y="246"/>
                  </a:moveTo>
                  <a:cubicBezTo>
                    <a:pt x="717" y="266"/>
                    <a:pt x="678" y="295"/>
                    <a:pt x="658" y="325"/>
                  </a:cubicBezTo>
                  <a:cubicBezTo>
                    <a:pt x="688" y="511"/>
                    <a:pt x="678" y="590"/>
                    <a:pt x="609" y="688"/>
                  </a:cubicBezTo>
                  <a:cubicBezTo>
                    <a:pt x="472" y="678"/>
                    <a:pt x="383" y="737"/>
                    <a:pt x="334" y="786"/>
                  </a:cubicBezTo>
                  <a:cubicBezTo>
                    <a:pt x="217" y="884"/>
                    <a:pt x="118" y="796"/>
                    <a:pt x="79" y="776"/>
                  </a:cubicBezTo>
                  <a:cubicBezTo>
                    <a:pt x="79" y="776"/>
                    <a:pt x="1" y="688"/>
                    <a:pt x="89" y="599"/>
                  </a:cubicBezTo>
                  <a:cubicBezTo>
                    <a:pt x="217" y="482"/>
                    <a:pt x="217" y="374"/>
                    <a:pt x="118" y="158"/>
                  </a:cubicBezTo>
                  <a:cubicBezTo>
                    <a:pt x="275" y="138"/>
                    <a:pt x="275" y="138"/>
                    <a:pt x="275" y="148"/>
                  </a:cubicBezTo>
                  <a:cubicBezTo>
                    <a:pt x="334" y="158"/>
                    <a:pt x="334" y="158"/>
                    <a:pt x="344" y="148"/>
                  </a:cubicBezTo>
                  <a:cubicBezTo>
                    <a:pt x="383" y="138"/>
                    <a:pt x="413" y="128"/>
                    <a:pt x="442" y="89"/>
                  </a:cubicBezTo>
                  <a:cubicBezTo>
                    <a:pt x="531" y="11"/>
                    <a:pt x="570" y="1"/>
                    <a:pt x="619" y="1"/>
                  </a:cubicBezTo>
                  <a:cubicBezTo>
                    <a:pt x="688" y="11"/>
                    <a:pt x="727" y="79"/>
                    <a:pt x="776" y="236"/>
                  </a:cubicBezTo>
                  <a:cubicBezTo>
                    <a:pt x="766" y="236"/>
                    <a:pt x="756" y="236"/>
                    <a:pt x="756" y="2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91;p52">
              <a:extLst>
                <a:ext uri="{FF2B5EF4-FFF2-40B4-BE49-F238E27FC236}">
                  <a16:creationId xmlns:a16="http://schemas.microsoft.com/office/drawing/2014/main" id="{3A87B5CC-6A63-4F13-82B8-F2AB489727C5}"/>
                </a:ext>
              </a:extLst>
            </p:cNvPr>
            <p:cNvSpPr/>
            <p:nvPr/>
          </p:nvSpPr>
          <p:spPr>
            <a:xfrm>
              <a:off x="4397026" y="2009314"/>
              <a:ext cx="38753" cy="18826"/>
            </a:xfrm>
            <a:custGeom>
              <a:avLst/>
              <a:gdLst/>
              <a:ahLst/>
              <a:cxnLst/>
              <a:rect l="l" t="t" r="r" b="b"/>
              <a:pathLst>
                <a:path w="669" h="325" extrusionOk="0">
                  <a:moveTo>
                    <a:pt x="295" y="246"/>
                  </a:moveTo>
                  <a:cubicBezTo>
                    <a:pt x="246" y="275"/>
                    <a:pt x="1" y="324"/>
                    <a:pt x="50" y="236"/>
                  </a:cubicBezTo>
                  <a:cubicBezTo>
                    <a:pt x="50" y="226"/>
                    <a:pt x="70" y="207"/>
                    <a:pt x="70" y="207"/>
                  </a:cubicBezTo>
                  <a:cubicBezTo>
                    <a:pt x="70" y="207"/>
                    <a:pt x="79" y="207"/>
                    <a:pt x="79" y="197"/>
                  </a:cubicBezTo>
                  <a:cubicBezTo>
                    <a:pt x="109" y="187"/>
                    <a:pt x="148" y="177"/>
                    <a:pt x="168" y="148"/>
                  </a:cubicBezTo>
                  <a:cubicBezTo>
                    <a:pt x="197" y="138"/>
                    <a:pt x="217" y="109"/>
                    <a:pt x="256" y="89"/>
                  </a:cubicBezTo>
                  <a:lnTo>
                    <a:pt x="266" y="79"/>
                  </a:lnTo>
                  <a:cubicBezTo>
                    <a:pt x="266" y="79"/>
                    <a:pt x="325" y="40"/>
                    <a:pt x="374" y="30"/>
                  </a:cubicBezTo>
                  <a:cubicBezTo>
                    <a:pt x="442" y="1"/>
                    <a:pt x="442" y="1"/>
                    <a:pt x="609" y="10"/>
                  </a:cubicBezTo>
                  <a:cubicBezTo>
                    <a:pt x="609" y="10"/>
                    <a:pt x="599" y="10"/>
                    <a:pt x="599" y="30"/>
                  </a:cubicBezTo>
                  <a:cubicBezTo>
                    <a:pt x="609" y="40"/>
                    <a:pt x="639" y="40"/>
                    <a:pt x="649" y="50"/>
                  </a:cubicBezTo>
                  <a:cubicBezTo>
                    <a:pt x="668" y="89"/>
                    <a:pt x="295" y="246"/>
                    <a:pt x="295" y="2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92;p52">
              <a:extLst>
                <a:ext uri="{FF2B5EF4-FFF2-40B4-BE49-F238E27FC236}">
                  <a16:creationId xmlns:a16="http://schemas.microsoft.com/office/drawing/2014/main" id="{1BF4A77A-5894-4925-BCA0-C6686709AF2F}"/>
                </a:ext>
              </a:extLst>
            </p:cNvPr>
            <p:cNvSpPr/>
            <p:nvPr/>
          </p:nvSpPr>
          <p:spPr>
            <a:xfrm>
              <a:off x="4894452" y="2016729"/>
              <a:ext cx="33598" cy="18246"/>
            </a:xfrm>
            <a:custGeom>
              <a:avLst/>
              <a:gdLst/>
              <a:ahLst/>
              <a:cxnLst/>
              <a:rect l="l" t="t" r="r" b="b"/>
              <a:pathLst>
                <a:path w="580" h="315" extrusionOk="0">
                  <a:moveTo>
                    <a:pt x="295" y="108"/>
                  </a:moveTo>
                  <a:cubicBezTo>
                    <a:pt x="325" y="118"/>
                    <a:pt x="374" y="147"/>
                    <a:pt x="423" y="177"/>
                  </a:cubicBezTo>
                  <a:cubicBezTo>
                    <a:pt x="442" y="196"/>
                    <a:pt x="452" y="216"/>
                    <a:pt x="472" y="226"/>
                  </a:cubicBezTo>
                  <a:lnTo>
                    <a:pt x="580" y="304"/>
                  </a:lnTo>
                  <a:lnTo>
                    <a:pt x="580" y="304"/>
                  </a:lnTo>
                  <a:cubicBezTo>
                    <a:pt x="560" y="314"/>
                    <a:pt x="118" y="79"/>
                    <a:pt x="1" y="0"/>
                  </a:cubicBezTo>
                  <a:lnTo>
                    <a:pt x="1" y="0"/>
                  </a:lnTo>
                  <a:lnTo>
                    <a:pt x="1" y="0"/>
                  </a:lnTo>
                  <a:cubicBezTo>
                    <a:pt x="30" y="10"/>
                    <a:pt x="148" y="30"/>
                    <a:pt x="295" y="1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93;p52">
              <a:extLst>
                <a:ext uri="{FF2B5EF4-FFF2-40B4-BE49-F238E27FC236}">
                  <a16:creationId xmlns:a16="http://schemas.microsoft.com/office/drawing/2014/main" id="{582C0A72-9587-49E8-8A3D-BBEFDF73F4DE}"/>
                </a:ext>
              </a:extLst>
            </p:cNvPr>
            <p:cNvSpPr/>
            <p:nvPr/>
          </p:nvSpPr>
          <p:spPr>
            <a:xfrm>
              <a:off x="4449914" y="1987128"/>
              <a:ext cx="28500" cy="16567"/>
            </a:xfrm>
            <a:custGeom>
              <a:avLst/>
              <a:gdLst/>
              <a:ahLst/>
              <a:cxnLst/>
              <a:rect l="l" t="t" r="r" b="b"/>
              <a:pathLst>
                <a:path w="492" h="286" extrusionOk="0">
                  <a:moveTo>
                    <a:pt x="128" y="266"/>
                  </a:moveTo>
                  <a:cubicBezTo>
                    <a:pt x="30" y="285"/>
                    <a:pt x="0" y="285"/>
                    <a:pt x="20" y="266"/>
                  </a:cubicBezTo>
                  <a:cubicBezTo>
                    <a:pt x="30" y="236"/>
                    <a:pt x="50" y="217"/>
                    <a:pt x="69" y="187"/>
                  </a:cubicBezTo>
                  <a:lnTo>
                    <a:pt x="69" y="168"/>
                  </a:lnTo>
                  <a:cubicBezTo>
                    <a:pt x="69" y="148"/>
                    <a:pt x="50" y="148"/>
                    <a:pt x="50" y="138"/>
                  </a:cubicBezTo>
                  <a:cubicBezTo>
                    <a:pt x="50" y="128"/>
                    <a:pt x="79" y="119"/>
                    <a:pt x="158" y="89"/>
                  </a:cubicBezTo>
                  <a:cubicBezTo>
                    <a:pt x="472" y="1"/>
                    <a:pt x="481" y="20"/>
                    <a:pt x="491" y="20"/>
                  </a:cubicBezTo>
                  <a:cubicBezTo>
                    <a:pt x="491" y="30"/>
                    <a:pt x="393" y="148"/>
                    <a:pt x="373" y="148"/>
                  </a:cubicBezTo>
                  <a:cubicBezTo>
                    <a:pt x="373" y="168"/>
                    <a:pt x="187" y="246"/>
                    <a:pt x="128" y="2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94;p52">
              <a:extLst>
                <a:ext uri="{FF2B5EF4-FFF2-40B4-BE49-F238E27FC236}">
                  <a16:creationId xmlns:a16="http://schemas.microsoft.com/office/drawing/2014/main" id="{DC3D572F-4F37-4FFD-8BAB-55EED8BD53AB}"/>
                </a:ext>
              </a:extLst>
            </p:cNvPr>
            <p:cNvSpPr/>
            <p:nvPr/>
          </p:nvSpPr>
          <p:spPr>
            <a:xfrm>
              <a:off x="4397026" y="1983711"/>
              <a:ext cx="37016" cy="8052"/>
            </a:xfrm>
            <a:custGeom>
              <a:avLst/>
              <a:gdLst/>
              <a:ahLst/>
              <a:cxnLst/>
              <a:rect l="l" t="t" r="r" b="b"/>
              <a:pathLst>
                <a:path w="639" h="139" extrusionOk="0">
                  <a:moveTo>
                    <a:pt x="521" y="60"/>
                  </a:moveTo>
                  <a:cubicBezTo>
                    <a:pt x="207" y="138"/>
                    <a:pt x="187" y="138"/>
                    <a:pt x="177" y="129"/>
                  </a:cubicBezTo>
                  <a:cubicBezTo>
                    <a:pt x="177" y="109"/>
                    <a:pt x="177" y="109"/>
                    <a:pt x="207" y="99"/>
                  </a:cubicBezTo>
                  <a:lnTo>
                    <a:pt x="1" y="129"/>
                  </a:lnTo>
                  <a:cubicBezTo>
                    <a:pt x="20" y="99"/>
                    <a:pt x="109" y="40"/>
                    <a:pt x="109" y="40"/>
                  </a:cubicBezTo>
                  <a:cubicBezTo>
                    <a:pt x="295" y="11"/>
                    <a:pt x="619" y="1"/>
                    <a:pt x="629" y="30"/>
                  </a:cubicBezTo>
                  <a:cubicBezTo>
                    <a:pt x="639" y="30"/>
                    <a:pt x="639" y="40"/>
                    <a:pt x="52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95;p52">
              <a:extLst>
                <a:ext uri="{FF2B5EF4-FFF2-40B4-BE49-F238E27FC236}">
                  <a16:creationId xmlns:a16="http://schemas.microsoft.com/office/drawing/2014/main" id="{3A439133-F6E0-498A-938B-FD433E93C06A}"/>
                </a:ext>
              </a:extLst>
            </p:cNvPr>
            <p:cNvSpPr/>
            <p:nvPr/>
          </p:nvSpPr>
          <p:spPr>
            <a:xfrm>
              <a:off x="4452752" y="1995701"/>
              <a:ext cx="27342" cy="11411"/>
            </a:xfrm>
            <a:custGeom>
              <a:avLst/>
              <a:gdLst/>
              <a:ahLst/>
              <a:cxnLst/>
              <a:rect l="l" t="t" r="r" b="b"/>
              <a:pathLst>
                <a:path w="472" h="197" extrusionOk="0">
                  <a:moveTo>
                    <a:pt x="236" y="177"/>
                  </a:moveTo>
                  <a:cubicBezTo>
                    <a:pt x="40" y="196"/>
                    <a:pt x="1" y="196"/>
                    <a:pt x="30" y="177"/>
                  </a:cubicBezTo>
                  <a:cubicBezTo>
                    <a:pt x="79" y="128"/>
                    <a:pt x="403" y="0"/>
                    <a:pt x="452" y="30"/>
                  </a:cubicBezTo>
                  <a:cubicBezTo>
                    <a:pt x="472" y="39"/>
                    <a:pt x="344" y="137"/>
                    <a:pt x="344" y="137"/>
                  </a:cubicBezTo>
                  <a:cubicBezTo>
                    <a:pt x="334" y="137"/>
                    <a:pt x="285" y="177"/>
                    <a:pt x="236" y="1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96;p52">
              <a:extLst>
                <a:ext uri="{FF2B5EF4-FFF2-40B4-BE49-F238E27FC236}">
                  <a16:creationId xmlns:a16="http://schemas.microsoft.com/office/drawing/2014/main" id="{8AC4A917-B538-40E6-BAE9-9BC5AA78CDE5}"/>
                </a:ext>
              </a:extLst>
            </p:cNvPr>
            <p:cNvSpPr/>
            <p:nvPr/>
          </p:nvSpPr>
          <p:spPr>
            <a:xfrm>
              <a:off x="4431145" y="1986028"/>
              <a:ext cx="19985" cy="5735"/>
            </a:xfrm>
            <a:custGeom>
              <a:avLst/>
              <a:gdLst/>
              <a:ahLst/>
              <a:cxnLst/>
              <a:rect l="l" t="t" r="r" b="b"/>
              <a:pathLst>
                <a:path w="345" h="99" extrusionOk="0">
                  <a:moveTo>
                    <a:pt x="266" y="59"/>
                  </a:moveTo>
                  <a:cubicBezTo>
                    <a:pt x="118" y="98"/>
                    <a:pt x="118" y="98"/>
                    <a:pt x="109" y="98"/>
                  </a:cubicBezTo>
                  <a:cubicBezTo>
                    <a:pt x="1" y="98"/>
                    <a:pt x="10" y="69"/>
                    <a:pt x="10" y="69"/>
                  </a:cubicBezTo>
                  <a:cubicBezTo>
                    <a:pt x="20" y="49"/>
                    <a:pt x="207" y="0"/>
                    <a:pt x="207" y="0"/>
                  </a:cubicBezTo>
                  <a:lnTo>
                    <a:pt x="217" y="0"/>
                  </a:lnTo>
                  <a:cubicBezTo>
                    <a:pt x="266" y="20"/>
                    <a:pt x="315" y="39"/>
                    <a:pt x="344" y="39"/>
                  </a:cubicBezTo>
                  <a:cubicBezTo>
                    <a:pt x="295" y="59"/>
                    <a:pt x="295" y="59"/>
                    <a:pt x="266" y="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97;p52">
              <a:extLst>
                <a:ext uri="{FF2B5EF4-FFF2-40B4-BE49-F238E27FC236}">
                  <a16:creationId xmlns:a16="http://schemas.microsoft.com/office/drawing/2014/main" id="{03A246F2-7394-4975-A2FA-A7AE00DDA9C8}"/>
                </a:ext>
              </a:extLst>
            </p:cNvPr>
            <p:cNvSpPr/>
            <p:nvPr/>
          </p:nvSpPr>
          <p:spPr>
            <a:xfrm>
              <a:off x="4451073" y="2008156"/>
              <a:ext cx="13092" cy="4634"/>
            </a:xfrm>
            <a:custGeom>
              <a:avLst/>
              <a:gdLst/>
              <a:ahLst/>
              <a:cxnLst/>
              <a:rect l="l" t="t" r="r" b="b"/>
              <a:pathLst>
                <a:path w="226" h="80" extrusionOk="0">
                  <a:moveTo>
                    <a:pt x="167" y="50"/>
                  </a:moveTo>
                  <a:cubicBezTo>
                    <a:pt x="69" y="79"/>
                    <a:pt x="0" y="79"/>
                    <a:pt x="10" y="70"/>
                  </a:cubicBezTo>
                  <a:cubicBezTo>
                    <a:pt x="20" y="60"/>
                    <a:pt x="59" y="21"/>
                    <a:pt x="98" y="21"/>
                  </a:cubicBezTo>
                  <a:cubicBezTo>
                    <a:pt x="118" y="11"/>
                    <a:pt x="216" y="11"/>
                    <a:pt x="226" y="11"/>
                  </a:cubicBezTo>
                  <a:cubicBezTo>
                    <a:pt x="226" y="1"/>
                    <a:pt x="206" y="30"/>
                    <a:pt x="167" y="5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98;p52">
              <a:extLst>
                <a:ext uri="{FF2B5EF4-FFF2-40B4-BE49-F238E27FC236}">
                  <a16:creationId xmlns:a16="http://schemas.microsoft.com/office/drawing/2014/main" id="{2C5ACA46-130C-495C-8A5F-0498DDCFF1C7}"/>
                </a:ext>
              </a:extLst>
            </p:cNvPr>
            <p:cNvSpPr/>
            <p:nvPr/>
          </p:nvSpPr>
          <p:spPr>
            <a:xfrm>
              <a:off x="4947340" y="3074647"/>
              <a:ext cx="93263" cy="85903"/>
            </a:xfrm>
            <a:custGeom>
              <a:avLst/>
              <a:gdLst/>
              <a:ahLst/>
              <a:cxnLst/>
              <a:rect l="l" t="t" r="r" b="b"/>
              <a:pathLst>
                <a:path w="1610" h="1483" extrusionOk="0">
                  <a:moveTo>
                    <a:pt x="1472" y="206"/>
                  </a:moveTo>
                  <a:cubicBezTo>
                    <a:pt x="766" y="1090"/>
                    <a:pt x="99" y="1482"/>
                    <a:pt x="20" y="1472"/>
                  </a:cubicBezTo>
                  <a:cubicBezTo>
                    <a:pt x="20" y="1443"/>
                    <a:pt x="0" y="1443"/>
                    <a:pt x="30" y="1423"/>
                  </a:cubicBezTo>
                  <a:cubicBezTo>
                    <a:pt x="30" y="1413"/>
                    <a:pt x="40" y="1413"/>
                    <a:pt x="49" y="1394"/>
                  </a:cubicBezTo>
                  <a:cubicBezTo>
                    <a:pt x="89" y="1345"/>
                    <a:pt x="89" y="1345"/>
                    <a:pt x="167" y="1286"/>
                  </a:cubicBezTo>
                  <a:cubicBezTo>
                    <a:pt x="236" y="1217"/>
                    <a:pt x="285" y="1119"/>
                    <a:pt x="363" y="1031"/>
                  </a:cubicBezTo>
                  <a:cubicBezTo>
                    <a:pt x="481" y="903"/>
                    <a:pt x="628" y="825"/>
                    <a:pt x="766" y="707"/>
                  </a:cubicBezTo>
                  <a:cubicBezTo>
                    <a:pt x="756" y="638"/>
                    <a:pt x="766" y="609"/>
                    <a:pt x="913" y="491"/>
                  </a:cubicBezTo>
                  <a:cubicBezTo>
                    <a:pt x="1070" y="354"/>
                    <a:pt x="1541" y="10"/>
                    <a:pt x="1590" y="0"/>
                  </a:cubicBezTo>
                  <a:lnTo>
                    <a:pt x="1600" y="0"/>
                  </a:lnTo>
                  <a:lnTo>
                    <a:pt x="1610" y="10"/>
                  </a:lnTo>
                  <a:cubicBezTo>
                    <a:pt x="1600" y="10"/>
                    <a:pt x="1600" y="40"/>
                    <a:pt x="1472" y="2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99;p52">
              <a:extLst>
                <a:ext uri="{FF2B5EF4-FFF2-40B4-BE49-F238E27FC236}">
                  <a16:creationId xmlns:a16="http://schemas.microsoft.com/office/drawing/2014/main" id="{FC1C52DE-180D-4EE0-A6A6-0CEC1ACA6351}"/>
                </a:ext>
              </a:extLst>
            </p:cNvPr>
            <p:cNvSpPr/>
            <p:nvPr/>
          </p:nvSpPr>
          <p:spPr>
            <a:xfrm>
              <a:off x="4673921" y="2469775"/>
              <a:ext cx="557147" cy="201289"/>
            </a:xfrm>
            <a:custGeom>
              <a:avLst/>
              <a:gdLst/>
              <a:ahLst/>
              <a:cxnLst/>
              <a:rect l="l" t="t" r="r" b="b"/>
              <a:pathLst>
                <a:path w="9618" h="3475" extrusionOk="0">
                  <a:moveTo>
                    <a:pt x="2345" y="423"/>
                  </a:moveTo>
                  <a:cubicBezTo>
                    <a:pt x="2944" y="540"/>
                    <a:pt x="3572" y="491"/>
                    <a:pt x="4151" y="285"/>
                  </a:cubicBezTo>
                  <a:cubicBezTo>
                    <a:pt x="4475" y="158"/>
                    <a:pt x="4838" y="1"/>
                    <a:pt x="5152" y="138"/>
                  </a:cubicBezTo>
                  <a:cubicBezTo>
                    <a:pt x="5348" y="226"/>
                    <a:pt x="5486" y="423"/>
                    <a:pt x="5643" y="570"/>
                  </a:cubicBezTo>
                  <a:cubicBezTo>
                    <a:pt x="6565" y="1424"/>
                    <a:pt x="8106" y="825"/>
                    <a:pt x="9274" y="1286"/>
                  </a:cubicBezTo>
                  <a:cubicBezTo>
                    <a:pt x="9362" y="1325"/>
                    <a:pt x="9460" y="1375"/>
                    <a:pt x="9509" y="1453"/>
                  </a:cubicBezTo>
                  <a:cubicBezTo>
                    <a:pt x="9617" y="1610"/>
                    <a:pt x="9519" y="1826"/>
                    <a:pt x="9421" y="2003"/>
                  </a:cubicBezTo>
                  <a:cubicBezTo>
                    <a:pt x="9058" y="2640"/>
                    <a:pt x="8567" y="3367"/>
                    <a:pt x="7831" y="3416"/>
                  </a:cubicBezTo>
                  <a:cubicBezTo>
                    <a:pt x="7056" y="3475"/>
                    <a:pt x="6320" y="2739"/>
                    <a:pt x="5574" y="2945"/>
                  </a:cubicBezTo>
                  <a:cubicBezTo>
                    <a:pt x="5201" y="3053"/>
                    <a:pt x="4887" y="3377"/>
                    <a:pt x="4504" y="3357"/>
                  </a:cubicBezTo>
                  <a:cubicBezTo>
                    <a:pt x="4328" y="3347"/>
                    <a:pt x="4181" y="3278"/>
                    <a:pt x="4033" y="3200"/>
                  </a:cubicBezTo>
                  <a:cubicBezTo>
                    <a:pt x="3719" y="3043"/>
                    <a:pt x="3396" y="2886"/>
                    <a:pt x="3072" y="2719"/>
                  </a:cubicBezTo>
                  <a:cubicBezTo>
                    <a:pt x="2974" y="2680"/>
                    <a:pt x="2875" y="2621"/>
                    <a:pt x="2758" y="2621"/>
                  </a:cubicBezTo>
                  <a:cubicBezTo>
                    <a:pt x="2610" y="2621"/>
                    <a:pt x="2493" y="2699"/>
                    <a:pt x="2355" y="2758"/>
                  </a:cubicBezTo>
                  <a:cubicBezTo>
                    <a:pt x="1796" y="3033"/>
                    <a:pt x="1089" y="2994"/>
                    <a:pt x="569" y="2660"/>
                  </a:cubicBezTo>
                  <a:cubicBezTo>
                    <a:pt x="10" y="2317"/>
                    <a:pt x="0" y="1276"/>
                    <a:pt x="334" y="737"/>
                  </a:cubicBezTo>
                  <a:cubicBezTo>
                    <a:pt x="785" y="30"/>
                    <a:pt x="1668" y="285"/>
                    <a:pt x="2345" y="4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00;p52">
              <a:extLst>
                <a:ext uri="{FF2B5EF4-FFF2-40B4-BE49-F238E27FC236}">
                  <a16:creationId xmlns:a16="http://schemas.microsoft.com/office/drawing/2014/main" id="{540F9E34-22EB-4BD8-A139-04EC15614B39}"/>
                </a:ext>
              </a:extLst>
            </p:cNvPr>
            <p:cNvSpPr/>
            <p:nvPr/>
          </p:nvSpPr>
          <p:spPr>
            <a:xfrm>
              <a:off x="4932568" y="2223064"/>
              <a:ext cx="181950" cy="119441"/>
            </a:xfrm>
            <a:custGeom>
              <a:avLst/>
              <a:gdLst/>
              <a:ahLst/>
              <a:cxnLst/>
              <a:rect l="l" t="t" r="r" b="b"/>
              <a:pathLst>
                <a:path w="3141" h="2062" extrusionOk="0">
                  <a:moveTo>
                    <a:pt x="501" y="50"/>
                  </a:moveTo>
                  <a:cubicBezTo>
                    <a:pt x="255" y="89"/>
                    <a:pt x="0" y="315"/>
                    <a:pt x="49" y="560"/>
                  </a:cubicBezTo>
                  <a:cubicBezTo>
                    <a:pt x="98" y="786"/>
                    <a:pt x="393" y="884"/>
                    <a:pt x="638" y="903"/>
                  </a:cubicBezTo>
                  <a:cubicBezTo>
                    <a:pt x="883" y="913"/>
                    <a:pt x="1158" y="903"/>
                    <a:pt x="1335" y="1060"/>
                  </a:cubicBezTo>
                  <a:cubicBezTo>
                    <a:pt x="1580" y="1296"/>
                    <a:pt x="1521" y="1767"/>
                    <a:pt x="1806" y="1953"/>
                  </a:cubicBezTo>
                  <a:cubicBezTo>
                    <a:pt x="1875" y="2002"/>
                    <a:pt x="1963" y="2012"/>
                    <a:pt x="2051" y="2032"/>
                  </a:cubicBezTo>
                  <a:cubicBezTo>
                    <a:pt x="2306" y="2061"/>
                    <a:pt x="2591" y="2032"/>
                    <a:pt x="2797" y="1885"/>
                  </a:cubicBezTo>
                  <a:cubicBezTo>
                    <a:pt x="3003" y="1738"/>
                    <a:pt x="3141" y="1453"/>
                    <a:pt x="3082" y="1208"/>
                  </a:cubicBezTo>
                  <a:cubicBezTo>
                    <a:pt x="3013" y="1002"/>
                    <a:pt x="2836" y="854"/>
                    <a:pt x="2640" y="776"/>
                  </a:cubicBezTo>
                  <a:cubicBezTo>
                    <a:pt x="2444" y="707"/>
                    <a:pt x="2218" y="687"/>
                    <a:pt x="2012" y="678"/>
                  </a:cubicBezTo>
                  <a:cubicBezTo>
                    <a:pt x="2169" y="687"/>
                    <a:pt x="1541" y="216"/>
                    <a:pt x="1443" y="177"/>
                  </a:cubicBezTo>
                  <a:cubicBezTo>
                    <a:pt x="1168" y="79"/>
                    <a:pt x="815" y="1"/>
                    <a:pt x="501" y="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1;p52">
              <a:extLst>
                <a:ext uri="{FF2B5EF4-FFF2-40B4-BE49-F238E27FC236}">
                  <a16:creationId xmlns:a16="http://schemas.microsoft.com/office/drawing/2014/main" id="{923EA675-2D96-4A4F-9968-FF3D945F45EC}"/>
                </a:ext>
              </a:extLst>
            </p:cNvPr>
            <p:cNvSpPr/>
            <p:nvPr/>
          </p:nvSpPr>
          <p:spPr>
            <a:xfrm>
              <a:off x="3968418" y="2813165"/>
              <a:ext cx="503738" cy="242764"/>
            </a:xfrm>
            <a:custGeom>
              <a:avLst/>
              <a:gdLst/>
              <a:ahLst/>
              <a:cxnLst/>
              <a:rect l="l" t="t" r="r" b="b"/>
              <a:pathLst>
                <a:path w="8696" h="4191" extrusionOk="0">
                  <a:moveTo>
                    <a:pt x="2984" y="98"/>
                  </a:moveTo>
                  <a:cubicBezTo>
                    <a:pt x="3190" y="118"/>
                    <a:pt x="3406" y="147"/>
                    <a:pt x="3602" y="236"/>
                  </a:cubicBezTo>
                  <a:cubicBezTo>
                    <a:pt x="3818" y="334"/>
                    <a:pt x="3975" y="491"/>
                    <a:pt x="4142" y="628"/>
                  </a:cubicBezTo>
                  <a:cubicBezTo>
                    <a:pt x="4848" y="1217"/>
                    <a:pt x="5761" y="1609"/>
                    <a:pt x="6664" y="1462"/>
                  </a:cubicBezTo>
                  <a:cubicBezTo>
                    <a:pt x="7135" y="1384"/>
                    <a:pt x="7655" y="1168"/>
                    <a:pt x="8097" y="1374"/>
                  </a:cubicBezTo>
                  <a:cubicBezTo>
                    <a:pt x="8656" y="1639"/>
                    <a:pt x="8695" y="2512"/>
                    <a:pt x="8263" y="2954"/>
                  </a:cubicBezTo>
                  <a:cubicBezTo>
                    <a:pt x="7841" y="3405"/>
                    <a:pt x="7125" y="3474"/>
                    <a:pt x="6526" y="3307"/>
                  </a:cubicBezTo>
                  <a:cubicBezTo>
                    <a:pt x="6389" y="3278"/>
                    <a:pt x="6261" y="3239"/>
                    <a:pt x="6134" y="3248"/>
                  </a:cubicBezTo>
                  <a:cubicBezTo>
                    <a:pt x="5839" y="3288"/>
                    <a:pt x="5673" y="3592"/>
                    <a:pt x="5467" y="3788"/>
                  </a:cubicBezTo>
                  <a:cubicBezTo>
                    <a:pt x="5172" y="4073"/>
                    <a:pt x="4731" y="4190"/>
                    <a:pt x="4338" y="4083"/>
                  </a:cubicBezTo>
                  <a:cubicBezTo>
                    <a:pt x="3945" y="3975"/>
                    <a:pt x="3612" y="3641"/>
                    <a:pt x="3514" y="3248"/>
                  </a:cubicBezTo>
                  <a:cubicBezTo>
                    <a:pt x="3445" y="2993"/>
                    <a:pt x="3465" y="2718"/>
                    <a:pt x="3386" y="2463"/>
                  </a:cubicBezTo>
                  <a:cubicBezTo>
                    <a:pt x="3258" y="2139"/>
                    <a:pt x="2954" y="1894"/>
                    <a:pt x="2611" y="1874"/>
                  </a:cubicBezTo>
                  <a:cubicBezTo>
                    <a:pt x="2375" y="1845"/>
                    <a:pt x="2140" y="1924"/>
                    <a:pt x="1914" y="1914"/>
                  </a:cubicBezTo>
                  <a:cubicBezTo>
                    <a:pt x="1237" y="1874"/>
                    <a:pt x="0" y="1080"/>
                    <a:pt x="736" y="461"/>
                  </a:cubicBezTo>
                  <a:cubicBezTo>
                    <a:pt x="1315" y="0"/>
                    <a:pt x="2297" y="39"/>
                    <a:pt x="2984" y="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537;p52">
            <a:extLst>
              <a:ext uri="{FF2B5EF4-FFF2-40B4-BE49-F238E27FC236}">
                <a16:creationId xmlns:a16="http://schemas.microsoft.com/office/drawing/2014/main" id="{5FB67531-30E7-4C82-AB8D-14E046CA37D5}"/>
              </a:ext>
            </a:extLst>
          </p:cNvPr>
          <p:cNvSpPr/>
          <p:nvPr/>
        </p:nvSpPr>
        <p:spPr>
          <a:xfrm>
            <a:off x="8783880" y="-1028592"/>
            <a:ext cx="2659200" cy="2659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538;p52">
            <a:extLst>
              <a:ext uri="{FF2B5EF4-FFF2-40B4-BE49-F238E27FC236}">
                <a16:creationId xmlns:a16="http://schemas.microsoft.com/office/drawing/2014/main" id="{38AF565B-2BCB-488F-B375-9C55EABD29C4}"/>
              </a:ext>
            </a:extLst>
          </p:cNvPr>
          <p:cNvSpPr/>
          <p:nvPr/>
        </p:nvSpPr>
        <p:spPr>
          <a:xfrm>
            <a:off x="-2133052" y="-858902"/>
            <a:ext cx="2389500" cy="238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539;p52">
            <a:extLst>
              <a:ext uri="{FF2B5EF4-FFF2-40B4-BE49-F238E27FC236}">
                <a16:creationId xmlns:a16="http://schemas.microsoft.com/office/drawing/2014/main" id="{A73E007B-7AED-4B3C-9925-205A089BA765}"/>
              </a:ext>
            </a:extLst>
          </p:cNvPr>
          <p:cNvSpPr/>
          <p:nvPr/>
        </p:nvSpPr>
        <p:spPr>
          <a:xfrm>
            <a:off x="5647322" y="-2396557"/>
            <a:ext cx="2114100" cy="211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540;p52">
            <a:extLst>
              <a:ext uri="{FF2B5EF4-FFF2-40B4-BE49-F238E27FC236}">
                <a16:creationId xmlns:a16="http://schemas.microsoft.com/office/drawing/2014/main" id="{9915A2E0-013D-4F54-B6C6-842260169D0E}"/>
              </a:ext>
            </a:extLst>
          </p:cNvPr>
          <p:cNvSpPr/>
          <p:nvPr/>
        </p:nvSpPr>
        <p:spPr>
          <a:xfrm>
            <a:off x="1592439" y="-1886342"/>
            <a:ext cx="1834500" cy="183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06;p52">
            <a:extLst>
              <a:ext uri="{FF2B5EF4-FFF2-40B4-BE49-F238E27FC236}">
                <a16:creationId xmlns:a16="http://schemas.microsoft.com/office/drawing/2014/main" id="{9B6901C3-52FD-44D0-9966-0260E1234069}"/>
              </a:ext>
            </a:extLst>
          </p:cNvPr>
          <p:cNvSpPr/>
          <p:nvPr/>
        </p:nvSpPr>
        <p:spPr>
          <a:xfrm>
            <a:off x="-1368724" y="1741956"/>
            <a:ext cx="1568400" cy="1568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p52"/>
          <p:cNvSpPr/>
          <p:nvPr/>
        </p:nvSpPr>
        <p:spPr>
          <a:xfrm>
            <a:off x="3230925" y="1361175"/>
            <a:ext cx="2659200" cy="2659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2"/>
          <p:cNvSpPr/>
          <p:nvPr/>
        </p:nvSpPr>
        <p:spPr>
          <a:xfrm>
            <a:off x="3356545" y="1496022"/>
            <a:ext cx="2389500" cy="238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2"/>
          <p:cNvSpPr/>
          <p:nvPr/>
        </p:nvSpPr>
        <p:spPr>
          <a:xfrm>
            <a:off x="3503474" y="1633722"/>
            <a:ext cx="2114100" cy="211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2"/>
          <p:cNvSpPr/>
          <p:nvPr/>
        </p:nvSpPr>
        <p:spPr>
          <a:xfrm>
            <a:off x="3643315" y="1773575"/>
            <a:ext cx="1834500" cy="183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2"/>
          <p:cNvSpPr txBox="1">
            <a:spLocks noGrp="1"/>
          </p:cNvSpPr>
          <p:nvPr>
            <p:ph type="title"/>
          </p:nvPr>
        </p:nvSpPr>
        <p:spPr>
          <a:xfrm>
            <a:off x="725466" y="281279"/>
            <a:ext cx="7710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Components Use</a:t>
            </a:r>
            <a:endParaRPr dirty="0"/>
          </a:p>
        </p:txBody>
      </p:sp>
      <p:sp>
        <p:nvSpPr>
          <p:cNvPr id="1543" name="Google Shape;1543;p52"/>
          <p:cNvSpPr txBox="1"/>
          <p:nvPr/>
        </p:nvSpPr>
        <p:spPr>
          <a:xfrm>
            <a:off x="720250" y="1123050"/>
            <a:ext cx="2073000" cy="47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dirty="0">
                <a:solidFill>
                  <a:schemeClr val="dk1"/>
                </a:solidFill>
                <a:latin typeface="Anton"/>
                <a:ea typeface="Anton"/>
                <a:cs typeface="Anton"/>
                <a:sym typeface="Anton"/>
              </a:rPr>
              <a:t>HTML</a:t>
            </a:r>
            <a:endParaRPr sz="2400" dirty="0">
              <a:solidFill>
                <a:schemeClr val="dk1"/>
              </a:solidFill>
              <a:latin typeface="Anton"/>
              <a:ea typeface="Anton"/>
              <a:cs typeface="Anton"/>
              <a:sym typeface="Anton"/>
            </a:endParaRPr>
          </a:p>
        </p:txBody>
      </p:sp>
      <p:sp>
        <p:nvSpPr>
          <p:cNvPr id="1544" name="Google Shape;1544;p52"/>
          <p:cNvSpPr txBox="1"/>
          <p:nvPr/>
        </p:nvSpPr>
        <p:spPr>
          <a:xfrm>
            <a:off x="720250" y="2357575"/>
            <a:ext cx="2073000" cy="47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dirty="0">
                <a:solidFill>
                  <a:schemeClr val="dk1"/>
                </a:solidFill>
                <a:latin typeface="Anton"/>
                <a:ea typeface="Anton"/>
                <a:cs typeface="Anton"/>
                <a:sym typeface="Anton"/>
              </a:rPr>
              <a:t>CSS</a:t>
            </a:r>
            <a:endParaRPr sz="2400" dirty="0">
              <a:solidFill>
                <a:schemeClr val="dk1"/>
              </a:solidFill>
              <a:latin typeface="Anton"/>
              <a:ea typeface="Anton"/>
              <a:cs typeface="Anton"/>
              <a:sym typeface="Anton"/>
            </a:endParaRPr>
          </a:p>
        </p:txBody>
      </p:sp>
      <p:sp>
        <p:nvSpPr>
          <p:cNvPr id="1546" name="Google Shape;1546;p52"/>
          <p:cNvSpPr txBox="1"/>
          <p:nvPr/>
        </p:nvSpPr>
        <p:spPr>
          <a:xfrm>
            <a:off x="6331250" y="1729206"/>
            <a:ext cx="2073000" cy="4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dk1"/>
                </a:solidFill>
                <a:latin typeface="Anton"/>
                <a:ea typeface="Anton"/>
                <a:cs typeface="Anton"/>
                <a:sym typeface="Anton"/>
              </a:rPr>
              <a:t>Java Script</a:t>
            </a:r>
            <a:endParaRPr sz="2400" dirty="0">
              <a:solidFill>
                <a:schemeClr val="dk1"/>
              </a:solidFill>
              <a:latin typeface="Anton"/>
              <a:ea typeface="Anton"/>
              <a:cs typeface="Anton"/>
              <a:sym typeface="Anton"/>
            </a:endParaRPr>
          </a:p>
        </p:txBody>
      </p:sp>
      <p:grpSp>
        <p:nvGrpSpPr>
          <p:cNvPr id="1550" name="Google Shape;1550;p52"/>
          <p:cNvGrpSpPr/>
          <p:nvPr/>
        </p:nvGrpSpPr>
        <p:grpSpPr>
          <a:xfrm>
            <a:off x="3779012" y="2011111"/>
            <a:ext cx="1512777" cy="1408099"/>
            <a:chOff x="3804135" y="1928622"/>
            <a:chExt cx="1512777" cy="1408099"/>
          </a:xfrm>
        </p:grpSpPr>
        <p:sp>
          <p:nvSpPr>
            <p:cNvPr id="1551" name="Google Shape;1551;p52"/>
            <p:cNvSpPr/>
            <p:nvPr/>
          </p:nvSpPr>
          <p:spPr>
            <a:xfrm>
              <a:off x="3860962" y="1928622"/>
              <a:ext cx="1455950" cy="1408099"/>
            </a:xfrm>
            <a:custGeom>
              <a:avLst/>
              <a:gdLst/>
              <a:ahLst/>
              <a:cxnLst/>
              <a:rect l="l" t="t" r="r" b="b"/>
              <a:pathLst>
                <a:path w="25134" h="24309" extrusionOk="0">
                  <a:moveTo>
                    <a:pt x="24122" y="13572"/>
                  </a:moveTo>
                  <a:cubicBezTo>
                    <a:pt x="23102" y="19951"/>
                    <a:pt x="17116" y="24308"/>
                    <a:pt x="10737" y="23288"/>
                  </a:cubicBezTo>
                  <a:cubicBezTo>
                    <a:pt x="4358" y="22267"/>
                    <a:pt x="1" y="16281"/>
                    <a:pt x="1021" y="9912"/>
                  </a:cubicBezTo>
                  <a:cubicBezTo>
                    <a:pt x="1453" y="7174"/>
                    <a:pt x="2807" y="4809"/>
                    <a:pt x="4711" y="3072"/>
                  </a:cubicBezTo>
                  <a:cubicBezTo>
                    <a:pt x="6487" y="1472"/>
                    <a:pt x="8745" y="412"/>
                    <a:pt x="11188" y="118"/>
                  </a:cubicBezTo>
                  <a:cubicBezTo>
                    <a:pt x="12228" y="0"/>
                    <a:pt x="13308" y="10"/>
                    <a:pt x="14407" y="177"/>
                  </a:cubicBezTo>
                  <a:cubicBezTo>
                    <a:pt x="20786" y="1207"/>
                    <a:pt x="25133" y="7193"/>
                    <a:pt x="24122" y="135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2"/>
            <p:cNvSpPr/>
            <p:nvPr/>
          </p:nvSpPr>
          <p:spPr>
            <a:xfrm>
              <a:off x="4185010" y="1971778"/>
              <a:ext cx="171755" cy="107567"/>
            </a:xfrm>
            <a:custGeom>
              <a:avLst/>
              <a:gdLst/>
              <a:ahLst/>
              <a:cxnLst/>
              <a:rect l="l" t="t" r="r" b="b"/>
              <a:pathLst>
                <a:path w="2965" h="1857" extrusionOk="0">
                  <a:moveTo>
                    <a:pt x="2954" y="1"/>
                  </a:moveTo>
                  <a:cubicBezTo>
                    <a:pt x="2738" y="79"/>
                    <a:pt x="2454" y="197"/>
                    <a:pt x="2248" y="276"/>
                  </a:cubicBezTo>
                  <a:cubicBezTo>
                    <a:pt x="1296" y="737"/>
                    <a:pt x="1217" y="766"/>
                    <a:pt x="501" y="1237"/>
                  </a:cubicBezTo>
                  <a:lnTo>
                    <a:pt x="157" y="1493"/>
                  </a:lnTo>
                  <a:cubicBezTo>
                    <a:pt x="275" y="1424"/>
                    <a:pt x="344" y="1375"/>
                    <a:pt x="422" y="1336"/>
                  </a:cubicBezTo>
                  <a:lnTo>
                    <a:pt x="422" y="1336"/>
                  </a:lnTo>
                  <a:cubicBezTo>
                    <a:pt x="295" y="1493"/>
                    <a:pt x="79" y="1561"/>
                    <a:pt x="0" y="1777"/>
                  </a:cubicBezTo>
                  <a:cubicBezTo>
                    <a:pt x="38" y="1835"/>
                    <a:pt x="86" y="1856"/>
                    <a:pt x="128" y="1856"/>
                  </a:cubicBezTo>
                  <a:cubicBezTo>
                    <a:pt x="187" y="1856"/>
                    <a:pt x="236" y="1817"/>
                    <a:pt x="236" y="1777"/>
                  </a:cubicBezTo>
                  <a:cubicBezTo>
                    <a:pt x="236" y="1728"/>
                    <a:pt x="197" y="1679"/>
                    <a:pt x="206" y="1630"/>
                  </a:cubicBezTo>
                  <a:cubicBezTo>
                    <a:pt x="226" y="1591"/>
                    <a:pt x="314" y="1512"/>
                    <a:pt x="354" y="1473"/>
                  </a:cubicBezTo>
                  <a:cubicBezTo>
                    <a:pt x="368" y="1479"/>
                    <a:pt x="386" y="1482"/>
                    <a:pt x="404" y="1482"/>
                  </a:cubicBezTo>
                  <a:cubicBezTo>
                    <a:pt x="496" y="1482"/>
                    <a:pt x="619" y="1414"/>
                    <a:pt x="619" y="1414"/>
                  </a:cubicBezTo>
                  <a:cubicBezTo>
                    <a:pt x="727" y="1345"/>
                    <a:pt x="795" y="1247"/>
                    <a:pt x="893" y="1188"/>
                  </a:cubicBezTo>
                  <a:cubicBezTo>
                    <a:pt x="898" y="1190"/>
                    <a:pt x="903" y="1191"/>
                    <a:pt x="908" y="1191"/>
                  </a:cubicBezTo>
                  <a:cubicBezTo>
                    <a:pt x="1039" y="1191"/>
                    <a:pt x="1562" y="784"/>
                    <a:pt x="1580" y="747"/>
                  </a:cubicBezTo>
                  <a:lnTo>
                    <a:pt x="1571" y="737"/>
                  </a:lnTo>
                  <a:cubicBezTo>
                    <a:pt x="1512" y="747"/>
                    <a:pt x="1453" y="786"/>
                    <a:pt x="1384" y="806"/>
                  </a:cubicBezTo>
                  <a:cubicBezTo>
                    <a:pt x="1629" y="541"/>
                    <a:pt x="2061" y="639"/>
                    <a:pt x="2307" y="364"/>
                  </a:cubicBezTo>
                  <a:lnTo>
                    <a:pt x="2257" y="364"/>
                  </a:lnTo>
                  <a:lnTo>
                    <a:pt x="2257" y="354"/>
                  </a:lnTo>
                  <a:cubicBezTo>
                    <a:pt x="2189" y="354"/>
                    <a:pt x="2120" y="413"/>
                    <a:pt x="2051" y="443"/>
                  </a:cubicBezTo>
                  <a:cubicBezTo>
                    <a:pt x="2071" y="393"/>
                    <a:pt x="2591" y="197"/>
                    <a:pt x="2591" y="197"/>
                  </a:cubicBezTo>
                  <a:cubicBezTo>
                    <a:pt x="2738" y="148"/>
                    <a:pt x="2807" y="99"/>
                    <a:pt x="2817" y="99"/>
                  </a:cubicBezTo>
                  <a:lnTo>
                    <a:pt x="2797" y="99"/>
                  </a:lnTo>
                  <a:cubicBezTo>
                    <a:pt x="2846" y="50"/>
                    <a:pt x="2935" y="60"/>
                    <a:pt x="29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2"/>
            <p:cNvSpPr/>
            <p:nvPr/>
          </p:nvSpPr>
          <p:spPr>
            <a:xfrm>
              <a:off x="4938824" y="3070071"/>
              <a:ext cx="14250" cy="13149"/>
            </a:xfrm>
            <a:custGeom>
              <a:avLst/>
              <a:gdLst/>
              <a:ahLst/>
              <a:cxnLst/>
              <a:rect l="l" t="t" r="r" b="b"/>
              <a:pathLst>
                <a:path w="246" h="227" extrusionOk="0">
                  <a:moveTo>
                    <a:pt x="246" y="1"/>
                  </a:moveTo>
                  <a:lnTo>
                    <a:pt x="246" y="1"/>
                  </a:lnTo>
                  <a:cubicBezTo>
                    <a:pt x="177" y="79"/>
                    <a:pt x="88" y="148"/>
                    <a:pt x="0" y="227"/>
                  </a:cubicBezTo>
                  <a:cubicBezTo>
                    <a:pt x="30" y="217"/>
                    <a:pt x="79" y="187"/>
                    <a:pt x="128" y="148"/>
                  </a:cubicBezTo>
                  <a:lnTo>
                    <a:pt x="187" y="89"/>
                  </a:lnTo>
                  <a:cubicBezTo>
                    <a:pt x="216" y="69"/>
                    <a:pt x="226" y="40"/>
                    <a:pt x="2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2"/>
            <p:cNvSpPr/>
            <p:nvPr/>
          </p:nvSpPr>
          <p:spPr>
            <a:xfrm>
              <a:off x="4972365" y="2980864"/>
              <a:ext cx="68239" cy="72232"/>
            </a:xfrm>
            <a:custGeom>
              <a:avLst/>
              <a:gdLst/>
              <a:ahLst/>
              <a:cxnLst/>
              <a:rect l="l" t="t" r="r" b="b"/>
              <a:pathLst>
                <a:path w="1178" h="1247" extrusionOk="0">
                  <a:moveTo>
                    <a:pt x="1168" y="0"/>
                  </a:moveTo>
                  <a:cubicBezTo>
                    <a:pt x="795" y="442"/>
                    <a:pt x="422" y="854"/>
                    <a:pt x="0" y="1246"/>
                  </a:cubicBezTo>
                  <a:cubicBezTo>
                    <a:pt x="393" y="991"/>
                    <a:pt x="942" y="432"/>
                    <a:pt x="942" y="432"/>
                  </a:cubicBezTo>
                  <a:cubicBezTo>
                    <a:pt x="1089" y="265"/>
                    <a:pt x="1178" y="108"/>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2"/>
            <p:cNvSpPr/>
            <p:nvPr/>
          </p:nvSpPr>
          <p:spPr>
            <a:xfrm>
              <a:off x="4563047" y="2028083"/>
              <a:ext cx="700981" cy="1190359"/>
            </a:xfrm>
            <a:custGeom>
              <a:avLst/>
              <a:gdLst/>
              <a:ahLst/>
              <a:cxnLst/>
              <a:rect l="l" t="t" r="r" b="b"/>
              <a:pathLst>
                <a:path w="12101" h="20550" extrusionOk="0">
                  <a:moveTo>
                    <a:pt x="7096" y="403"/>
                  </a:moveTo>
                  <a:cubicBezTo>
                    <a:pt x="7117" y="418"/>
                    <a:pt x="7139" y="433"/>
                    <a:pt x="7161" y="448"/>
                  </a:cubicBezTo>
                  <a:lnTo>
                    <a:pt x="7161" y="448"/>
                  </a:lnTo>
                  <a:cubicBezTo>
                    <a:pt x="7136" y="427"/>
                    <a:pt x="7124" y="418"/>
                    <a:pt x="7105" y="403"/>
                  </a:cubicBezTo>
                  <a:close/>
                  <a:moveTo>
                    <a:pt x="8980" y="7910"/>
                  </a:moveTo>
                  <a:lnTo>
                    <a:pt x="8980" y="7959"/>
                  </a:lnTo>
                  <a:cubicBezTo>
                    <a:pt x="8980" y="8195"/>
                    <a:pt x="8980" y="8205"/>
                    <a:pt x="8970" y="8214"/>
                  </a:cubicBezTo>
                  <a:cubicBezTo>
                    <a:pt x="8960" y="8254"/>
                    <a:pt x="8921" y="8313"/>
                    <a:pt x="8862" y="8342"/>
                  </a:cubicBezTo>
                  <a:cubicBezTo>
                    <a:pt x="8842" y="8342"/>
                    <a:pt x="8744" y="8313"/>
                    <a:pt x="8715" y="8264"/>
                  </a:cubicBezTo>
                  <a:cubicBezTo>
                    <a:pt x="8695" y="8244"/>
                    <a:pt x="8666" y="8165"/>
                    <a:pt x="8715" y="8106"/>
                  </a:cubicBezTo>
                  <a:cubicBezTo>
                    <a:pt x="8744" y="8067"/>
                    <a:pt x="8784" y="8057"/>
                    <a:pt x="8793" y="8048"/>
                  </a:cubicBezTo>
                  <a:cubicBezTo>
                    <a:pt x="8823" y="8028"/>
                    <a:pt x="8823" y="8028"/>
                    <a:pt x="8980" y="7910"/>
                  </a:cubicBezTo>
                  <a:close/>
                  <a:moveTo>
                    <a:pt x="8314" y="8132"/>
                  </a:moveTo>
                  <a:cubicBezTo>
                    <a:pt x="8351" y="8132"/>
                    <a:pt x="8385" y="8150"/>
                    <a:pt x="8411" y="8175"/>
                  </a:cubicBezTo>
                  <a:lnTo>
                    <a:pt x="8460" y="8224"/>
                  </a:lnTo>
                  <a:cubicBezTo>
                    <a:pt x="8430" y="8303"/>
                    <a:pt x="8401" y="8352"/>
                    <a:pt x="8352" y="8421"/>
                  </a:cubicBezTo>
                  <a:cubicBezTo>
                    <a:pt x="8391" y="8460"/>
                    <a:pt x="8430" y="8499"/>
                    <a:pt x="8479" y="8519"/>
                  </a:cubicBezTo>
                  <a:lnTo>
                    <a:pt x="8479" y="8509"/>
                  </a:lnTo>
                  <a:cubicBezTo>
                    <a:pt x="8489" y="8519"/>
                    <a:pt x="8489" y="8519"/>
                    <a:pt x="8489" y="8558"/>
                  </a:cubicBezTo>
                  <a:cubicBezTo>
                    <a:pt x="8515" y="8720"/>
                    <a:pt x="8563" y="8756"/>
                    <a:pt x="8607" y="8756"/>
                  </a:cubicBezTo>
                  <a:cubicBezTo>
                    <a:pt x="8614" y="8756"/>
                    <a:pt x="8620" y="8755"/>
                    <a:pt x="8627" y="8754"/>
                  </a:cubicBezTo>
                  <a:cubicBezTo>
                    <a:pt x="8685" y="8744"/>
                    <a:pt x="8715" y="8705"/>
                    <a:pt x="8872" y="8421"/>
                  </a:cubicBezTo>
                  <a:cubicBezTo>
                    <a:pt x="8970" y="8548"/>
                    <a:pt x="9117" y="8607"/>
                    <a:pt x="9215" y="8744"/>
                  </a:cubicBezTo>
                  <a:cubicBezTo>
                    <a:pt x="9235" y="8764"/>
                    <a:pt x="9363" y="8950"/>
                    <a:pt x="9372" y="9147"/>
                  </a:cubicBezTo>
                  <a:cubicBezTo>
                    <a:pt x="9312" y="9191"/>
                    <a:pt x="9252" y="9209"/>
                    <a:pt x="9189" y="9209"/>
                  </a:cubicBezTo>
                  <a:cubicBezTo>
                    <a:pt x="9100" y="9209"/>
                    <a:pt x="9003" y="9173"/>
                    <a:pt x="8882" y="9127"/>
                  </a:cubicBezTo>
                  <a:cubicBezTo>
                    <a:pt x="8764" y="9078"/>
                    <a:pt x="8695" y="9058"/>
                    <a:pt x="8607" y="9049"/>
                  </a:cubicBezTo>
                  <a:cubicBezTo>
                    <a:pt x="8597" y="9049"/>
                    <a:pt x="8587" y="9049"/>
                    <a:pt x="8578" y="9049"/>
                  </a:cubicBezTo>
                  <a:cubicBezTo>
                    <a:pt x="8481" y="9049"/>
                    <a:pt x="8395" y="9057"/>
                    <a:pt x="8342" y="9235"/>
                  </a:cubicBezTo>
                  <a:cubicBezTo>
                    <a:pt x="8303" y="9333"/>
                    <a:pt x="8293" y="9353"/>
                    <a:pt x="8244" y="9372"/>
                  </a:cubicBezTo>
                  <a:cubicBezTo>
                    <a:pt x="8205" y="9372"/>
                    <a:pt x="8165" y="9343"/>
                    <a:pt x="8116" y="9294"/>
                  </a:cubicBezTo>
                  <a:cubicBezTo>
                    <a:pt x="8106" y="9284"/>
                    <a:pt x="8106" y="9284"/>
                    <a:pt x="7989" y="9206"/>
                  </a:cubicBezTo>
                  <a:cubicBezTo>
                    <a:pt x="7989" y="9137"/>
                    <a:pt x="7920" y="9088"/>
                    <a:pt x="7940" y="9009"/>
                  </a:cubicBezTo>
                  <a:cubicBezTo>
                    <a:pt x="7940" y="9000"/>
                    <a:pt x="7940" y="8990"/>
                    <a:pt x="7949" y="8990"/>
                  </a:cubicBezTo>
                  <a:cubicBezTo>
                    <a:pt x="7998" y="8843"/>
                    <a:pt x="8057" y="8715"/>
                    <a:pt x="8106" y="8568"/>
                  </a:cubicBezTo>
                  <a:cubicBezTo>
                    <a:pt x="8146" y="8470"/>
                    <a:pt x="8136" y="8352"/>
                    <a:pt x="8165" y="8254"/>
                  </a:cubicBezTo>
                  <a:cubicBezTo>
                    <a:pt x="8210" y="8164"/>
                    <a:pt x="8265" y="8132"/>
                    <a:pt x="8314" y="8132"/>
                  </a:cubicBezTo>
                  <a:close/>
                  <a:moveTo>
                    <a:pt x="6379" y="0"/>
                  </a:moveTo>
                  <a:lnTo>
                    <a:pt x="6468" y="79"/>
                  </a:lnTo>
                  <a:cubicBezTo>
                    <a:pt x="6409" y="69"/>
                    <a:pt x="6330" y="50"/>
                    <a:pt x="6271" y="50"/>
                  </a:cubicBezTo>
                  <a:cubicBezTo>
                    <a:pt x="6703" y="393"/>
                    <a:pt x="7096" y="756"/>
                    <a:pt x="7508" y="1090"/>
                  </a:cubicBezTo>
                  <a:cubicBezTo>
                    <a:pt x="7498" y="1109"/>
                    <a:pt x="7498" y="1158"/>
                    <a:pt x="7488" y="1188"/>
                  </a:cubicBezTo>
                  <a:cubicBezTo>
                    <a:pt x="7567" y="1306"/>
                    <a:pt x="7567" y="1306"/>
                    <a:pt x="7832" y="1492"/>
                  </a:cubicBezTo>
                  <a:cubicBezTo>
                    <a:pt x="7832" y="1531"/>
                    <a:pt x="7841" y="1571"/>
                    <a:pt x="7841" y="1590"/>
                  </a:cubicBezTo>
                  <a:cubicBezTo>
                    <a:pt x="7802" y="1590"/>
                    <a:pt x="7763" y="1580"/>
                    <a:pt x="7734" y="1580"/>
                  </a:cubicBezTo>
                  <a:cubicBezTo>
                    <a:pt x="7763" y="1639"/>
                    <a:pt x="7802" y="1718"/>
                    <a:pt x="7851" y="1767"/>
                  </a:cubicBezTo>
                  <a:cubicBezTo>
                    <a:pt x="7606" y="1590"/>
                    <a:pt x="7606" y="1590"/>
                    <a:pt x="7547" y="1551"/>
                  </a:cubicBezTo>
                  <a:lnTo>
                    <a:pt x="7547" y="1551"/>
                  </a:lnTo>
                  <a:cubicBezTo>
                    <a:pt x="7557" y="1718"/>
                    <a:pt x="7714" y="1924"/>
                    <a:pt x="8322" y="2523"/>
                  </a:cubicBezTo>
                  <a:cubicBezTo>
                    <a:pt x="8294" y="2518"/>
                    <a:pt x="8260" y="2516"/>
                    <a:pt x="8227" y="2516"/>
                  </a:cubicBezTo>
                  <a:cubicBezTo>
                    <a:pt x="8179" y="2516"/>
                    <a:pt x="8131" y="2521"/>
                    <a:pt x="8097" y="2532"/>
                  </a:cubicBezTo>
                  <a:cubicBezTo>
                    <a:pt x="8106" y="2611"/>
                    <a:pt x="8136" y="2709"/>
                    <a:pt x="8146" y="2778"/>
                  </a:cubicBezTo>
                  <a:cubicBezTo>
                    <a:pt x="8126" y="2807"/>
                    <a:pt x="8097" y="2846"/>
                    <a:pt x="8077" y="2866"/>
                  </a:cubicBezTo>
                  <a:cubicBezTo>
                    <a:pt x="8077" y="2905"/>
                    <a:pt x="8077" y="2945"/>
                    <a:pt x="8087" y="2974"/>
                  </a:cubicBezTo>
                  <a:cubicBezTo>
                    <a:pt x="8057" y="2994"/>
                    <a:pt x="8028" y="3003"/>
                    <a:pt x="7989" y="3023"/>
                  </a:cubicBezTo>
                  <a:cubicBezTo>
                    <a:pt x="8008" y="3357"/>
                    <a:pt x="7812" y="3651"/>
                    <a:pt x="7812" y="3985"/>
                  </a:cubicBezTo>
                  <a:cubicBezTo>
                    <a:pt x="7645" y="4103"/>
                    <a:pt x="7645" y="4103"/>
                    <a:pt x="7518" y="4338"/>
                  </a:cubicBezTo>
                  <a:cubicBezTo>
                    <a:pt x="7213" y="4220"/>
                    <a:pt x="7213" y="3838"/>
                    <a:pt x="6968" y="3661"/>
                  </a:cubicBezTo>
                  <a:cubicBezTo>
                    <a:pt x="7035" y="3636"/>
                    <a:pt x="7073" y="3622"/>
                    <a:pt x="7115" y="3622"/>
                  </a:cubicBezTo>
                  <a:cubicBezTo>
                    <a:pt x="7173" y="3622"/>
                    <a:pt x="7238" y="3648"/>
                    <a:pt x="7390" y="3710"/>
                  </a:cubicBezTo>
                  <a:cubicBezTo>
                    <a:pt x="7564" y="3266"/>
                    <a:pt x="5751" y="2669"/>
                    <a:pt x="5656" y="2669"/>
                  </a:cubicBezTo>
                  <a:cubicBezTo>
                    <a:pt x="5655" y="2669"/>
                    <a:pt x="5654" y="2669"/>
                    <a:pt x="5653" y="2670"/>
                  </a:cubicBezTo>
                  <a:cubicBezTo>
                    <a:pt x="4888" y="3121"/>
                    <a:pt x="5398" y="4338"/>
                    <a:pt x="4466" y="4691"/>
                  </a:cubicBezTo>
                  <a:cubicBezTo>
                    <a:pt x="4348" y="4976"/>
                    <a:pt x="4721" y="5741"/>
                    <a:pt x="4721" y="5751"/>
                  </a:cubicBezTo>
                  <a:cubicBezTo>
                    <a:pt x="4956" y="5663"/>
                    <a:pt x="5231" y="5506"/>
                    <a:pt x="5231" y="5506"/>
                  </a:cubicBezTo>
                  <a:cubicBezTo>
                    <a:pt x="5523" y="5915"/>
                    <a:pt x="5716" y="6189"/>
                    <a:pt x="5912" y="6189"/>
                  </a:cubicBezTo>
                  <a:cubicBezTo>
                    <a:pt x="5947" y="6189"/>
                    <a:pt x="5981" y="6181"/>
                    <a:pt x="6016" y="6163"/>
                  </a:cubicBezTo>
                  <a:cubicBezTo>
                    <a:pt x="6016" y="5663"/>
                    <a:pt x="6016" y="5663"/>
                    <a:pt x="6193" y="5496"/>
                  </a:cubicBezTo>
                  <a:cubicBezTo>
                    <a:pt x="5830" y="4809"/>
                    <a:pt x="5722" y="4623"/>
                    <a:pt x="6065" y="4525"/>
                  </a:cubicBezTo>
                  <a:cubicBezTo>
                    <a:pt x="6124" y="4368"/>
                    <a:pt x="6046" y="4191"/>
                    <a:pt x="6085" y="4034"/>
                  </a:cubicBezTo>
                  <a:cubicBezTo>
                    <a:pt x="6144" y="4034"/>
                    <a:pt x="6242" y="4053"/>
                    <a:pt x="6311" y="4083"/>
                  </a:cubicBezTo>
                  <a:cubicBezTo>
                    <a:pt x="6418" y="4446"/>
                    <a:pt x="6183" y="4858"/>
                    <a:pt x="6428" y="5211"/>
                  </a:cubicBezTo>
                  <a:cubicBezTo>
                    <a:pt x="6486" y="5294"/>
                    <a:pt x="6554" y="5320"/>
                    <a:pt x="6625" y="5320"/>
                  </a:cubicBezTo>
                  <a:cubicBezTo>
                    <a:pt x="6755" y="5320"/>
                    <a:pt x="6898" y="5235"/>
                    <a:pt x="7028" y="5235"/>
                  </a:cubicBezTo>
                  <a:cubicBezTo>
                    <a:pt x="7058" y="5235"/>
                    <a:pt x="7087" y="5239"/>
                    <a:pt x="7115" y="5251"/>
                  </a:cubicBezTo>
                  <a:cubicBezTo>
                    <a:pt x="7105" y="5280"/>
                    <a:pt x="7096" y="5319"/>
                    <a:pt x="7076" y="5349"/>
                  </a:cubicBezTo>
                  <a:cubicBezTo>
                    <a:pt x="7007" y="5349"/>
                    <a:pt x="6909" y="5329"/>
                    <a:pt x="6831" y="5319"/>
                  </a:cubicBezTo>
                  <a:cubicBezTo>
                    <a:pt x="6782" y="5368"/>
                    <a:pt x="6733" y="5457"/>
                    <a:pt x="6723" y="5516"/>
                  </a:cubicBezTo>
                  <a:cubicBezTo>
                    <a:pt x="6860" y="5722"/>
                    <a:pt x="6860" y="5722"/>
                    <a:pt x="6880" y="5967"/>
                  </a:cubicBezTo>
                  <a:cubicBezTo>
                    <a:pt x="6801" y="5898"/>
                    <a:pt x="6733" y="5800"/>
                    <a:pt x="6654" y="5722"/>
                  </a:cubicBezTo>
                  <a:lnTo>
                    <a:pt x="6625" y="5722"/>
                  </a:lnTo>
                  <a:cubicBezTo>
                    <a:pt x="6477" y="5918"/>
                    <a:pt x="6674" y="6212"/>
                    <a:pt x="6438" y="6399"/>
                  </a:cubicBezTo>
                  <a:cubicBezTo>
                    <a:pt x="6336" y="6478"/>
                    <a:pt x="6076" y="6638"/>
                    <a:pt x="5724" y="6638"/>
                  </a:cubicBezTo>
                  <a:cubicBezTo>
                    <a:pt x="5637" y="6638"/>
                    <a:pt x="5544" y="6628"/>
                    <a:pt x="5447" y="6605"/>
                  </a:cubicBezTo>
                  <a:cubicBezTo>
                    <a:pt x="5374" y="6588"/>
                    <a:pt x="5307" y="6580"/>
                    <a:pt x="5245" y="6580"/>
                  </a:cubicBezTo>
                  <a:cubicBezTo>
                    <a:pt x="4662" y="6580"/>
                    <a:pt x="4508" y="7270"/>
                    <a:pt x="4073" y="7527"/>
                  </a:cubicBezTo>
                  <a:cubicBezTo>
                    <a:pt x="3818" y="7675"/>
                    <a:pt x="3818" y="7675"/>
                    <a:pt x="3239" y="7753"/>
                  </a:cubicBezTo>
                  <a:cubicBezTo>
                    <a:pt x="3337" y="8028"/>
                    <a:pt x="3671" y="8126"/>
                    <a:pt x="3769" y="8411"/>
                  </a:cubicBezTo>
                  <a:cubicBezTo>
                    <a:pt x="3779" y="8450"/>
                    <a:pt x="3828" y="8636"/>
                    <a:pt x="3592" y="8833"/>
                  </a:cubicBezTo>
                  <a:cubicBezTo>
                    <a:pt x="3420" y="8816"/>
                    <a:pt x="3281" y="8804"/>
                    <a:pt x="3166" y="8804"/>
                  </a:cubicBezTo>
                  <a:cubicBezTo>
                    <a:pt x="2671" y="8804"/>
                    <a:pt x="2635" y="9023"/>
                    <a:pt x="2444" y="10010"/>
                  </a:cubicBezTo>
                  <a:cubicBezTo>
                    <a:pt x="2737" y="10157"/>
                    <a:pt x="2974" y="10232"/>
                    <a:pt x="3183" y="10232"/>
                  </a:cubicBezTo>
                  <a:cubicBezTo>
                    <a:pt x="3464" y="10232"/>
                    <a:pt x="3693" y="10096"/>
                    <a:pt x="3936" y="9814"/>
                  </a:cubicBezTo>
                  <a:cubicBezTo>
                    <a:pt x="3818" y="9441"/>
                    <a:pt x="4299" y="9392"/>
                    <a:pt x="4446" y="9157"/>
                  </a:cubicBezTo>
                  <a:cubicBezTo>
                    <a:pt x="4407" y="9039"/>
                    <a:pt x="4397" y="9000"/>
                    <a:pt x="4544" y="8872"/>
                  </a:cubicBezTo>
                  <a:cubicBezTo>
                    <a:pt x="4588" y="8885"/>
                    <a:pt x="4631" y="8890"/>
                    <a:pt x="4674" y="8890"/>
                  </a:cubicBezTo>
                  <a:cubicBezTo>
                    <a:pt x="4857" y="8890"/>
                    <a:pt x="5031" y="8792"/>
                    <a:pt x="5213" y="8792"/>
                  </a:cubicBezTo>
                  <a:cubicBezTo>
                    <a:pt x="5273" y="8792"/>
                    <a:pt x="5335" y="8803"/>
                    <a:pt x="5398" y="8833"/>
                  </a:cubicBezTo>
                  <a:cubicBezTo>
                    <a:pt x="5741" y="8970"/>
                    <a:pt x="5839" y="9343"/>
                    <a:pt x="6114" y="9569"/>
                  </a:cubicBezTo>
                  <a:cubicBezTo>
                    <a:pt x="6210" y="9647"/>
                    <a:pt x="6301" y="9687"/>
                    <a:pt x="6385" y="9687"/>
                  </a:cubicBezTo>
                  <a:cubicBezTo>
                    <a:pt x="6490" y="9687"/>
                    <a:pt x="6586" y="9625"/>
                    <a:pt x="6674" y="9500"/>
                  </a:cubicBezTo>
                  <a:cubicBezTo>
                    <a:pt x="5889" y="8715"/>
                    <a:pt x="5889" y="8715"/>
                    <a:pt x="5839" y="8538"/>
                  </a:cubicBezTo>
                  <a:lnTo>
                    <a:pt x="5839" y="8538"/>
                  </a:lnTo>
                  <a:lnTo>
                    <a:pt x="6870" y="9549"/>
                  </a:lnTo>
                  <a:cubicBezTo>
                    <a:pt x="6870" y="9562"/>
                    <a:pt x="7012" y="9911"/>
                    <a:pt x="7189" y="9911"/>
                  </a:cubicBezTo>
                  <a:cubicBezTo>
                    <a:pt x="7287" y="9911"/>
                    <a:pt x="7396" y="9803"/>
                    <a:pt x="7498" y="9471"/>
                  </a:cubicBezTo>
                  <a:cubicBezTo>
                    <a:pt x="7567" y="9480"/>
                    <a:pt x="7684" y="9490"/>
                    <a:pt x="7753" y="9500"/>
                  </a:cubicBezTo>
                  <a:cubicBezTo>
                    <a:pt x="7900" y="10138"/>
                    <a:pt x="7940" y="10315"/>
                    <a:pt x="8234" y="10462"/>
                  </a:cubicBezTo>
                  <a:cubicBezTo>
                    <a:pt x="8283" y="10413"/>
                    <a:pt x="8332" y="10334"/>
                    <a:pt x="8352" y="10285"/>
                  </a:cubicBezTo>
                  <a:cubicBezTo>
                    <a:pt x="8403" y="10293"/>
                    <a:pt x="8453" y="10296"/>
                    <a:pt x="8504" y="10296"/>
                  </a:cubicBezTo>
                  <a:cubicBezTo>
                    <a:pt x="8640" y="10296"/>
                    <a:pt x="8776" y="10275"/>
                    <a:pt x="8911" y="10275"/>
                  </a:cubicBezTo>
                  <a:cubicBezTo>
                    <a:pt x="9029" y="10521"/>
                    <a:pt x="8734" y="11188"/>
                    <a:pt x="8725" y="11188"/>
                  </a:cubicBezTo>
                  <a:cubicBezTo>
                    <a:pt x="8417" y="11194"/>
                    <a:pt x="8207" y="11199"/>
                    <a:pt x="8055" y="11199"/>
                  </a:cubicBezTo>
                  <a:cubicBezTo>
                    <a:pt x="7733" y="11199"/>
                    <a:pt x="7669" y="11179"/>
                    <a:pt x="7469" y="11119"/>
                  </a:cubicBezTo>
                  <a:cubicBezTo>
                    <a:pt x="7314" y="11075"/>
                    <a:pt x="7202" y="11057"/>
                    <a:pt x="7121" y="11057"/>
                  </a:cubicBezTo>
                  <a:cubicBezTo>
                    <a:pt x="6894" y="11057"/>
                    <a:pt x="6912" y="11200"/>
                    <a:pt x="6919" y="11316"/>
                  </a:cubicBezTo>
                  <a:cubicBezTo>
                    <a:pt x="6948" y="11502"/>
                    <a:pt x="6801" y="11512"/>
                    <a:pt x="6733" y="11531"/>
                  </a:cubicBezTo>
                  <a:cubicBezTo>
                    <a:pt x="6507" y="11345"/>
                    <a:pt x="5535" y="11002"/>
                    <a:pt x="5535" y="11002"/>
                  </a:cubicBezTo>
                  <a:cubicBezTo>
                    <a:pt x="5427" y="10805"/>
                    <a:pt x="5584" y="10599"/>
                    <a:pt x="5506" y="10403"/>
                  </a:cubicBezTo>
                  <a:cubicBezTo>
                    <a:pt x="5373" y="10335"/>
                    <a:pt x="5127" y="10310"/>
                    <a:pt x="4835" y="10310"/>
                  </a:cubicBezTo>
                  <a:cubicBezTo>
                    <a:pt x="3989" y="10310"/>
                    <a:pt x="2755" y="10523"/>
                    <a:pt x="2748" y="10530"/>
                  </a:cubicBezTo>
                  <a:cubicBezTo>
                    <a:pt x="2729" y="10560"/>
                    <a:pt x="0" y="12866"/>
                    <a:pt x="491" y="14436"/>
                  </a:cubicBezTo>
                  <a:cubicBezTo>
                    <a:pt x="535" y="14577"/>
                    <a:pt x="1251" y="15936"/>
                    <a:pt x="2100" y="15936"/>
                  </a:cubicBezTo>
                  <a:cubicBezTo>
                    <a:pt x="2197" y="15936"/>
                    <a:pt x="2295" y="15918"/>
                    <a:pt x="2395" y="15879"/>
                  </a:cubicBezTo>
                  <a:cubicBezTo>
                    <a:pt x="2401" y="15879"/>
                    <a:pt x="2878" y="15705"/>
                    <a:pt x="3405" y="15705"/>
                  </a:cubicBezTo>
                  <a:cubicBezTo>
                    <a:pt x="3746" y="15705"/>
                    <a:pt x="4108" y="15777"/>
                    <a:pt x="4377" y="16016"/>
                  </a:cubicBezTo>
                  <a:cubicBezTo>
                    <a:pt x="4397" y="16026"/>
                    <a:pt x="4397" y="16026"/>
                    <a:pt x="4544" y="17636"/>
                  </a:cubicBezTo>
                  <a:lnTo>
                    <a:pt x="4544" y="17842"/>
                  </a:lnTo>
                  <a:cubicBezTo>
                    <a:pt x="4515" y="17871"/>
                    <a:pt x="4475" y="17891"/>
                    <a:pt x="4456" y="17920"/>
                  </a:cubicBezTo>
                  <a:cubicBezTo>
                    <a:pt x="4456" y="18401"/>
                    <a:pt x="3926" y="18568"/>
                    <a:pt x="3857" y="19000"/>
                  </a:cubicBezTo>
                  <a:cubicBezTo>
                    <a:pt x="3788" y="19353"/>
                    <a:pt x="3828" y="19736"/>
                    <a:pt x="3710" y="20089"/>
                  </a:cubicBezTo>
                  <a:cubicBezTo>
                    <a:pt x="3641" y="20236"/>
                    <a:pt x="3543" y="20373"/>
                    <a:pt x="3484" y="20521"/>
                  </a:cubicBezTo>
                  <a:cubicBezTo>
                    <a:pt x="3565" y="20541"/>
                    <a:pt x="3650" y="20550"/>
                    <a:pt x="3739" y="20550"/>
                  </a:cubicBezTo>
                  <a:cubicBezTo>
                    <a:pt x="4963" y="20550"/>
                    <a:pt x="6910" y="18776"/>
                    <a:pt x="7321" y="18401"/>
                  </a:cubicBezTo>
                  <a:cubicBezTo>
                    <a:pt x="7361" y="18372"/>
                    <a:pt x="10118" y="14377"/>
                    <a:pt x="10099" y="14299"/>
                  </a:cubicBezTo>
                  <a:lnTo>
                    <a:pt x="10099" y="14299"/>
                  </a:lnTo>
                  <a:cubicBezTo>
                    <a:pt x="9551" y="14585"/>
                    <a:pt x="9446" y="14639"/>
                    <a:pt x="9421" y="14639"/>
                  </a:cubicBezTo>
                  <a:cubicBezTo>
                    <a:pt x="9415" y="14639"/>
                    <a:pt x="9413" y="14636"/>
                    <a:pt x="9412" y="14633"/>
                  </a:cubicBezTo>
                  <a:cubicBezTo>
                    <a:pt x="8734" y="13396"/>
                    <a:pt x="8793" y="11924"/>
                    <a:pt x="8793" y="11904"/>
                  </a:cubicBezTo>
                  <a:cubicBezTo>
                    <a:pt x="8833" y="11904"/>
                    <a:pt x="8882" y="11895"/>
                    <a:pt x="8921" y="11895"/>
                  </a:cubicBezTo>
                  <a:cubicBezTo>
                    <a:pt x="9618" y="12866"/>
                    <a:pt x="9510" y="13965"/>
                    <a:pt x="9510" y="13985"/>
                  </a:cubicBezTo>
                  <a:cubicBezTo>
                    <a:pt x="9587" y="14035"/>
                    <a:pt x="9663" y="14058"/>
                    <a:pt x="9739" y="14058"/>
                  </a:cubicBezTo>
                  <a:cubicBezTo>
                    <a:pt x="10442" y="14058"/>
                    <a:pt x="11050" y="12077"/>
                    <a:pt x="11050" y="12042"/>
                  </a:cubicBezTo>
                  <a:cubicBezTo>
                    <a:pt x="11041" y="12002"/>
                    <a:pt x="11021" y="11973"/>
                    <a:pt x="11001" y="11944"/>
                  </a:cubicBezTo>
                  <a:cubicBezTo>
                    <a:pt x="10707" y="12071"/>
                    <a:pt x="10707" y="12071"/>
                    <a:pt x="10599" y="12091"/>
                  </a:cubicBezTo>
                  <a:cubicBezTo>
                    <a:pt x="10589" y="12071"/>
                    <a:pt x="9647" y="9775"/>
                    <a:pt x="9991" y="9490"/>
                  </a:cubicBezTo>
                  <a:lnTo>
                    <a:pt x="9991" y="9490"/>
                  </a:lnTo>
                  <a:cubicBezTo>
                    <a:pt x="10050" y="9520"/>
                    <a:pt x="10118" y="9549"/>
                    <a:pt x="10187" y="9569"/>
                  </a:cubicBezTo>
                  <a:cubicBezTo>
                    <a:pt x="10629" y="8931"/>
                    <a:pt x="9323" y="8106"/>
                    <a:pt x="10108" y="7704"/>
                  </a:cubicBezTo>
                  <a:lnTo>
                    <a:pt x="10108" y="7704"/>
                  </a:lnTo>
                  <a:cubicBezTo>
                    <a:pt x="10148" y="7773"/>
                    <a:pt x="10197" y="7881"/>
                    <a:pt x="10216" y="7959"/>
                  </a:cubicBezTo>
                  <a:cubicBezTo>
                    <a:pt x="9922" y="8195"/>
                    <a:pt x="10157" y="8401"/>
                    <a:pt x="10491" y="8705"/>
                  </a:cubicBezTo>
                  <a:cubicBezTo>
                    <a:pt x="10413" y="8892"/>
                    <a:pt x="10393" y="8950"/>
                    <a:pt x="10629" y="9569"/>
                  </a:cubicBezTo>
                  <a:cubicBezTo>
                    <a:pt x="10658" y="9549"/>
                    <a:pt x="10697" y="9539"/>
                    <a:pt x="10727" y="9539"/>
                  </a:cubicBezTo>
                  <a:cubicBezTo>
                    <a:pt x="10736" y="9520"/>
                    <a:pt x="10756" y="9480"/>
                    <a:pt x="10776" y="9441"/>
                  </a:cubicBezTo>
                  <a:cubicBezTo>
                    <a:pt x="11001" y="9539"/>
                    <a:pt x="11001" y="9539"/>
                    <a:pt x="11286" y="11443"/>
                  </a:cubicBezTo>
                  <a:cubicBezTo>
                    <a:pt x="11316" y="11432"/>
                    <a:pt x="11340" y="11424"/>
                    <a:pt x="11361" y="11424"/>
                  </a:cubicBezTo>
                  <a:cubicBezTo>
                    <a:pt x="11433" y="11424"/>
                    <a:pt x="11469" y="11529"/>
                    <a:pt x="11630" y="12002"/>
                  </a:cubicBezTo>
                  <a:cubicBezTo>
                    <a:pt x="11659" y="11993"/>
                    <a:pt x="11708" y="11983"/>
                    <a:pt x="11728" y="11973"/>
                  </a:cubicBezTo>
                  <a:lnTo>
                    <a:pt x="11728" y="12002"/>
                  </a:lnTo>
                  <a:cubicBezTo>
                    <a:pt x="11541" y="13376"/>
                    <a:pt x="11541" y="13376"/>
                    <a:pt x="11394" y="13936"/>
                  </a:cubicBezTo>
                  <a:cubicBezTo>
                    <a:pt x="11541" y="13651"/>
                    <a:pt x="12022" y="12532"/>
                    <a:pt x="12101" y="9893"/>
                  </a:cubicBezTo>
                  <a:cubicBezTo>
                    <a:pt x="12032" y="8666"/>
                    <a:pt x="12032" y="8646"/>
                    <a:pt x="11914" y="7969"/>
                  </a:cubicBezTo>
                  <a:cubicBezTo>
                    <a:pt x="11659" y="6821"/>
                    <a:pt x="11659" y="6772"/>
                    <a:pt x="11423" y="6114"/>
                  </a:cubicBezTo>
                  <a:cubicBezTo>
                    <a:pt x="10992" y="5035"/>
                    <a:pt x="10972" y="4986"/>
                    <a:pt x="10638" y="4377"/>
                  </a:cubicBezTo>
                  <a:cubicBezTo>
                    <a:pt x="10059" y="3406"/>
                    <a:pt x="10020" y="3347"/>
                    <a:pt x="9569" y="2768"/>
                  </a:cubicBezTo>
                  <a:cubicBezTo>
                    <a:pt x="9068" y="2130"/>
                    <a:pt x="8627" y="1600"/>
                    <a:pt x="7743" y="884"/>
                  </a:cubicBezTo>
                  <a:cubicBezTo>
                    <a:pt x="7558" y="725"/>
                    <a:pt x="7357" y="582"/>
                    <a:pt x="7161" y="448"/>
                  </a:cubicBezTo>
                  <a:lnTo>
                    <a:pt x="7161" y="448"/>
                  </a:lnTo>
                  <a:cubicBezTo>
                    <a:pt x="7201" y="480"/>
                    <a:pt x="7276" y="541"/>
                    <a:pt x="7469" y="697"/>
                  </a:cubicBezTo>
                  <a:cubicBezTo>
                    <a:pt x="7076" y="501"/>
                    <a:pt x="6782" y="157"/>
                    <a:pt x="6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2"/>
            <p:cNvSpPr/>
            <p:nvPr/>
          </p:nvSpPr>
          <p:spPr>
            <a:xfrm>
              <a:off x="3804135" y="1971256"/>
              <a:ext cx="648093" cy="1265430"/>
            </a:xfrm>
            <a:custGeom>
              <a:avLst/>
              <a:gdLst/>
              <a:ahLst/>
              <a:cxnLst/>
              <a:rect l="l" t="t" r="r" b="b"/>
              <a:pathLst>
                <a:path w="11188" h="21846" extrusionOk="0">
                  <a:moveTo>
                    <a:pt x="9559" y="0"/>
                  </a:moveTo>
                  <a:lnTo>
                    <a:pt x="9559" y="0"/>
                  </a:lnTo>
                  <a:cubicBezTo>
                    <a:pt x="9559" y="0"/>
                    <a:pt x="9559" y="0"/>
                    <a:pt x="9559" y="0"/>
                  </a:cubicBezTo>
                  <a:lnTo>
                    <a:pt x="9559" y="0"/>
                  </a:lnTo>
                  <a:cubicBezTo>
                    <a:pt x="9559" y="0"/>
                    <a:pt x="9559" y="0"/>
                    <a:pt x="9559" y="0"/>
                  </a:cubicBezTo>
                  <a:close/>
                  <a:moveTo>
                    <a:pt x="9559" y="0"/>
                  </a:moveTo>
                  <a:cubicBezTo>
                    <a:pt x="9343" y="69"/>
                    <a:pt x="9048" y="196"/>
                    <a:pt x="8842" y="275"/>
                  </a:cubicBezTo>
                  <a:cubicBezTo>
                    <a:pt x="8087" y="638"/>
                    <a:pt x="7969" y="707"/>
                    <a:pt x="7105" y="1237"/>
                  </a:cubicBezTo>
                  <a:lnTo>
                    <a:pt x="6742" y="1482"/>
                  </a:lnTo>
                  <a:lnTo>
                    <a:pt x="6664" y="1541"/>
                  </a:lnTo>
                  <a:cubicBezTo>
                    <a:pt x="4524" y="3199"/>
                    <a:pt x="0" y="7684"/>
                    <a:pt x="4230" y="13553"/>
                  </a:cubicBezTo>
                  <a:cubicBezTo>
                    <a:pt x="4233" y="13553"/>
                    <a:pt x="4236" y="13552"/>
                    <a:pt x="4239" y="13552"/>
                  </a:cubicBezTo>
                  <a:cubicBezTo>
                    <a:pt x="4432" y="13552"/>
                    <a:pt x="4602" y="13855"/>
                    <a:pt x="4554" y="14377"/>
                  </a:cubicBezTo>
                  <a:cubicBezTo>
                    <a:pt x="4436" y="14475"/>
                    <a:pt x="4436" y="14475"/>
                    <a:pt x="4377" y="14681"/>
                  </a:cubicBezTo>
                  <a:cubicBezTo>
                    <a:pt x="4357" y="14652"/>
                    <a:pt x="4308" y="14632"/>
                    <a:pt x="4279" y="14603"/>
                  </a:cubicBezTo>
                  <a:lnTo>
                    <a:pt x="4279" y="14603"/>
                  </a:lnTo>
                  <a:cubicBezTo>
                    <a:pt x="4171" y="14878"/>
                    <a:pt x="4524" y="16448"/>
                    <a:pt x="5349" y="17301"/>
                  </a:cubicBezTo>
                  <a:cubicBezTo>
                    <a:pt x="6085" y="18077"/>
                    <a:pt x="6144" y="19196"/>
                    <a:pt x="6723" y="20049"/>
                  </a:cubicBezTo>
                  <a:cubicBezTo>
                    <a:pt x="6909" y="20324"/>
                    <a:pt x="7616" y="21256"/>
                    <a:pt x="9176" y="21845"/>
                  </a:cubicBezTo>
                  <a:cubicBezTo>
                    <a:pt x="8636" y="21610"/>
                    <a:pt x="8047" y="21345"/>
                    <a:pt x="7753" y="20726"/>
                  </a:cubicBezTo>
                  <a:cubicBezTo>
                    <a:pt x="7792" y="20726"/>
                    <a:pt x="7831" y="20717"/>
                    <a:pt x="7861" y="20717"/>
                  </a:cubicBezTo>
                  <a:cubicBezTo>
                    <a:pt x="7851" y="20677"/>
                    <a:pt x="7831" y="20638"/>
                    <a:pt x="7812" y="20609"/>
                  </a:cubicBezTo>
                  <a:lnTo>
                    <a:pt x="7812" y="20609"/>
                  </a:lnTo>
                  <a:cubicBezTo>
                    <a:pt x="7890" y="20618"/>
                    <a:pt x="7969" y="20618"/>
                    <a:pt x="8047" y="20628"/>
                  </a:cubicBezTo>
                  <a:cubicBezTo>
                    <a:pt x="8077" y="20609"/>
                    <a:pt x="8106" y="20579"/>
                    <a:pt x="8136" y="20560"/>
                  </a:cubicBezTo>
                  <a:cubicBezTo>
                    <a:pt x="8096" y="20491"/>
                    <a:pt x="8057" y="20412"/>
                    <a:pt x="8038" y="20344"/>
                  </a:cubicBezTo>
                  <a:lnTo>
                    <a:pt x="8038" y="20344"/>
                  </a:lnTo>
                  <a:cubicBezTo>
                    <a:pt x="8106" y="20363"/>
                    <a:pt x="8204" y="20373"/>
                    <a:pt x="8283" y="20373"/>
                  </a:cubicBezTo>
                  <a:cubicBezTo>
                    <a:pt x="8488" y="19537"/>
                    <a:pt x="8789" y="19457"/>
                    <a:pt x="8993" y="19457"/>
                  </a:cubicBezTo>
                  <a:cubicBezTo>
                    <a:pt x="9024" y="19457"/>
                    <a:pt x="9052" y="19459"/>
                    <a:pt x="9078" y="19460"/>
                  </a:cubicBezTo>
                  <a:cubicBezTo>
                    <a:pt x="9119" y="19466"/>
                    <a:pt x="9155" y="19468"/>
                    <a:pt x="9188" y="19468"/>
                  </a:cubicBezTo>
                  <a:cubicBezTo>
                    <a:pt x="9337" y="19468"/>
                    <a:pt x="9411" y="19419"/>
                    <a:pt x="9451" y="19362"/>
                  </a:cubicBezTo>
                  <a:cubicBezTo>
                    <a:pt x="9470" y="19333"/>
                    <a:pt x="9500" y="19264"/>
                    <a:pt x="9519" y="19235"/>
                  </a:cubicBezTo>
                  <a:cubicBezTo>
                    <a:pt x="9657" y="18970"/>
                    <a:pt x="9568" y="18666"/>
                    <a:pt x="9716" y="18410"/>
                  </a:cubicBezTo>
                  <a:cubicBezTo>
                    <a:pt x="9824" y="18204"/>
                    <a:pt x="10098" y="18204"/>
                    <a:pt x="10206" y="18008"/>
                  </a:cubicBezTo>
                  <a:cubicBezTo>
                    <a:pt x="10216" y="17969"/>
                    <a:pt x="10246" y="17930"/>
                    <a:pt x="10255" y="17890"/>
                  </a:cubicBezTo>
                  <a:cubicBezTo>
                    <a:pt x="10324" y="17684"/>
                    <a:pt x="10206" y="17517"/>
                    <a:pt x="10118" y="17390"/>
                  </a:cubicBezTo>
                  <a:cubicBezTo>
                    <a:pt x="9608" y="17390"/>
                    <a:pt x="9323" y="16909"/>
                    <a:pt x="8882" y="16762"/>
                  </a:cubicBezTo>
                  <a:cubicBezTo>
                    <a:pt x="8361" y="15604"/>
                    <a:pt x="5496" y="13366"/>
                    <a:pt x="4829" y="13209"/>
                  </a:cubicBezTo>
                  <a:cubicBezTo>
                    <a:pt x="4730" y="13307"/>
                    <a:pt x="4730" y="13307"/>
                    <a:pt x="4730" y="13543"/>
                  </a:cubicBezTo>
                  <a:cubicBezTo>
                    <a:pt x="4701" y="13543"/>
                    <a:pt x="4662" y="13553"/>
                    <a:pt x="4622" y="13553"/>
                  </a:cubicBezTo>
                  <a:cubicBezTo>
                    <a:pt x="3896" y="12876"/>
                    <a:pt x="3896" y="12876"/>
                    <a:pt x="3935" y="12630"/>
                  </a:cubicBezTo>
                  <a:cubicBezTo>
                    <a:pt x="4034" y="11953"/>
                    <a:pt x="4034" y="11953"/>
                    <a:pt x="3533" y="11649"/>
                  </a:cubicBezTo>
                  <a:cubicBezTo>
                    <a:pt x="3553" y="11511"/>
                    <a:pt x="3553" y="11511"/>
                    <a:pt x="3749" y="11148"/>
                  </a:cubicBezTo>
                  <a:cubicBezTo>
                    <a:pt x="3883" y="10881"/>
                    <a:pt x="3940" y="10766"/>
                    <a:pt x="3821" y="10766"/>
                  </a:cubicBezTo>
                  <a:cubicBezTo>
                    <a:pt x="3729" y="10766"/>
                    <a:pt x="3534" y="10833"/>
                    <a:pt x="3190" y="10952"/>
                  </a:cubicBezTo>
                  <a:cubicBezTo>
                    <a:pt x="3131" y="10893"/>
                    <a:pt x="3052" y="10795"/>
                    <a:pt x="3033" y="10717"/>
                  </a:cubicBezTo>
                  <a:cubicBezTo>
                    <a:pt x="2768" y="9941"/>
                    <a:pt x="3494" y="8852"/>
                    <a:pt x="3671" y="8813"/>
                  </a:cubicBezTo>
                  <a:cubicBezTo>
                    <a:pt x="3716" y="8805"/>
                    <a:pt x="3759" y="8801"/>
                    <a:pt x="3797" y="8801"/>
                  </a:cubicBezTo>
                  <a:cubicBezTo>
                    <a:pt x="4503" y="8801"/>
                    <a:pt x="4067" y="10097"/>
                    <a:pt x="4672" y="10422"/>
                  </a:cubicBezTo>
                  <a:cubicBezTo>
                    <a:pt x="4760" y="10314"/>
                    <a:pt x="4779" y="10304"/>
                    <a:pt x="4809" y="9981"/>
                  </a:cubicBezTo>
                  <a:cubicBezTo>
                    <a:pt x="4858" y="9323"/>
                    <a:pt x="4868" y="9245"/>
                    <a:pt x="5957" y="8204"/>
                  </a:cubicBezTo>
                  <a:cubicBezTo>
                    <a:pt x="6516" y="7684"/>
                    <a:pt x="7370" y="7861"/>
                    <a:pt x="7920" y="7331"/>
                  </a:cubicBezTo>
                  <a:cubicBezTo>
                    <a:pt x="8528" y="6752"/>
                    <a:pt x="8136" y="6752"/>
                    <a:pt x="7527" y="6752"/>
                  </a:cubicBezTo>
                  <a:cubicBezTo>
                    <a:pt x="7649" y="6587"/>
                    <a:pt x="7916" y="6433"/>
                    <a:pt x="8148" y="6433"/>
                  </a:cubicBezTo>
                  <a:cubicBezTo>
                    <a:pt x="8288" y="6433"/>
                    <a:pt x="8415" y="6490"/>
                    <a:pt x="8489" y="6634"/>
                  </a:cubicBezTo>
                  <a:cubicBezTo>
                    <a:pt x="8579" y="6646"/>
                    <a:pt x="8700" y="6661"/>
                    <a:pt x="8828" y="6661"/>
                  </a:cubicBezTo>
                  <a:cubicBezTo>
                    <a:pt x="9342" y="6661"/>
                    <a:pt x="9979" y="6415"/>
                    <a:pt x="9264" y="4711"/>
                  </a:cubicBezTo>
                  <a:lnTo>
                    <a:pt x="9264" y="4711"/>
                  </a:lnTo>
                  <a:cubicBezTo>
                    <a:pt x="9147" y="4730"/>
                    <a:pt x="9039" y="4789"/>
                    <a:pt x="8931" y="4828"/>
                  </a:cubicBezTo>
                  <a:cubicBezTo>
                    <a:pt x="8901" y="4809"/>
                    <a:pt x="8852" y="4779"/>
                    <a:pt x="8832" y="4769"/>
                  </a:cubicBezTo>
                  <a:cubicBezTo>
                    <a:pt x="8924" y="4070"/>
                    <a:pt x="8871" y="3819"/>
                    <a:pt x="8691" y="3819"/>
                  </a:cubicBezTo>
                  <a:cubicBezTo>
                    <a:pt x="8543" y="3819"/>
                    <a:pt x="8309" y="3989"/>
                    <a:pt x="7998" y="4220"/>
                  </a:cubicBezTo>
                  <a:cubicBezTo>
                    <a:pt x="7890" y="4289"/>
                    <a:pt x="7890" y="4465"/>
                    <a:pt x="7890" y="4534"/>
                  </a:cubicBezTo>
                  <a:lnTo>
                    <a:pt x="6968" y="5594"/>
                  </a:lnTo>
                  <a:cubicBezTo>
                    <a:pt x="6929" y="5613"/>
                    <a:pt x="6880" y="5613"/>
                    <a:pt x="6840" y="5623"/>
                  </a:cubicBezTo>
                  <a:cubicBezTo>
                    <a:pt x="6772" y="5319"/>
                    <a:pt x="7125" y="5034"/>
                    <a:pt x="6889" y="4720"/>
                  </a:cubicBezTo>
                  <a:cubicBezTo>
                    <a:pt x="5898" y="3386"/>
                    <a:pt x="8646" y="2679"/>
                    <a:pt x="8832" y="2679"/>
                  </a:cubicBezTo>
                  <a:cubicBezTo>
                    <a:pt x="8842" y="2718"/>
                    <a:pt x="8842" y="2758"/>
                    <a:pt x="8842" y="2797"/>
                  </a:cubicBezTo>
                  <a:cubicBezTo>
                    <a:pt x="9216" y="2729"/>
                    <a:pt x="9391" y="2249"/>
                    <a:pt x="9782" y="2249"/>
                  </a:cubicBezTo>
                  <a:cubicBezTo>
                    <a:pt x="9843" y="2249"/>
                    <a:pt x="9908" y="2260"/>
                    <a:pt x="9981" y="2287"/>
                  </a:cubicBezTo>
                  <a:cubicBezTo>
                    <a:pt x="10216" y="3072"/>
                    <a:pt x="8793" y="3543"/>
                    <a:pt x="9421" y="4298"/>
                  </a:cubicBezTo>
                  <a:cubicBezTo>
                    <a:pt x="9667" y="4249"/>
                    <a:pt x="9627" y="4151"/>
                    <a:pt x="9470" y="3847"/>
                  </a:cubicBezTo>
                  <a:cubicBezTo>
                    <a:pt x="9480" y="3827"/>
                    <a:pt x="9490" y="3778"/>
                    <a:pt x="9510" y="3749"/>
                  </a:cubicBezTo>
                  <a:cubicBezTo>
                    <a:pt x="9608" y="3876"/>
                    <a:pt x="9618" y="4033"/>
                    <a:pt x="9686" y="4171"/>
                  </a:cubicBezTo>
                  <a:cubicBezTo>
                    <a:pt x="9814" y="4053"/>
                    <a:pt x="9814" y="4053"/>
                    <a:pt x="10079" y="3543"/>
                  </a:cubicBezTo>
                  <a:cubicBezTo>
                    <a:pt x="10098" y="3602"/>
                    <a:pt x="10157" y="3690"/>
                    <a:pt x="10206" y="3729"/>
                  </a:cubicBezTo>
                  <a:cubicBezTo>
                    <a:pt x="10452" y="3582"/>
                    <a:pt x="11188" y="3121"/>
                    <a:pt x="10471" y="2826"/>
                  </a:cubicBezTo>
                  <a:cubicBezTo>
                    <a:pt x="10707" y="2571"/>
                    <a:pt x="10589" y="2208"/>
                    <a:pt x="10746" y="1924"/>
                  </a:cubicBezTo>
                  <a:cubicBezTo>
                    <a:pt x="10609" y="1894"/>
                    <a:pt x="10589" y="1894"/>
                    <a:pt x="10422" y="1816"/>
                  </a:cubicBezTo>
                  <a:cubicBezTo>
                    <a:pt x="10609" y="1570"/>
                    <a:pt x="10609" y="1570"/>
                    <a:pt x="10619" y="1502"/>
                  </a:cubicBezTo>
                  <a:lnTo>
                    <a:pt x="10619" y="1502"/>
                  </a:lnTo>
                  <a:cubicBezTo>
                    <a:pt x="10550" y="1531"/>
                    <a:pt x="10462" y="1551"/>
                    <a:pt x="10393" y="1570"/>
                  </a:cubicBezTo>
                  <a:lnTo>
                    <a:pt x="10471" y="1482"/>
                  </a:lnTo>
                  <a:cubicBezTo>
                    <a:pt x="10462" y="1443"/>
                    <a:pt x="10462" y="1403"/>
                    <a:pt x="10452" y="1374"/>
                  </a:cubicBezTo>
                  <a:cubicBezTo>
                    <a:pt x="10167" y="1394"/>
                    <a:pt x="9775" y="1531"/>
                    <a:pt x="9510" y="1874"/>
                  </a:cubicBezTo>
                  <a:cubicBezTo>
                    <a:pt x="9529" y="1914"/>
                    <a:pt x="9539" y="1943"/>
                    <a:pt x="9559" y="1982"/>
                  </a:cubicBezTo>
                  <a:cubicBezTo>
                    <a:pt x="9431" y="2169"/>
                    <a:pt x="9431" y="2169"/>
                    <a:pt x="8882" y="2424"/>
                  </a:cubicBezTo>
                  <a:cubicBezTo>
                    <a:pt x="8950" y="2277"/>
                    <a:pt x="9127" y="2218"/>
                    <a:pt x="9215" y="2081"/>
                  </a:cubicBezTo>
                  <a:cubicBezTo>
                    <a:pt x="9186" y="2061"/>
                    <a:pt x="9166" y="2012"/>
                    <a:pt x="9147" y="1982"/>
                  </a:cubicBezTo>
                  <a:cubicBezTo>
                    <a:pt x="9461" y="1590"/>
                    <a:pt x="9981" y="1541"/>
                    <a:pt x="10314" y="1207"/>
                  </a:cubicBezTo>
                  <a:cubicBezTo>
                    <a:pt x="10295" y="1188"/>
                    <a:pt x="10265" y="1148"/>
                    <a:pt x="10246" y="1129"/>
                  </a:cubicBezTo>
                  <a:cubicBezTo>
                    <a:pt x="10158" y="1102"/>
                    <a:pt x="10079" y="1090"/>
                    <a:pt x="10006" y="1090"/>
                  </a:cubicBezTo>
                  <a:cubicBezTo>
                    <a:pt x="9439" y="1090"/>
                    <a:pt x="9260" y="1816"/>
                    <a:pt x="8774" y="1973"/>
                  </a:cubicBezTo>
                  <a:cubicBezTo>
                    <a:pt x="8931" y="1825"/>
                    <a:pt x="8931" y="1825"/>
                    <a:pt x="8950" y="1678"/>
                  </a:cubicBezTo>
                  <a:cubicBezTo>
                    <a:pt x="8734" y="1678"/>
                    <a:pt x="8626" y="1884"/>
                    <a:pt x="8430" y="1933"/>
                  </a:cubicBezTo>
                  <a:cubicBezTo>
                    <a:pt x="8361" y="1914"/>
                    <a:pt x="8283" y="1874"/>
                    <a:pt x="8204" y="1874"/>
                  </a:cubicBezTo>
                  <a:cubicBezTo>
                    <a:pt x="8303" y="1747"/>
                    <a:pt x="8312" y="1717"/>
                    <a:pt x="8352" y="1570"/>
                  </a:cubicBezTo>
                  <a:lnTo>
                    <a:pt x="8352" y="1570"/>
                  </a:lnTo>
                  <a:cubicBezTo>
                    <a:pt x="8263" y="1580"/>
                    <a:pt x="8263" y="1580"/>
                    <a:pt x="8038" y="1688"/>
                  </a:cubicBezTo>
                  <a:cubicBezTo>
                    <a:pt x="8038" y="1649"/>
                    <a:pt x="8047" y="1600"/>
                    <a:pt x="8047" y="1570"/>
                  </a:cubicBezTo>
                  <a:lnTo>
                    <a:pt x="7959" y="1482"/>
                  </a:lnTo>
                  <a:cubicBezTo>
                    <a:pt x="7989" y="1443"/>
                    <a:pt x="8008" y="1403"/>
                    <a:pt x="8018" y="1384"/>
                  </a:cubicBezTo>
                  <a:cubicBezTo>
                    <a:pt x="8361" y="1345"/>
                    <a:pt x="8312" y="981"/>
                    <a:pt x="8509" y="815"/>
                  </a:cubicBezTo>
                  <a:lnTo>
                    <a:pt x="8509" y="815"/>
                  </a:lnTo>
                  <a:cubicBezTo>
                    <a:pt x="8479" y="834"/>
                    <a:pt x="8430" y="844"/>
                    <a:pt x="8391" y="854"/>
                  </a:cubicBezTo>
                  <a:cubicBezTo>
                    <a:pt x="8450" y="815"/>
                    <a:pt x="8538" y="766"/>
                    <a:pt x="8597" y="716"/>
                  </a:cubicBezTo>
                  <a:lnTo>
                    <a:pt x="8597" y="716"/>
                  </a:lnTo>
                  <a:cubicBezTo>
                    <a:pt x="8528" y="736"/>
                    <a:pt x="8440" y="756"/>
                    <a:pt x="8361" y="766"/>
                  </a:cubicBezTo>
                  <a:cubicBezTo>
                    <a:pt x="8332" y="756"/>
                    <a:pt x="8293" y="736"/>
                    <a:pt x="8263" y="707"/>
                  </a:cubicBezTo>
                  <a:cubicBezTo>
                    <a:pt x="8832" y="304"/>
                    <a:pt x="8832" y="304"/>
                    <a:pt x="95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2"/>
            <p:cNvSpPr/>
            <p:nvPr/>
          </p:nvSpPr>
          <p:spPr>
            <a:xfrm>
              <a:off x="4446496" y="2001262"/>
              <a:ext cx="258704" cy="284701"/>
            </a:xfrm>
            <a:custGeom>
              <a:avLst/>
              <a:gdLst/>
              <a:ahLst/>
              <a:cxnLst/>
              <a:rect l="l" t="t" r="r" b="b"/>
              <a:pathLst>
                <a:path w="4466" h="4915" extrusionOk="0">
                  <a:moveTo>
                    <a:pt x="3784" y="0"/>
                  </a:moveTo>
                  <a:cubicBezTo>
                    <a:pt x="3705" y="0"/>
                    <a:pt x="3629" y="55"/>
                    <a:pt x="3551" y="55"/>
                  </a:cubicBezTo>
                  <a:cubicBezTo>
                    <a:pt x="3513" y="55"/>
                    <a:pt x="3475" y="42"/>
                    <a:pt x="3435" y="2"/>
                  </a:cubicBezTo>
                  <a:cubicBezTo>
                    <a:pt x="3337" y="12"/>
                    <a:pt x="3229" y="32"/>
                    <a:pt x="3180" y="159"/>
                  </a:cubicBezTo>
                  <a:lnTo>
                    <a:pt x="3151" y="159"/>
                  </a:lnTo>
                  <a:cubicBezTo>
                    <a:pt x="3141" y="140"/>
                    <a:pt x="3141" y="140"/>
                    <a:pt x="3141" y="81"/>
                  </a:cubicBezTo>
                  <a:cubicBezTo>
                    <a:pt x="3131" y="81"/>
                    <a:pt x="3102" y="61"/>
                    <a:pt x="3092" y="61"/>
                  </a:cubicBezTo>
                  <a:cubicBezTo>
                    <a:pt x="3092" y="81"/>
                    <a:pt x="3082" y="81"/>
                    <a:pt x="3082" y="81"/>
                  </a:cubicBezTo>
                  <a:cubicBezTo>
                    <a:pt x="3082" y="91"/>
                    <a:pt x="3072" y="91"/>
                    <a:pt x="3072" y="91"/>
                  </a:cubicBezTo>
                  <a:cubicBezTo>
                    <a:pt x="3072" y="95"/>
                    <a:pt x="3067" y="95"/>
                    <a:pt x="3062" y="95"/>
                  </a:cubicBezTo>
                  <a:cubicBezTo>
                    <a:pt x="3058" y="95"/>
                    <a:pt x="3053" y="95"/>
                    <a:pt x="3053" y="100"/>
                  </a:cubicBezTo>
                  <a:cubicBezTo>
                    <a:pt x="3053" y="110"/>
                    <a:pt x="3043" y="110"/>
                    <a:pt x="3043" y="110"/>
                  </a:cubicBezTo>
                  <a:cubicBezTo>
                    <a:pt x="3043" y="130"/>
                    <a:pt x="3033" y="130"/>
                    <a:pt x="3033" y="130"/>
                  </a:cubicBezTo>
                  <a:cubicBezTo>
                    <a:pt x="3033" y="140"/>
                    <a:pt x="3023" y="140"/>
                    <a:pt x="3023" y="140"/>
                  </a:cubicBezTo>
                  <a:cubicBezTo>
                    <a:pt x="3023" y="149"/>
                    <a:pt x="3004" y="149"/>
                    <a:pt x="3004" y="149"/>
                  </a:cubicBezTo>
                  <a:cubicBezTo>
                    <a:pt x="3004" y="159"/>
                    <a:pt x="2994" y="159"/>
                    <a:pt x="2994" y="159"/>
                  </a:cubicBezTo>
                  <a:lnTo>
                    <a:pt x="2974" y="140"/>
                  </a:lnTo>
                  <a:lnTo>
                    <a:pt x="2974" y="110"/>
                  </a:lnTo>
                  <a:cubicBezTo>
                    <a:pt x="2945" y="130"/>
                    <a:pt x="2945" y="130"/>
                    <a:pt x="2886" y="149"/>
                  </a:cubicBezTo>
                  <a:cubicBezTo>
                    <a:pt x="2896" y="140"/>
                    <a:pt x="2905" y="110"/>
                    <a:pt x="2905" y="100"/>
                  </a:cubicBezTo>
                  <a:cubicBezTo>
                    <a:pt x="2904" y="100"/>
                    <a:pt x="2902" y="100"/>
                    <a:pt x="2899" y="100"/>
                  </a:cubicBezTo>
                  <a:cubicBezTo>
                    <a:pt x="2828" y="100"/>
                    <a:pt x="2317" y="198"/>
                    <a:pt x="2317" y="198"/>
                  </a:cubicBezTo>
                  <a:cubicBezTo>
                    <a:pt x="2140" y="248"/>
                    <a:pt x="1993" y="355"/>
                    <a:pt x="1816" y="424"/>
                  </a:cubicBezTo>
                  <a:cubicBezTo>
                    <a:pt x="1723" y="459"/>
                    <a:pt x="1625" y="459"/>
                    <a:pt x="1527" y="459"/>
                  </a:cubicBezTo>
                  <a:cubicBezTo>
                    <a:pt x="1428" y="459"/>
                    <a:pt x="1330" y="459"/>
                    <a:pt x="1237" y="493"/>
                  </a:cubicBezTo>
                  <a:cubicBezTo>
                    <a:pt x="1159" y="542"/>
                    <a:pt x="1159" y="542"/>
                    <a:pt x="1110" y="719"/>
                  </a:cubicBezTo>
                  <a:cubicBezTo>
                    <a:pt x="766" y="885"/>
                    <a:pt x="1237" y="1072"/>
                    <a:pt x="1237" y="1072"/>
                  </a:cubicBezTo>
                  <a:cubicBezTo>
                    <a:pt x="1532" y="1170"/>
                    <a:pt x="697" y="2799"/>
                    <a:pt x="688" y="2809"/>
                  </a:cubicBezTo>
                  <a:cubicBezTo>
                    <a:pt x="665" y="2807"/>
                    <a:pt x="637" y="2802"/>
                    <a:pt x="605" y="2802"/>
                  </a:cubicBezTo>
                  <a:cubicBezTo>
                    <a:pt x="496" y="2802"/>
                    <a:pt x="338" y="2851"/>
                    <a:pt x="187" y="3192"/>
                  </a:cubicBezTo>
                  <a:cubicBezTo>
                    <a:pt x="148" y="3280"/>
                    <a:pt x="1" y="4104"/>
                    <a:pt x="30" y="4340"/>
                  </a:cubicBezTo>
                  <a:cubicBezTo>
                    <a:pt x="49" y="4572"/>
                    <a:pt x="116" y="4632"/>
                    <a:pt x="195" y="4632"/>
                  </a:cubicBezTo>
                  <a:cubicBezTo>
                    <a:pt x="240" y="4632"/>
                    <a:pt x="288" y="4613"/>
                    <a:pt x="334" y="4595"/>
                  </a:cubicBezTo>
                  <a:lnTo>
                    <a:pt x="334" y="4595"/>
                  </a:lnTo>
                  <a:cubicBezTo>
                    <a:pt x="305" y="4742"/>
                    <a:pt x="295" y="4772"/>
                    <a:pt x="305" y="4811"/>
                  </a:cubicBezTo>
                  <a:cubicBezTo>
                    <a:pt x="331" y="4875"/>
                    <a:pt x="402" y="4914"/>
                    <a:pt x="474" y="4914"/>
                  </a:cubicBezTo>
                  <a:cubicBezTo>
                    <a:pt x="512" y="4914"/>
                    <a:pt x="549" y="4903"/>
                    <a:pt x="580" y="4880"/>
                  </a:cubicBezTo>
                  <a:lnTo>
                    <a:pt x="1325" y="4065"/>
                  </a:lnTo>
                  <a:cubicBezTo>
                    <a:pt x="1375" y="4006"/>
                    <a:pt x="1404" y="3947"/>
                    <a:pt x="1473" y="3771"/>
                  </a:cubicBezTo>
                  <a:cubicBezTo>
                    <a:pt x="1552" y="3776"/>
                    <a:pt x="1630" y="3788"/>
                    <a:pt x="1717" y="3788"/>
                  </a:cubicBezTo>
                  <a:cubicBezTo>
                    <a:pt x="1781" y="3788"/>
                    <a:pt x="1849" y="3782"/>
                    <a:pt x="1924" y="3761"/>
                  </a:cubicBezTo>
                  <a:cubicBezTo>
                    <a:pt x="2140" y="3702"/>
                    <a:pt x="2248" y="3476"/>
                    <a:pt x="2454" y="3417"/>
                  </a:cubicBezTo>
                  <a:cubicBezTo>
                    <a:pt x="2567" y="3382"/>
                    <a:pt x="2685" y="3381"/>
                    <a:pt x="2802" y="3381"/>
                  </a:cubicBezTo>
                  <a:cubicBezTo>
                    <a:pt x="2816" y="3381"/>
                    <a:pt x="2831" y="3381"/>
                    <a:pt x="2845" y="3381"/>
                  </a:cubicBezTo>
                  <a:cubicBezTo>
                    <a:pt x="2977" y="3381"/>
                    <a:pt x="3107" y="3378"/>
                    <a:pt x="3229" y="3329"/>
                  </a:cubicBezTo>
                  <a:cubicBezTo>
                    <a:pt x="3337" y="3290"/>
                    <a:pt x="3435" y="3211"/>
                    <a:pt x="3475" y="3172"/>
                  </a:cubicBezTo>
                  <a:cubicBezTo>
                    <a:pt x="3592" y="3054"/>
                    <a:pt x="3533" y="2995"/>
                    <a:pt x="3318" y="2986"/>
                  </a:cubicBezTo>
                  <a:cubicBezTo>
                    <a:pt x="3170" y="2986"/>
                    <a:pt x="3200" y="2887"/>
                    <a:pt x="3219" y="2878"/>
                  </a:cubicBezTo>
                  <a:cubicBezTo>
                    <a:pt x="3249" y="2809"/>
                    <a:pt x="3337" y="2838"/>
                    <a:pt x="3386" y="2789"/>
                  </a:cubicBezTo>
                  <a:cubicBezTo>
                    <a:pt x="3435" y="2740"/>
                    <a:pt x="3426" y="2652"/>
                    <a:pt x="3475" y="2603"/>
                  </a:cubicBezTo>
                  <a:cubicBezTo>
                    <a:pt x="3524" y="2564"/>
                    <a:pt x="3573" y="2534"/>
                    <a:pt x="3612" y="2495"/>
                  </a:cubicBezTo>
                  <a:cubicBezTo>
                    <a:pt x="3514" y="2426"/>
                    <a:pt x="3514" y="2426"/>
                    <a:pt x="3484" y="2387"/>
                  </a:cubicBezTo>
                  <a:cubicBezTo>
                    <a:pt x="3514" y="2387"/>
                    <a:pt x="3533" y="2387"/>
                    <a:pt x="3543" y="2397"/>
                  </a:cubicBezTo>
                  <a:cubicBezTo>
                    <a:pt x="3546" y="2398"/>
                    <a:pt x="3550" y="2398"/>
                    <a:pt x="3554" y="2398"/>
                  </a:cubicBezTo>
                  <a:cubicBezTo>
                    <a:pt x="3643" y="2398"/>
                    <a:pt x="3955" y="2210"/>
                    <a:pt x="3955" y="2210"/>
                  </a:cubicBezTo>
                  <a:cubicBezTo>
                    <a:pt x="3985" y="2181"/>
                    <a:pt x="3965" y="2102"/>
                    <a:pt x="3936" y="2004"/>
                  </a:cubicBezTo>
                  <a:cubicBezTo>
                    <a:pt x="4014" y="1886"/>
                    <a:pt x="4014" y="1886"/>
                    <a:pt x="3877" y="1671"/>
                  </a:cubicBezTo>
                  <a:cubicBezTo>
                    <a:pt x="3926" y="1612"/>
                    <a:pt x="3926" y="1612"/>
                    <a:pt x="3975" y="1612"/>
                  </a:cubicBezTo>
                  <a:cubicBezTo>
                    <a:pt x="4024" y="1671"/>
                    <a:pt x="4024" y="1759"/>
                    <a:pt x="4054" y="1837"/>
                  </a:cubicBezTo>
                  <a:cubicBezTo>
                    <a:pt x="4147" y="1400"/>
                    <a:pt x="4045" y="1307"/>
                    <a:pt x="3943" y="1307"/>
                  </a:cubicBezTo>
                  <a:cubicBezTo>
                    <a:pt x="3937" y="1307"/>
                    <a:pt x="3932" y="1307"/>
                    <a:pt x="3926" y="1307"/>
                  </a:cubicBezTo>
                  <a:cubicBezTo>
                    <a:pt x="3965" y="1209"/>
                    <a:pt x="4083" y="1160"/>
                    <a:pt x="4103" y="1052"/>
                  </a:cubicBezTo>
                  <a:lnTo>
                    <a:pt x="4073" y="1023"/>
                  </a:lnTo>
                  <a:cubicBezTo>
                    <a:pt x="4230" y="876"/>
                    <a:pt x="4230" y="876"/>
                    <a:pt x="4260" y="738"/>
                  </a:cubicBezTo>
                  <a:cubicBezTo>
                    <a:pt x="4397" y="670"/>
                    <a:pt x="4397" y="670"/>
                    <a:pt x="4427" y="620"/>
                  </a:cubicBezTo>
                  <a:cubicBezTo>
                    <a:pt x="4427" y="620"/>
                    <a:pt x="4446" y="611"/>
                    <a:pt x="4466" y="542"/>
                  </a:cubicBezTo>
                  <a:cubicBezTo>
                    <a:pt x="4433" y="509"/>
                    <a:pt x="4373" y="450"/>
                    <a:pt x="4305" y="450"/>
                  </a:cubicBezTo>
                  <a:cubicBezTo>
                    <a:pt x="4272" y="450"/>
                    <a:pt x="4236" y="464"/>
                    <a:pt x="4201" y="503"/>
                  </a:cubicBezTo>
                  <a:lnTo>
                    <a:pt x="4171" y="503"/>
                  </a:lnTo>
                  <a:cubicBezTo>
                    <a:pt x="4157" y="492"/>
                    <a:pt x="4149" y="486"/>
                    <a:pt x="4137" y="486"/>
                  </a:cubicBezTo>
                  <a:cubicBezTo>
                    <a:pt x="4117" y="486"/>
                    <a:pt x="4090" y="508"/>
                    <a:pt x="4014" y="571"/>
                  </a:cubicBezTo>
                  <a:cubicBezTo>
                    <a:pt x="4014" y="552"/>
                    <a:pt x="4005" y="552"/>
                    <a:pt x="4005" y="542"/>
                  </a:cubicBezTo>
                  <a:cubicBezTo>
                    <a:pt x="4024" y="522"/>
                    <a:pt x="4063" y="434"/>
                    <a:pt x="4014" y="385"/>
                  </a:cubicBezTo>
                  <a:lnTo>
                    <a:pt x="4014" y="385"/>
                  </a:lnTo>
                  <a:cubicBezTo>
                    <a:pt x="3906" y="444"/>
                    <a:pt x="3906" y="444"/>
                    <a:pt x="3887" y="444"/>
                  </a:cubicBezTo>
                  <a:lnTo>
                    <a:pt x="3936" y="395"/>
                  </a:lnTo>
                  <a:cubicBezTo>
                    <a:pt x="3857" y="346"/>
                    <a:pt x="3857" y="346"/>
                    <a:pt x="3838" y="326"/>
                  </a:cubicBezTo>
                  <a:lnTo>
                    <a:pt x="3838" y="326"/>
                  </a:lnTo>
                  <a:cubicBezTo>
                    <a:pt x="3887" y="333"/>
                    <a:pt x="3923" y="338"/>
                    <a:pt x="3950" y="338"/>
                  </a:cubicBezTo>
                  <a:cubicBezTo>
                    <a:pt x="4006" y="338"/>
                    <a:pt x="4027" y="316"/>
                    <a:pt x="4054" y="238"/>
                  </a:cubicBezTo>
                  <a:cubicBezTo>
                    <a:pt x="3828" y="12"/>
                    <a:pt x="3828" y="12"/>
                    <a:pt x="3808" y="2"/>
                  </a:cubicBezTo>
                  <a:cubicBezTo>
                    <a:pt x="3800" y="1"/>
                    <a:pt x="3792" y="0"/>
                    <a:pt x="37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2"/>
            <p:cNvSpPr/>
            <p:nvPr/>
          </p:nvSpPr>
          <p:spPr>
            <a:xfrm>
              <a:off x="4410118" y="1985506"/>
              <a:ext cx="195621" cy="69510"/>
            </a:xfrm>
            <a:custGeom>
              <a:avLst/>
              <a:gdLst/>
              <a:ahLst/>
              <a:cxnLst/>
              <a:rect l="l" t="t" r="r" b="b"/>
              <a:pathLst>
                <a:path w="3377" h="1200" extrusionOk="0">
                  <a:moveTo>
                    <a:pt x="1208" y="539"/>
                  </a:moveTo>
                  <a:cubicBezTo>
                    <a:pt x="1208" y="539"/>
                    <a:pt x="1266" y="549"/>
                    <a:pt x="1266" y="559"/>
                  </a:cubicBezTo>
                  <a:cubicBezTo>
                    <a:pt x="1276" y="559"/>
                    <a:pt x="1257" y="569"/>
                    <a:pt x="1217" y="598"/>
                  </a:cubicBezTo>
                  <a:cubicBezTo>
                    <a:pt x="1168" y="618"/>
                    <a:pt x="1119" y="637"/>
                    <a:pt x="1070" y="657"/>
                  </a:cubicBezTo>
                  <a:cubicBezTo>
                    <a:pt x="1129" y="588"/>
                    <a:pt x="1178" y="549"/>
                    <a:pt x="1178" y="549"/>
                  </a:cubicBezTo>
                  <a:lnTo>
                    <a:pt x="1208" y="539"/>
                  </a:lnTo>
                  <a:close/>
                  <a:moveTo>
                    <a:pt x="2668" y="0"/>
                  </a:moveTo>
                  <a:cubicBezTo>
                    <a:pt x="2603" y="0"/>
                    <a:pt x="2511" y="7"/>
                    <a:pt x="2395" y="29"/>
                  </a:cubicBezTo>
                  <a:cubicBezTo>
                    <a:pt x="2199" y="58"/>
                    <a:pt x="2179" y="68"/>
                    <a:pt x="2091" y="117"/>
                  </a:cubicBezTo>
                  <a:cubicBezTo>
                    <a:pt x="2020" y="153"/>
                    <a:pt x="1989" y="268"/>
                    <a:pt x="1889" y="268"/>
                  </a:cubicBezTo>
                  <a:cubicBezTo>
                    <a:pt x="1879" y="268"/>
                    <a:pt x="1867" y="267"/>
                    <a:pt x="1855" y="264"/>
                  </a:cubicBezTo>
                  <a:cubicBezTo>
                    <a:pt x="1865" y="255"/>
                    <a:pt x="1865" y="255"/>
                    <a:pt x="1953" y="215"/>
                  </a:cubicBezTo>
                  <a:lnTo>
                    <a:pt x="1944" y="206"/>
                  </a:lnTo>
                  <a:cubicBezTo>
                    <a:pt x="1914" y="206"/>
                    <a:pt x="1914" y="206"/>
                    <a:pt x="1865" y="215"/>
                  </a:cubicBezTo>
                  <a:cubicBezTo>
                    <a:pt x="1953" y="147"/>
                    <a:pt x="2071" y="107"/>
                    <a:pt x="2150" y="29"/>
                  </a:cubicBezTo>
                  <a:cubicBezTo>
                    <a:pt x="2144" y="24"/>
                    <a:pt x="2129" y="22"/>
                    <a:pt x="2107" y="22"/>
                  </a:cubicBezTo>
                  <a:cubicBezTo>
                    <a:pt x="1986" y="22"/>
                    <a:pt x="1661" y="84"/>
                    <a:pt x="1561" y="117"/>
                  </a:cubicBezTo>
                  <a:cubicBezTo>
                    <a:pt x="1561" y="117"/>
                    <a:pt x="1129" y="294"/>
                    <a:pt x="1090" y="421"/>
                  </a:cubicBezTo>
                  <a:cubicBezTo>
                    <a:pt x="1108" y="444"/>
                    <a:pt x="1118" y="456"/>
                    <a:pt x="1151" y="456"/>
                  </a:cubicBezTo>
                  <a:cubicBezTo>
                    <a:pt x="1191" y="456"/>
                    <a:pt x="1264" y="439"/>
                    <a:pt x="1424" y="402"/>
                  </a:cubicBezTo>
                  <a:lnTo>
                    <a:pt x="1424" y="402"/>
                  </a:lnTo>
                  <a:cubicBezTo>
                    <a:pt x="1365" y="451"/>
                    <a:pt x="1247" y="490"/>
                    <a:pt x="1159" y="510"/>
                  </a:cubicBezTo>
                  <a:cubicBezTo>
                    <a:pt x="1070" y="539"/>
                    <a:pt x="1011" y="618"/>
                    <a:pt x="913" y="618"/>
                  </a:cubicBezTo>
                  <a:cubicBezTo>
                    <a:pt x="858" y="622"/>
                    <a:pt x="816" y="626"/>
                    <a:pt x="783" y="626"/>
                  </a:cubicBezTo>
                  <a:cubicBezTo>
                    <a:pt x="681" y="626"/>
                    <a:pt x="661" y="592"/>
                    <a:pt x="580" y="451"/>
                  </a:cubicBezTo>
                  <a:cubicBezTo>
                    <a:pt x="550" y="451"/>
                    <a:pt x="334" y="451"/>
                    <a:pt x="354" y="637"/>
                  </a:cubicBezTo>
                  <a:cubicBezTo>
                    <a:pt x="344" y="647"/>
                    <a:pt x="324" y="667"/>
                    <a:pt x="315" y="667"/>
                  </a:cubicBezTo>
                  <a:lnTo>
                    <a:pt x="315" y="686"/>
                  </a:lnTo>
                  <a:cubicBezTo>
                    <a:pt x="334" y="696"/>
                    <a:pt x="334" y="696"/>
                    <a:pt x="354" y="696"/>
                  </a:cubicBezTo>
                  <a:cubicBezTo>
                    <a:pt x="246" y="755"/>
                    <a:pt x="89" y="735"/>
                    <a:pt x="30" y="863"/>
                  </a:cubicBezTo>
                  <a:cubicBezTo>
                    <a:pt x="1" y="912"/>
                    <a:pt x="128" y="1059"/>
                    <a:pt x="187" y="1079"/>
                  </a:cubicBezTo>
                  <a:cubicBezTo>
                    <a:pt x="334" y="1108"/>
                    <a:pt x="334" y="1108"/>
                    <a:pt x="344" y="1138"/>
                  </a:cubicBezTo>
                  <a:cubicBezTo>
                    <a:pt x="369" y="1179"/>
                    <a:pt x="379" y="1199"/>
                    <a:pt x="439" y="1199"/>
                  </a:cubicBezTo>
                  <a:cubicBezTo>
                    <a:pt x="451" y="1199"/>
                    <a:pt x="465" y="1198"/>
                    <a:pt x="481" y="1197"/>
                  </a:cubicBezTo>
                  <a:cubicBezTo>
                    <a:pt x="746" y="1148"/>
                    <a:pt x="815" y="981"/>
                    <a:pt x="825" y="981"/>
                  </a:cubicBezTo>
                  <a:lnTo>
                    <a:pt x="717" y="902"/>
                  </a:lnTo>
                  <a:cubicBezTo>
                    <a:pt x="693" y="889"/>
                    <a:pt x="669" y="884"/>
                    <a:pt x="645" y="884"/>
                  </a:cubicBezTo>
                  <a:cubicBezTo>
                    <a:pt x="609" y="884"/>
                    <a:pt x="574" y="894"/>
                    <a:pt x="542" y="894"/>
                  </a:cubicBezTo>
                  <a:cubicBezTo>
                    <a:pt x="535" y="894"/>
                    <a:pt x="528" y="894"/>
                    <a:pt x="521" y="892"/>
                  </a:cubicBezTo>
                  <a:cubicBezTo>
                    <a:pt x="452" y="883"/>
                    <a:pt x="501" y="785"/>
                    <a:pt x="442" y="785"/>
                  </a:cubicBezTo>
                  <a:cubicBezTo>
                    <a:pt x="442" y="785"/>
                    <a:pt x="442" y="765"/>
                    <a:pt x="432" y="765"/>
                  </a:cubicBezTo>
                  <a:cubicBezTo>
                    <a:pt x="481" y="735"/>
                    <a:pt x="481" y="735"/>
                    <a:pt x="638" y="657"/>
                  </a:cubicBezTo>
                  <a:cubicBezTo>
                    <a:pt x="648" y="735"/>
                    <a:pt x="648" y="735"/>
                    <a:pt x="678" y="765"/>
                  </a:cubicBezTo>
                  <a:lnTo>
                    <a:pt x="776" y="765"/>
                  </a:lnTo>
                  <a:lnTo>
                    <a:pt x="776" y="804"/>
                  </a:lnTo>
                  <a:cubicBezTo>
                    <a:pt x="835" y="892"/>
                    <a:pt x="992" y="814"/>
                    <a:pt x="1021" y="951"/>
                  </a:cubicBezTo>
                  <a:cubicBezTo>
                    <a:pt x="1208" y="951"/>
                    <a:pt x="1217" y="912"/>
                    <a:pt x="1306" y="716"/>
                  </a:cubicBezTo>
                  <a:cubicBezTo>
                    <a:pt x="1340" y="711"/>
                    <a:pt x="1357" y="708"/>
                    <a:pt x="1370" y="708"/>
                  </a:cubicBezTo>
                  <a:cubicBezTo>
                    <a:pt x="1382" y="708"/>
                    <a:pt x="1389" y="711"/>
                    <a:pt x="1404" y="716"/>
                  </a:cubicBezTo>
                  <a:lnTo>
                    <a:pt x="1365" y="785"/>
                  </a:lnTo>
                  <a:lnTo>
                    <a:pt x="1384" y="785"/>
                  </a:lnTo>
                  <a:lnTo>
                    <a:pt x="3298" y="313"/>
                  </a:lnTo>
                  <a:cubicBezTo>
                    <a:pt x="3327" y="304"/>
                    <a:pt x="3327" y="304"/>
                    <a:pt x="3347" y="274"/>
                  </a:cubicBezTo>
                  <a:lnTo>
                    <a:pt x="3367" y="264"/>
                  </a:lnTo>
                  <a:lnTo>
                    <a:pt x="3347" y="255"/>
                  </a:lnTo>
                  <a:cubicBezTo>
                    <a:pt x="3347" y="245"/>
                    <a:pt x="3367" y="215"/>
                    <a:pt x="3376" y="206"/>
                  </a:cubicBezTo>
                  <a:cubicBezTo>
                    <a:pt x="3318" y="196"/>
                    <a:pt x="3318" y="107"/>
                    <a:pt x="3268" y="98"/>
                  </a:cubicBezTo>
                  <a:cubicBezTo>
                    <a:pt x="3249" y="88"/>
                    <a:pt x="3229" y="88"/>
                    <a:pt x="3211" y="88"/>
                  </a:cubicBezTo>
                  <a:cubicBezTo>
                    <a:pt x="3192" y="88"/>
                    <a:pt x="3175" y="88"/>
                    <a:pt x="3161" y="78"/>
                  </a:cubicBezTo>
                  <a:cubicBezTo>
                    <a:pt x="3161" y="78"/>
                    <a:pt x="3161" y="68"/>
                    <a:pt x="3141" y="68"/>
                  </a:cubicBezTo>
                  <a:lnTo>
                    <a:pt x="3072" y="68"/>
                  </a:lnTo>
                  <a:lnTo>
                    <a:pt x="3072" y="58"/>
                  </a:lnTo>
                  <a:lnTo>
                    <a:pt x="3082" y="48"/>
                  </a:lnTo>
                  <a:cubicBezTo>
                    <a:pt x="3053" y="48"/>
                    <a:pt x="3053" y="48"/>
                    <a:pt x="2591" y="78"/>
                  </a:cubicBezTo>
                  <a:cubicBezTo>
                    <a:pt x="2748" y="19"/>
                    <a:pt x="2748" y="19"/>
                    <a:pt x="2788" y="9"/>
                  </a:cubicBezTo>
                  <a:cubicBezTo>
                    <a:pt x="2788" y="9"/>
                    <a:pt x="2747" y="0"/>
                    <a:pt x="2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2"/>
            <p:cNvSpPr/>
            <p:nvPr/>
          </p:nvSpPr>
          <p:spPr>
            <a:xfrm>
              <a:off x="4277637" y="2011515"/>
              <a:ext cx="91062" cy="56998"/>
            </a:xfrm>
            <a:custGeom>
              <a:avLst/>
              <a:gdLst/>
              <a:ahLst/>
              <a:cxnLst/>
              <a:rect l="l" t="t" r="r" b="b"/>
              <a:pathLst>
                <a:path w="1572" h="984" extrusionOk="0">
                  <a:moveTo>
                    <a:pt x="1168" y="1"/>
                  </a:moveTo>
                  <a:cubicBezTo>
                    <a:pt x="1104" y="1"/>
                    <a:pt x="830" y="55"/>
                    <a:pt x="766" y="110"/>
                  </a:cubicBezTo>
                  <a:cubicBezTo>
                    <a:pt x="747" y="139"/>
                    <a:pt x="737" y="169"/>
                    <a:pt x="698" y="198"/>
                  </a:cubicBezTo>
                  <a:cubicBezTo>
                    <a:pt x="687" y="204"/>
                    <a:pt x="676" y="205"/>
                    <a:pt x="665" y="205"/>
                  </a:cubicBezTo>
                  <a:cubicBezTo>
                    <a:pt x="648" y="205"/>
                    <a:pt x="631" y="201"/>
                    <a:pt x="616" y="201"/>
                  </a:cubicBezTo>
                  <a:cubicBezTo>
                    <a:pt x="607" y="201"/>
                    <a:pt x="598" y="203"/>
                    <a:pt x="590" y="208"/>
                  </a:cubicBezTo>
                  <a:cubicBezTo>
                    <a:pt x="590" y="218"/>
                    <a:pt x="501" y="267"/>
                    <a:pt x="492" y="306"/>
                  </a:cubicBezTo>
                  <a:cubicBezTo>
                    <a:pt x="472" y="345"/>
                    <a:pt x="521" y="345"/>
                    <a:pt x="541" y="385"/>
                  </a:cubicBezTo>
                  <a:cubicBezTo>
                    <a:pt x="548" y="430"/>
                    <a:pt x="515" y="476"/>
                    <a:pt x="467" y="476"/>
                  </a:cubicBezTo>
                  <a:cubicBezTo>
                    <a:pt x="453" y="476"/>
                    <a:pt x="438" y="472"/>
                    <a:pt x="423" y="463"/>
                  </a:cubicBezTo>
                  <a:lnTo>
                    <a:pt x="443" y="404"/>
                  </a:lnTo>
                  <a:cubicBezTo>
                    <a:pt x="429" y="388"/>
                    <a:pt x="409" y="381"/>
                    <a:pt x="388" y="381"/>
                  </a:cubicBezTo>
                  <a:cubicBezTo>
                    <a:pt x="334" y="381"/>
                    <a:pt x="267" y="422"/>
                    <a:pt x="246" y="443"/>
                  </a:cubicBezTo>
                  <a:lnTo>
                    <a:pt x="227" y="453"/>
                  </a:lnTo>
                  <a:cubicBezTo>
                    <a:pt x="197" y="493"/>
                    <a:pt x="178" y="542"/>
                    <a:pt x="148" y="581"/>
                  </a:cubicBezTo>
                  <a:cubicBezTo>
                    <a:pt x="109" y="630"/>
                    <a:pt x="21" y="640"/>
                    <a:pt x="1" y="708"/>
                  </a:cubicBezTo>
                  <a:cubicBezTo>
                    <a:pt x="6" y="723"/>
                    <a:pt x="13" y="723"/>
                    <a:pt x="22" y="723"/>
                  </a:cubicBezTo>
                  <a:cubicBezTo>
                    <a:pt x="30" y="723"/>
                    <a:pt x="40" y="723"/>
                    <a:pt x="50" y="738"/>
                  </a:cubicBezTo>
                  <a:cubicBezTo>
                    <a:pt x="60" y="748"/>
                    <a:pt x="60" y="748"/>
                    <a:pt x="30" y="777"/>
                  </a:cubicBezTo>
                  <a:cubicBezTo>
                    <a:pt x="133" y="790"/>
                    <a:pt x="191" y="797"/>
                    <a:pt x="235" y="797"/>
                  </a:cubicBezTo>
                  <a:cubicBezTo>
                    <a:pt x="292" y="797"/>
                    <a:pt x="326" y="785"/>
                    <a:pt x="403" y="757"/>
                  </a:cubicBezTo>
                  <a:lnTo>
                    <a:pt x="403" y="757"/>
                  </a:lnTo>
                  <a:cubicBezTo>
                    <a:pt x="315" y="826"/>
                    <a:pt x="295" y="846"/>
                    <a:pt x="276" y="924"/>
                  </a:cubicBezTo>
                  <a:cubicBezTo>
                    <a:pt x="268" y="978"/>
                    <a:pt x="320" y="984"/>
                    <a:pt x="343" y="984"/>
                  </a:cubicBezTo>
                  <a:cubicBezTo>
                    <a:pt x="350" y="984"/>
                    <a:pt x="354" y="983"/>
                    <a:pt x="354" y="983"/>
                  </a:cubicBezTo>
                  <a:cubicBezTo>
                    <a:pt x="413" y="973"/>
                    <a:pt x="452" y="905"/>
                    <a:pt x="511" y="875"/>
                  </a:cubicBezTo>
                  <a:cubicBezTo>
                    <a:pt x="558" y="888"/>
                    <a:pt x="585" y="895"/>
                    <a:pt x="608" y="895"/>
                  </a:cubicBezTo>
                  <a:cubicBezTo>
                    <a:pt x="638" y="895"/>
                    <a:pt x="662" y="883"/>
                    <a:pt x="717" y="856"/>
                  </a:cubicBezTo>
                  <a:cubicBezTo>
                    <a:pt x="786" y="836"/>
                    <a:pt x="884" y="787"/>
                    <a:pt x="815" y="689"/>
                  </a:cubicBezTo>
                  <a:cubicBezTo>
                    <a:pt x="806" y="640"/>
                    <a:pt x="806" y="640"/>
                    <a:pt x="933" y="561"/>
                  </a:cubicBezTo>
                  <a:cubicBezTo>
                    <a:pt x="1051" y="502"/>
                    <a:pt x="1159" y="414"/>
                    <a:pt x="1287" y="355"/>
                  </a:cubicBezTo>
                  <a:cubicBezTo>
                    <a:pt x="1355" y="306"/>
                    <a:pt x="1453" y="316"/>
                    <a:pt x="1532" y="257"/>
                  </a:cubicBezTo>
                  <a:cubicBezTo>
                    <a:pt x="1532" y="257"/>
                    <a:pt x="1571" y="218"/>
                    <a:pt x="1542" y="188"/>
                  </a:cubicBezTo>
                  <a:cubicBezTo>
                    <a:pt x="1522" y="172"/>
                    <a:pt x="1509" y="161"/>
                    <a:pt x="1485" y="161"/>
                  </a:cubicBezTo>
                  <a:cubicBezTo>
                    <a:pt x="1436" y="161"/>
                    <a:pt x="1342" y="205"/>
                    <a:pt x="1061" y="336"/>
                  </a:cubicBezTo>
                  <a:cubicBezTo>
                    <a:pt x="1208" y="247"/>
                    <a:pt x="1277" y="198"/>
                    <a:pt x="1277" y="169"/>
                  </a:cubicBezTo>
                  <a:cubicBezTo>
                    <a:pt x="1269" y="166"/>
                    <a:pt x="1263" y="165"/>
                    <a:pt x="1257" y="165"/>
                  </a:cubicBezTo>
                  <a:cubicBezTo>
                    <a:pt x="1240" y="165"/>
                    <a:pt x="1225" y="176"/>
                    <a:pt x="1188" y="198"/>
                  </a:cubicBezTo>
                  <a:cubicBezTo>
                    <a:pt x="1139" y="218"/>
                    <a:pt x="1139" y="218"/>
                    <a:pt x="1090" y="218"/>
                  </a:cubicBezTo>
                  <a:cubicBezTo>
                    <a:pt x="1149" y="188"/>
                    <a:pt x="1198" y="120"/>
                    <a:pt x="1247" y="90"/>
                  </a:cubicBezTo>
                  <a:cubicBezTo>
                    <a:pt x="1208" y="90"/>
                    <a:pt x="1188" y="100"/>
                    <a:pt x="1149" y="100"/>
                  </a:cubicBezTo>
                  <a:cubicBezTo>
                    <a:pt x="1257" y="61"/>
                    <a:pt x="1296" y="41"/>
                    <a:pt x="1306" y="21"/>
                  </a:cubicBezTo>
                  <a:lnTo>
                    <a:pt x="1306" y="12"/>
                  </a:lnTo>
                  <a:cubicBezTo>
                    <a:pt x="1257" y="12"/>
                    <a:pt x="1228" y="12"/>
                    <a:pt x="1179" y="2"/>
                  </a:cubicBezTo>
                  <a:cubicBezTo>
                    <a:pt x="1176" y="1"/>
                    <a:pt x="1173" y="1"/>
                    <a:pt x="11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2"/>
            <p:cNvSpPr/>
            <p:nvPr/>
          </p:nvSpPr>
          <p:spPr>
            <a:xfrm>
              <a:off x="4766547" y="2061043"/>
              <a:ext cx="70266" cy="47093"/>
            </a:xfrm>
            <a:custGeom>
              <a:avLst/>
              <a:gdLst/>
              <a:ahLst/>
              <a:cxnLst/>
              <a:rect l="l" t="t" r="r" b="b"/>
              <a:pathLst>
                <a:path w="1213" h="813" extrusionOk="0">
                  <a:moveTo>
                    <a:pt x="207" y="1"/>
                  </a:moveTo>
                  <a:cubicBezTo>
                    <a:pt x="1" y="30"/>
                    <a:pt x="550" y="560"/>
                    <a:pt x="796" y="756"/>
                  </a:cubicBezTo>
                  <a:cubicBezTo>
                    <a:pt x="796" y="763"/>
                    <a:pt x="867" y="812"/>
                    <a:pt x="910" y="812"/>
                  </a:cubicBezTo>
                  <a:cubicBezTo>
                    <a:pt x="929" y="812"/>
                    <a:pt x="943" y="803"/>
                    <a:pt x="943" y="776"/>
                  </a:cubicBezTo>
                  <a:cubicBezTo>
                    <a:pt x="943" y="756"/>
                    <a:pt x="913" y="688"/>
                    <a:pt x="894" y="639"/>
                  </a:cubicBezTo>
                  <a:cubicBezTo>
                    <a:pt x="805" y="462"/>
                    <a:pt x="796" y="413"/>
                    <a:pt x="796" y="393"/>
                  </a:cubicBezTo>
                  <a:cubicBezTo>
                    <a:pt x="796" y="376"/>
                    <a:pt x="804" y="368"/>
                    <a:pt x="818" y="368"/>
                  </a:cubicBezTo>
                  <a:cubicBezTo>
                    <a:pt x="850" y="368"/>
                    <a:pt x="911" y="412"/>
                    <a:pt x="953" y="482"/>
                  </a:cubicBezTo>
                  <a:cubicBezTo>
                    <a:pt x="982" y="521"/>
                    <a:pt x="1011" y="570"/>
                    <a:pt x="1011" y="570"/>
                  </a:cubicBezTo>
                  <a:cubicBezTo>
                    <a:pt x="1011" y="576"/>
                    <a:pt x="1092" y="622"/>
                    <a:pt x="1147" y="622"/>
                  </a:cubicBezTo>
                  <a:cubicBezTo>
                    <a:pt x="1186" y="622"/>
                    <a:pt x="1213" y="598"/>
                    <a:pt x="1188" y="521"/>
                  </a:cubicBezTo>
                  <a:cubicBezTo>
                    <a:pt x="1178" y="482"/>
                    <a:pt x="1159" y="472"/>
                    <a:pt x="943" y="344"/>
                  </a:cubicBezTo>
                  <a:cubicBezTo>
                    <a:pt x="884" y="315"/>
                    <a:pt x="835" y="275"/>
                    <a:pt x="766" y="236"/>
                  </a:cubicBezTo>
                  <a:cubicBezTo>
                    <a:pt x="737" y="217"/>
                    <a:pt x="688" y="197"/>
                    <a:pt x="639" y="177"/>
                  </a:cubicBezTo>
                  <a:lnTo>
                    <a:pt x="599" y="138"/>
                  </a:lnTo>
                  <a:cubicBezTo>
                    <a:pt x="540" y="79"/>
                    <a:pt x="462" y="30"/>
                    <a:pt x="423" y="20"/>
                  </a:cubicBezTo>
                  <a:cubicBezTo>
                    <a:pt x="403" y="20"/>
                    <a:pt x="403" y="20"/>
                    <a:pt x="403" y="89"/>
                  </a:cubicBezTo>
                  <a:cubicBezTo>
                    <a:pt x="315" y="30"/>
                    <a:pt x="275"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2"/>
            <p:cNvSpPr/>
            <p:nvPr/>
          </p:nvSpPr>
          <p:spPr>
            <a:xfrm>
              <a:off x="4741001" y="2345869"/>
              <a:ext cx="67138" cy="113707"/>
            </a:xfrm>
            <a:custGeom>
              <a:avLst/>
              <a:gdLst/>
              <a:ahLst/>
              <a:cxnLst/>
              <a:rect l="l" t="t" r="r" b="b"/>
              <a:pathLst>
                <a:path w="1159" h="1963" extrusionOk="0">
                  <a:moveTo>
                    <a:pt x="363" y="0"/>
                  </a:moveTo>
                  <a:cubicBezTo>
                    <a:pt x="324" y="0"/>
                    <a:pt x="304" y="20"/>
                    <a:pt x="255" y="40"/>
                  </a:cubicBezTo>
                  <a:cubicBezTo>
                    <a:pt x="79" y="157"/>
                    <a:pt x="49" y="275"/>
                    <a:pt x="20" y="540"/>
                  </a:cubicBezTo>
                  <a:cubicBezTo>
                    <a:pt x="0" y="756"/>
                    <a:pt x="59" y="776"/>
                    <a:pt x="177" y="805"/>
                  </a:cubicBezTo>
                  <a:cubicBezTo>
                    <a:pt x="202" y="1030"/>
                    <a:pt x="215" y="1133"/>
                    <a:pt x="274" y="1133"/>
                  </a:cubicBezTo>
                  <a:cubicBezTo>
                    <a:pt x="305" y="1133"/>
                    <a:pt x="348" y="1104"/>
                    <a:pt x="412" y="1050"/>
                  </a:cubicBezTo>
                  <a:cubicBezTo>
                    <a:pt x="451" y="1198"/>
                    <a:pt x="451" y="1198"/>
                    <a:pt x="451" y="1217"/>
                  </a:cubicBezTo>
                  <a:cubicBezTo>
                    <a:pt x="439" y="1213"/>
                    <a:pt x="417" y="1211"/>
                    <a:pt x="391" y="1211"/>
                  </a:cubicBezTo>
                  <a:cubicBezTo>
                    <a:pt x="354" y="1211"/>
                    <a:pt x="309" y="1215"/>
                    <a:pt x="275" y="1227"/>
                  </a:cubicBezTo>
                  <a:cubicBezTo>
                    <a:pt x="157" y="1276"/>
                    <a:pt x="137" y="1433"/>
                    <a:pt x="137" y="1512"/>
                  </a:cubicBezTo>
                  <a:cubicBezTo>
                    <a:pt x="137" y="1590"/>
                    <a:pt x="137" y="1590"/>
                    <a:pt x="285" y="1649"/>
                  </a:cubicBezTo>
                  <a:cubicBezTo>
                    <a:pt x="118" y="1806"/>
                    <a:pt x="118" y="1806"/>
                    <a:pt x="69" y="1914"/>
                  </a:cubicBezTo>
                  <a:cubicBezTo>
                    <a:pt x="157" y="1963"/>
                    <a:pt x="157" y="1963"/>
                    <a:pt x="177" y="1963"/>
                  </a:cubicBezTo>
                  <a:cubicBezTo>
                    <a:pt x="216" y="1963"/>
                    <a:pt x="903" y="1855"/>
                    <a:pt x="952" y="1835"/>
                  </a:cubicBezTo>
                  <a:cubicBezTo>
                    <a:pt x="1021" y="1796"/>
                    <a:pt x="1138" y="1659"/>
                    <a:pt x="1158" y="1502"/>
                  </a:cubicBezTo>
                  <a:cubicBezTo>
                    <a:pt x="1158" y="1479"/>
                    <a:pt x="1157" y="1461"/>
                    <a:pt x="1155" y="1450"/>
                  </a:cubicBezTo>
                  <a:lnTo>
                    <a:pt x="1155" y="1450"/>
                  </a:lnTo>
                  <a:cubicBezTo>
                    <a:pt x="1156" y="1451"/>
                    <a:pt x="1157" y="1452"/>
                    <a:pt x="1158" y="1453"/>
                  </a:cubicBezTo>
                  <a:cubicBezTo>
                    <a:pt x="1155" y="1440"/>
                    <a:pt x="1154" y="1435"/>
                    <a:pt x="1154" y="1435"/>
                  </a:cubicBezTo>
                  <a:lnTo>
                    <a:pt x="1154" y="1435"/>
                  </a:lnTo>
                  <a:cubicBezTo>
                    <a:pt x="1154" y="1435"/>
                    <a:pt x="1154" y="1440"/>
                    <a:pt x="1155" y="1450"/>
                  </a:cubicBezTo>
                  <a:lnTo>
                    <a:pt x="1155" y="1450"/>
                  </a:lnTo>
                  <a:cubicBezTo>
                    <a:pt x="1107" y="1393"/>
                    <a:pt x="1040" y="1373"/>
                    <a:pt x="1001" y="1325"/>
                  </a:cubicBezTo>
                  <a:cubicBezTo>
                    <a:pt x="952" y="1256"/>
                    <a:pt x="932" y="1168"/>
                    <a:pt x="883" y="1099"/>
                  </a:cubicBezTo>
                  <a:cubicBezTo>
                    <a:pt x="844" y="1050"/>
                    <a:pt x="795" y="1011"/>
                    <a:pt x="756" y="962"/>
                  </a:cubicBezTo>
                  <a:cubicBezTo>
                    <a:pt x="707" y="883"/>
                    <a:pt x="697" y="815"/>
                    <a:pt x="648" y="736"/>
                  </a:cubicBezTo>
                  <a:cubicBezTo>
                    <a:pt x="648" y="726"/>
                    <a:pt x="618" y="707"/>
                    <a:pt x="589" y="668"/>
                  </a:cubicBezTo>
                  <a:lnTo>
                    <a:pt x="510" y="589"/>
                  </a:lnTo>
                  <a:cubicBezTo>
                    <a:pt x="559" y="491"/>
                    <a:pt x="589" y="432"/>
                    <a:pt x="638" y="344"/>
                  </a:cubicBezTo>
                  <a:cubicBezTo>
                    <a:pt x="569" y="324"/>
                    <a:pt x="510" y="285"/>
                    <a:pt x="451" y="265"/>
                  </a:cubicBezTo>
                  <a:cubicBezTo>
                    <a:pt x="461" y="69"/>
                    <a:pt x="461" y="20"/>
                    <a:pt x="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2"/>
            <p:cNvSpPr/>
            <p:nvPr/>
          </p:nvSpPr>
          <p:spPr>
            <a:xfrm>
              <a:off x="4627289" y="2228162"/>
              <a:ext cx="71425" cy="48947"/>
            </a:xfrm>
            <a:custGeom>
              <a:avLst/>
              <a:gdLst/>
              <a:ahLst/>
              <a:cxnLst/>
              <a:rect l="l" t="t" r="r" b="b"/>
              <a:pathLst>
                <a:path w="1233" h="845" extrusionOk="0">
                  <a:moveTo>
                    <a:pt x="148" y="1"/>
                  </a:moveTo>
                  <a:cubicBezTo>
                    <a:pt x="0" y="40"/>
                    <a:pt x="10" y="403"/>
                    <a:pt x="10" y="423"/>
                  </a:cubicBezTo>
                  <a:cubicBezTo>
                    <a:pt x="30" y="482"/>
                    <a:pt x="108" y="521"/>
                    <a:pt x="148" y="580"/>
                  </a:cubicBezTo>
                  <a:cubicBezTo>
                    <a:pt x="177" y="629"/>
                    <a:pt x="206" y="688"/>
                    <a:pt x="246" y="737"/>
                  </a:cubicBezTo>
                  <a:lnTo>
                    <a:pt x="246" y="747"/>
                  </a:lnTo>
                  <a:cubicBezTo>
                    <a:pt x="305" y="815"/>
                    <a:pt x="393" y="796"/>
                    <a:pt x="462" y="835"/>
                  </a:cubicBezTo>
                  <a:lnTo>
                    <a:pt x="462" y="845"/>
                  </a:lnTo>
                  <a:cubicBezTo>
                    <a:pt x="1080" y="698"/>
                    <a:pt x="1178" y="472"/>
                    <a:pt x="1178" y="472"/>
                  </a:cubicBezTo>
                  <a:cubicBezTo>
                    <a:pt x="1233" y="289"/>
                    <a:pt x="997" y="157"/>
                    <a:pt x="981" y="148"/>
                  </a:cubicBezTo>
                  <a:lnTo>
                    <a:pt x="981" y="148"/>
                  </a:lnTo>
                  <a:cubicBezTo>
                    <a:pt x="982" y="148"/>
                    <a:pt x="982" y="148"/>
                    <a:pt x="982" y="148"/>
                  </a:cubicBezTo>
                  <a:cubicBezTo>
                    <a:pt x="981" y="148"/>
                    <a:pt x="981" y="148"/>
                    <a:pt x="981" y="148"/>
                  </a:cubicBezTo>
                  <a:lnTo>
                    <a:pt x="981" y="148"/>
                  </a:lnTo>
                  <a:cubicBezTo>
                    <a:pt x="981" y="148"/>
                    <a:pt x="981" y="148"/>
                    <a:pt x="981" y="148"/>
                  </a:cubicBezTo>
                  <a:lnTo>
                    <a:pt x="981" y="148"/>
                  </a:lnTo>
                  <a:cubicBezTo>
                    <a:pt x="933" y="138"/>
                    <a:pt x="893" y="138"/>
                    <a:pt x="884" y="138"/>
                  </a:cubicBezTo>
                  <a:cubicBezTo>
                    <a:pt x="844" y="138"/>
                    <a:pt x="805" y="158"/>
                    <a:pt x="766" y="177"/>
                  </a:cubicBezTo>
                  <a:cubicBezTo>
                    <a:pt x="746" y="181"/>
                    <a:pt x="727" y="182"/>
                    <a:pt x="707" y="182"/>
                  </a:cubicBezTo>
                  <a:cubicBezTo>
                    <a:pt x="668" y="182"/>
                    <a:pt x="628" y="177"/>
                    <a:pt x="589" y="177"/>
                  </a:cubicBezTo>
                  <a:cubicBezTo>
                    <a:pt x="520" y="177"/>
                    <a:pt x="471" y="197"/>
                    <a:pt x="412" y="197"/>
                  </a:cubicBezTo>
                  <a:cubicBezTo>
                    <a:pt x="393" y="197"/>
                    <a:pt x="373" y="187"/>
                    <a:pt x="363" y="177"/>
                  </a:cubicBezTo>
                  <a:cubicBezTo>
                    <a:pt x="324" y="138"/>
                    <a:pt x="324" y="89"/>
                    <a:pt x="295" y="60"/>
                  </a:cubicBezTo>
                  <a:cubicBezTo>
                    <a:pt x="295" y="60"/>
                    <a:pt x="226" y="20"/>
                    <a:pt x="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2"/>
            <p:cNvSpPr/>
            <p:nvPr/>
          </p:nvSpPr>
          <p:spPr>
            <a:xfrm>
              <a:off x="4313494" y="1992515"/>
              <a:ext cx="59723" cy="24328"/>
            </a:xfrm>
            <a:custGeom>
              <a:avLst/>
              <a:gdLst/>
              <a:ahLst/>
              <a:cxnLst/>
              <a:rect l="l" t="t" r="r" b="b"/>
              <a:pathLst>
                <a:path w="1031" h="420" extrusionOk="0">
                  <a:moveTo>
                    <a:pt x="993" y="1"/>
                  </a:moveTo>
                  <a:cubicBezTo>
                    <a:pt x="985" y="1"/>
                    <a:pt x="975" y="3"/>
                    <a:pt x="962" y="6"/>
                  </a:cubicBezTo>
                  <a:cubicBezTo>
                    <a:pt x="834" y="45"/>
                    <a:pt x="717" y="94"/>
                    <a:pt x="589" y="134"/>
                  </a:cubicBezTo>
                  <a:cubicBezTo>
                    <a:pt x="412" y="183"/>
                    <a:pt x="344" y="202"/>
                    <a:pt x="236" y="242"/>
                  </a:cubicBezTo>
                  <a:cubicBezTo>
                    <a:pt x="196" y="251"/>
                    <a:pt x="187" y="291"/>
                    <a:pt x="167" y="300"/>
                  </a:cubicBezTo>
                  <a:cubicBezTo>
                    <a:pt x="118" y="340"/>
                    <a:pt x="49" y="359"/>
                    <a:pt x="0" y="399"/>
                  </a:cubicBezTo>
                  <a:lnTo>
                    <a:pt x="0" y="408"/>
                  </a:lnTo>
                  <a:cubicBezTo>
                    <a:pt x="9" y="417"/>
                    <a:pt x="16" y="420"/>
                    <a:pt x="23" y="420"/>
                  </a:cubicBezTo>
                  <a:cubicBezTo>
                    <a:pt x="39" y="420"/>
                    <a:pt x="52" y="407"/>
                    <a:pt x="69" y="407"/>
                  </a:cubicBezTo>
                  <a:cubicBezTo>
                    <a:pt x="72" y="407"/>
                    <a:pt x="75" y="407"/>
                    <a:pt x="79" y="408"/>
                  </a:cubicBezTo>
                  <a:cubicBezTo>
                    <a:pt x="82" y="414"/>
                    <a:pt x="84" y="416"/>
                    <a:pt x="90" y="416"/>
                  </a:cubicBezTo>
                  <a:cubicBezTo>
                    <a:pt x="102" y="416"/>
                    <a:pt x="127" y="403"/>
                    <a:pt x="196" y="389"/>
                  </a:cubicBezTo>
                  <a:cubicBezTo>
                    <a:pt x="461" y="300"/>
                    <a:pt x="481" y="300"/>
                    <a:pt x="726" y="300"/>
                  </a:cubicBezTo>
                  <a:cubicBezTo>
                    <a:pt x="795" y="300"/>
                    <a:pt x="962" y="192"/>
                    <a:pt x="962" y="153"/>
                  </a:cubicBezTo>
                  <a:cubicBezTo>
                    <a:pt x="913" y="114"/>
                    <a:pt x="1031" y="94"/>
                    <a:pt x="1031" y="45"/>
                  </a:cubicBezTo>
                  <a:lnTo>
                    <a:pt x="1031" y="35"/>
                  </a:lnTo>
                  <a:cubicBezTo>
                    <a:pt x="1018" y="9"/>
                    <a:pt x="1009" y="1"/>
                    <a:pt x="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2"/>
            <p:cNvSpPr/>
            <p:nvPr/>
          </p:nvSpPr>
          <p:spPr>
            <a:xfrm>
              <a:off x="4860332" y="2005897"/>
              <a:ext cx="54104" cy="23402"/>
            </a:xfrm>
            <a:custGeom>
              <a:avLst/>
              <a:gdLst/>
              <a:ahLst/>
              <a:cxnLst/>
              <a:rect l="l" t="t" r="r" b="b"/>
              <a:pathLst>
                <a:path w="934" h="404" extrusionOk="0">
                  <a:moveTo>
                    <a:pt x="1" y="1"/>
                  </a:moveTo>
                  <a:cubicBezTo>
                    <a:pt x="30" y="58"/>
                    <a:pt x="708" y="384"/>
                    <a:pt x="826" y="384"/>
                  </a:cubicBezTo>
                  <a:cubicBezTo>
                    <a:pt x="830" y="384"/>
                    <a:pt x="833" y="384"/>
                    <a:pt x="835" y="383"/>
                  </a:cubicBezTo>
                  <a:cubicBezTo>
                    <a:pt x="864" y="383"/>
                    <a:pt x="894" y="403"/>
                    <a:pt x="933" y="403"/>
                  </a:cubicBezTo>
                  <a:cubicBezTo>
                    <a:pt x="894" y="364"/>
                    <a:pt x="707" y="275"/>
                    <a:pt x="658" y="256"/>
                  </a:cubicBezTo>
                  <a:cubicBezTo>
                    <a:pt x="570" y="217"/>
                    <a:pt x="511" y="197"/>
                    <a:pt x="521" y="168"/>
                  </a:cubicBezTo>
                  <a:cubicBezTo>
                    <a:pt x="511" y="158"/>
                    <a:pt x="501" y="158"/>
                    <a:pt x="501" y="158"/>
                  </a:cubicBezTo>
                  <a:cubicBezTo>
                    <a:pt x="482" y="153"/>
                    <a:pt x="462" y="153"/>
                    <a:pt x="444" y="153"/>
                  </a:cubicBezTo>
                  <a:cubicBezTo>
                    <a:pt x="425" y="153"/>
                    <a:pt x="408" y="153"/>
                    <a:pt x="393" y="148"/>
                  </a:cubicBezTo>
                  <a:cubicBezTo>
                    <a:pt x="325" y="138"/>
                    <a:pt x="276" y="99"/>
                    <a:pt x="217" y="69"/>
                  </a:cubicBezTo>
                  <a:cubicBezTo>
                    <a:pt x="217" y="69"/>
                    <a:pt x="158" y="50"/>
                    <a:pt x="79" y="20"/>
                  </a:cubicBezTo>
                  <a:cubicBezTo>
                    <a:pt x="21" y="1"/>
                    <a:pt x="1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2"/>
            <p:cNvSpPr/>
            <p:nvPr/>
          </p:nvSpPr>
          <p:spPr>
            <a:xfrm>
              <a:off x="4373160" y="1991357"/>
              <a:ext cx="51787" cy="21432"/>
            </a:xfrm>
            <a:custGeom>
              <a:avLst/>
              <a:gdLst/>
              <a:ahLst/>
              <a:cxnLst/>
              <a:rect l="l" t="t" r="r" b="b"/>
              <a:pathLst>
                <a:path w="894" h="370" extrusionOk="0">
                  <a:moveTo>
                    <a:pt x="671" y="1"/>
                  </a:moveTo>
                  <a:cubicBezTo>
                    <a:pt x="575" y="1"/>
                    <a:pt x="256" y="75"/>
                    <a:pt x="256" y="75"/>
                  </a:cubicBezTo>
                  <a:cubicBezTo>
                    <a:pt x="177" y="114"/>
                    <a:pt x="177" y="163"/>
                    <a:pt x="187" y="212"/>
                  </a:cubicBezTo>
                  <a:cubicBezTo>
                    <a:pt x="99" y="222"/>
                    <a:pt x="50" y="242"/>
                    <a:pt x="10" y="291"/>
                  </a:cubicBezTo>
                  <a:cubicBezTo>
                    <a:pt x="1" y="301"/>
                    <a:pt x="10" y="301"/>
                    <a:pt x="10" y="301"/>
                  </a:cubicBezTo>
                  <a:cubicBezTo>
                    <a:pt x="45" y="306"/>
                    <a:pt x="77" y="306"/>
                    <a:pt x="107" y="306"/>
                  </a:cubicBezTo>
                  <a:cubicBezTo>
                    <a:pt x="138" y="306"/>
                    <a:pt x="167" y="306"/>
                    <a:pt x="197" y="311"/>
                  </a:cubicBezTo>
                  <a:cubicBezTo>
                    <a:pt x="236" y="320"/>
                    <a:pt x="275" y="340"/>
                    <a:pt x="285" y="360"/>
                  </a:cubicBezTo>
                  <a:cubicBezTo>
                    <a:pt x="295" y="369"/>
                    <a:pt x="295" y="369"/>
                    <a:pt x="305" y="369"/>
                  </a:cubicBezTo>
                  <a:cubicBezTo>
                    <a:pt x="364" y="369"/>
                    <a:pt x="462" y="350"/>
                    <a:pt x="580" y="311"/>
                  </a:cubicBezTo>
                  <a:cubicBezTo>
                    <a:pt x="589" y="301"/>
                    <a:pt x="668" y="262"/>
                    <a:pt x="697" y="242"/>
                  </a:cubicBezTo>
                  <a:cubicBezTo>
                    <a:pt x="688" y="222"/>
                    <a:pt x="668" y="242"/>
                    <a:pt x="668" y="212"/>
                  </a:cubicBezTo>
                  <a:cubicBezTo>
                    <a:pt x="678" y="203"/>
                    <a:pt x="697" y="193"/>
                    <a:pt x="825" y="144"/>
                  </a:cubicBezTo>
                  <a:cubicBezTo>
                    <a:pt x="894" y="114"/>
                    <a:pt x="894" y="114"/>
                    <a:pt x="894" y="105"/>
                  </a:cubicBezTo>
                  <a:cubicBezTo>
                    <a:pt x="883" y="96"/>
                    <a:pt x="867" y="91"/>
                    <a:pt x="846" y="91"/>
                  </a:cubicBezTo>
                  <a:cubicBezTo>
                    <a:pt x="773" y="91"/>
                    <a:pt x="642" y="143"/>
                    <a:pt x="452" y="242"/>
                  </a:cubicBezTo>
                  <a:lnTo>
                    <a:pt x="442" y="212"/>
                  </a:lnTo>
                  <a:cubicBezTo>
                    <a:pt x="432" y="203"/>
                    <a:pt x="442" y="193"/>
                    <a:pt x="521" y="154"/>
                  </a:cubicBezTo>
                  <a:cubicBezTo>
                    <a:pt x="570" y="124"/>
                    <a:pt x="589" y="114"/>
                    <a:pt x="619" y="95"/>
                  </a:cubicBezTo>
                  <a:lnTo>
                    <a:pt x="697" y="6"/>
                  </a:lnTo>
                  <a:cubicBezTo>
                    <a:pt x="695" y="3"/>
                    <a:pt x="685" y="1"/>
                    <a:pt x="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2"/>
            <p:cNvSpPr/>
            <p:nvPr/>
          </p:nvSpPr>
          <p:spPr>
            <a:xfrm>
              <a:off x="4340199" y="2030168"/>
              <a:ext cx="48949" cy="26414"/>
            </a:xfrm>
            <a:custGeom>
              <a:avLst/>
              <a:gdLst/>
              <a:ahLst/>
              <a:cxnLst/>
              <a:rect l="l" t="t" r="r" b="b"/>
              <a:pathLst>
                <a:path w="845" h="456" extrusionOk="0">
                  <a:moveTo>
                    <a:pt x="694" y="0"/>
                  </a:moveTo>
                  <a:cubicBezTo>
                    <a:pt x="667" y="0"/>
                    <a:pt x="635" y="4"/>
                    <a:pt x="599" y="14"/>
                  </a:cubicBezTo>
                  <a:cubicBezTo>
                    <a:pt x="599" y="14"/>
                    <a:pt x="540" y="43"/>
                    <a:pt x="501" y="82"/>
                  </a:cubicBezTo>
                  <a:cubicBezTo>
                    <a:pt x="472" y="112"/>
                    <a:pt x="462" y="121"/>
                    <a:pt x="373" y="161"/>
                  </a:cubicBezTo>
                  <a:cubicBezTo>
                    <a:pt x="413" y="121"/>
                    <a:pt x="422" y="92"/>
                    <a:pt x="422" y="82"/>
                  </a:cubicBezTo>
                  <a:cubicBezTo>
                    <a:pt x="422" y="74"/>
                    <a:pt x="418" y="71"/>
                    <a:pt x="410" y="71"/>
                  </a:cubicBezTo>
                  <a:cubicBezTo>
                    <a:pt x="379" y="71"/>
                    <a:pt x="299" y="123"/>
                    <a:pt x="275" y="131"/>
                  </a:cubicBezTo>
                  <a:cubicBezTo>
                    <a:pt x="236" y="171"/>
                    <a:pt x="226" y="210"/>
                    <a:pt x="207" y="239"/>
                  </a:cubicBezTo>
                  <a:cubicBezTo>
                    <a:pt x="157" y="308"/>
                    <a:pt x="79" y="337"/>
                    <a:pt x="20" y="406"/>
                  </a:cubicBezTo>
                  <a:cubicBezTo>
                    <a:pt x="20" y="406"/>
                    <a:pt x="10" y="416"/>
                    <a:pt x="10" y="426"/>
                  </a:cubicBezTo>
                  <a:cubicBezTo>
                    <a:pt x="0" y="455"/>
                    <a:pt x="20" y="455"/>
                    <a:pt x="30" y="455"/>
                  </a:cubicBezTo>
                  <a:cubicBezTo>
                    <a:pt x="79" y="435"/>
                    <a:pt x="118" y="426"/>
                    <a:pt x="167" y="416"/>
                  </a:cubicBezTo>
                  <a:cubicBezTo>
                    <a:pt x="192" y="411"/>
                    <a:pt x="214" y="411"/>
                    <a:pt x="235" y="411"/>
                  </a:cubicBezTo>
                  <a:cubicBezTo>
                    <a:pt x="256" y="411"/>
                    <a:pt x="275" y="411"/>
                    <a:pt x="295" y="406"/>
                  </a:cubicBezTo>
                  <a:cubicBezTo>
                    <a:pt x="314" y="406"/>
                    <a:pt x="354" y="386"/>
                    <a:pt x="413" y="357"/>
                  </a:cubicBezTo>
                  <a:cubicBezTo>
                    <a:pt x="452" y="328"/>
                    <a:pt x="472" y="318"/>
                    <a:pt x="462" y="318"/>
                  </a:cubicBezTo>
                  <a:cubicBezTo>
                    <a:pt x="511" y="288"/>
                    <a:pt x="511" y="239"/>
                    <a:pt x="550" y="220"/>
                  </a:cubicBezTo>
                  <a:cubicBezTo>
                    <a:pt x="570" y="210"/>
                    <a:pt x="579" y="210"/>
                    <a:pt x="609" y="190"/>
                  </a:cubicBezTo>
                  <a:cubicBezTo>
                    <a:pt x="697" y="161"/>
                    <a:pt x="815" y="112"/>
                    <a:pt x="844" y="63"/>
                  </a:cubicBezTo>
                  <a:lnTo>
                    <a:pt x="844" y="43"/>
                  </a:lnTo>
                  <a:cubicBezTo>
                    <a:pt x="822" y="36"/>
                    <a:pt x="778"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2"/>
            <p:cNvSpPr/>
            <p:nvPr/>
          </p:nvSpPr>
          <p:spPr>
            <a:xfrm>
              <a:off x="4788154" y="2052412"/>
              <a:ext cx="32439" cy="19521"/>
            </a:xfrm>
            <a:custGeom>
              <a:avLst/>
              <a:gdLst/>
              <a:ahLst/>
              <a:cxnLst/>
              <a:rect l="l" t="t" r="r" b="b"/>
              <a:pathLst>
                <a:path w="560" h="337" extrusionOk="0">
                  <a:moveTo>
                    <a:pt x="185" y="1"/>
                  </a:moveTo>
                  <a:cubicBezTo>
                    <a:pt x="181" y="1"/>
                    <a:pt x="178" y="1"/>
                    <a:pt x="177" y="2"/>
                  </a:cubicBezTo>
                  <a:cubicBezTo>
                    <a:pt x="148" y="22"/>
                    <a:pt x="148" y="32"/>
                    <a:pt x="187" y="101"/>
                  </a:cubicBezTo>
                  <a:cubicBezTo>
                    <a:pt x="133" y="62"/>
                    <a:pt x="73" y="36"/>
                    <a:pt x="45" y="36"/>
                  </a:cubicBezTo>
                  <a:cubicBezTo>
                    <a:pt x="37" y="36"/>
                    <a:pt x="32" y="37"/>
                    <a:pt x="30" y="42"/>
                  </a:cubicBezTo>
                  <a:cubicBezTo>
                    <a:pt x="1" y="51"/>
                    <a:pt x="30" y="130"/>
                    <a:pt x="207" y="248"/>
                  </a:cubicBezTo>
                  <a:cubicBezTo>
                    <a:pt x="236" y="267"/>
                    <a:pt x="275" y="287"/>
                    <a:pt x="324" y="297"/>
                  </a:cubicBezTo>
                  <a:cubicBezTo>
                    <a:pt x="351" y="297"/>
                    <a:pt x="368" y="292"/>
                    <a:pt x="385" y="292"/>
                  </a:cubicBezTo>
                  <a:cubicBezTo>
                    <a:pt x="394" y="292"/>
                    <a:pt x="403" y="294"/>
                    <a:pt x="413" y="297"/>
                  </a:cubicBezTo>
                  <a:cubicBezTo>
                    <a:pt x="442" y="316"/>
                    <a:pt x="472" y="336"/>
                    <a:pt x="501" y="336"/>
                  </a:cubicBezTo>
                  <a:cubicBezTo>
                    <a:pt x="560" y="336"/>
                    <a:pt x="501" y="179"/>
                    <a:pt x="472" y="140"/>
                  </a:cubicBezTo>
                  <a:cubicBezTo>
                    <a:pt x="392" y="42"/>
                    <a:pt x="224" y="1"/>
                    <a:pt x="1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2"/>
            <p:cNvSpPr/>
            <p:nvPr/>
          </p:nvSpPr>
          <p:spPr>
            <a:xfrm>
              <a:off x="4705723" y="2390183"/>
              <a:ext cx="44952" cy="48194"/>
            </a:xfrm>
            <a:custGeom>
              <a:avLst/>
              <a:gdLst/>
              <a:ahLst/>
              <a:cxnLst/>
              <a:rect l="l" t="t" r="r" b="b"/>
              <a:pathLst>
                <a:path w="776" h="832" extrusionOk="0">
                  <a:moveTo>
                    <a:pt x="619" y="1"/>
                  </a:moveTo>
                  <a:cubicBezTo>
                    <a:pt x="570" y="1"/>
                    <a:pt x="531" y="11"/>
                    <a:pt x="442" y="89"/>
                  </a:cubicBezTo>
                  <a:cubicBezTo>
                    <a:pt x="413" y="128"/>
                    <a:pt x="383" y="138"/>
                    <a:pt x="344" y="148"/>
                  </a:cubicBezTo>
                  <a:cubicBezTo>
                    <a:pt x="339" y="153"/>
                    <a:pt x="337" y="155"/>
                    <a:pt x="328" y="155"/>
                  </a:cubicBezTo>
                  <a:cubicBezTo>
                    <a:pt x="320" y="155"/>
                    <a:pt x="305" y="153"/>
                    <a:pt x="275" y="148"/>
                  </a:cubicBezTo>
                  <a:cubicBezTo>
                    <a:pt x="275" y="144"/>
                    <a:pt x="275" y="141"/>
                    <a:pt x="264" y="141"/>
                  </a:cubicBezTo>
                  <a:cubicBezTo>
                    <a:pt x="248" y="141"/>
                    <a:pt x="210" y="146"/>
                    <a:pt x="118" y="158"/>
                  </a:cubicBezTo>
                  <a:cubicBezTo>
                    <a:pt x="217" y="374"/>
                    <a:pt x="217" y="482"/>
                    <a:pt x="89" y="599"/>
                  </a:cubicBezTo>
                  <a:cubicBezTo>
                    <a:pt x="1" y="688"/>
                    <a:pt x="79" y="776"/>
                    <a:pt x="79" y="776"/>
                  </a:cubicBezTo>
                  <a:cubicBezTo>
                    <a:pt x="105" y="789"/>
                    <a:pt x="156" y="831"/>
                    <a:pt x="221" y="831"/>
                  </a:cubicBezTo>
                  <a:cubicBezTo>
                    <a:pt x="256" y="831"/>
                    <a:pt x="294" y="820"/>
                    <a:pt x="334" y="786"/>
                  </a:cubicBezTo>
                  <a:cubicBezTo>
                    <a:pt x="380" y="740"/>
                    <a:pt x="459" y="687"/>
                    <a:pt x="579" y="687"/>
                  </a:cubicBezTo>
                  <a:cubicBezTo>
                    <a:pt x="589" y="687"/>
                    <a:pt x="599" y="687"/>
                    <a:pt x="609" y="688"/>
                  </a:cubicBezTo>
                  <a:cubicBezTo>
                    <a:pt x="678" y="590"/>
                    <a:pt x="688" y="511"/>
                    <a:pt x="658" y="325"/>
                  </a:cubicBezTo>
                  <a:cubicBezTo>
                    <a:pt x="678" y="295"/>
                    <a:pt x="717" y="266"/>
                    <a:pt x="756" y="246"/>
                  </a:cubicBezTo>
                  <a:cubicBezTo>
                    <a:pt x="756" y="236"/>
                    <a:pt x="766" y="236"/>
                    <a:pt x="776" y="236"/>
                  </a:cubicBezTo>
                  <a:cubicBezTo>
                    <a:pt x="727" y="79"/>
                    <a:pt x="688" y="11"/>
                    <a:pt x="6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2"/>
            <p:cNvSpPr/>
            <p:nvPr/>
          </p:nvSpPr>
          <p:spPr>
            <a:xfrm>
              <a:off x="4398706" y="2009546"/>
              <a:ext cx="37074" cy="16393"/>
            </a:xfrm>
            <a:custGeom>
              <a:avLst/>
              <a:gdLst/>
              <a:ahLst/>
              <a:cxnLst/>
              <a:rect l="l" t="t" r="r" b="b"/>
              <a:pathLst>
                <a:path w="640" h="283" extrusionOk="0">
                  <a:moveTo>
                    <a:pt x="453" y="1"/>
                  </a:moveTo>
                  <a:cubicBezTo>
                    <a:pt x="404" y="1"/>
                    <a:pt x="388" y="7"/>
                    <a:pt x="345" y="26"/>
                  </a:cubicBezTo>
                  <a:cubicBezTo>
                    <a:pt x="296" y="36"/>
                    <a:pt x="237" y="75"/>
                    <a:pt x="237" y="75"/>
                  </a:cubicBezTo>
                  <a:lnTo>
                    <a:pt x="227" y="85"/>
                  </a:lnTo>
                  <a:cubicBezTo>
                    <a:pt x="188" y="105"/>
                    <a:pt x="168" y="134"/>
                    <a:pt x="139" y="144"/>
                  </a:cubicBezTo>
                  <a:cubicBezTo>
                    <a:pt x="119" y="173"/>
                    <a:pt x="80" y="183"/>
                    <a:pt x="50" y="193"/>
                  </a:cubicBezTo>
                  <a:cubicBezTo>
                    <a:pt x="50" y="203"/>
                    <a:pt x="41" y="203"/>
                    <a:pt x="41" y="203"/>
                  </a:cubicBezTo>
                  <a:cubicBezTo>
                    <a:pt x="41" y="203"/>
                    <a:pt x="21" y="222"/>
                    <a:pt x="21" y="232"/>
                  </a:cubicBezTo>
                  <a:cubicBezTo>
                    <a:pt x="0" y="270"/>
                    <a:pt x="32" y="282"/>
                    <a:pt x="80" y="282"/>
                  </a:cubicBezTo>
                  <a:cubicBezTo>
                    <a:pt x="145" y="282"/>
                    <a:pt x="238" y="259"/>
                    <a:pt x="266" y="242"/>
                  </a:cubicBezTo>
                  <a:cubicBezTo>
                    <a:pt x="266" y="242"/>
                    <a:pt x="639" y="85"/>
                    <a:pt x="620" y="46"/>
                  </a:cubicBezTo>
                  <a:cubicBezTo>
                    <a:pt x="610" y="36"/>
                    <a:pt x="580" y="36"/>
                    <a:pt x="570" y="26"/>
                  </a:cubicBezTo>
                  <a:cubicBezTo>
                    <a:pt x="570" y="6"/>
                    <a:pt x="580" y="6"/>
                    <a:pt x="580" y="6"/>
                  </a:cubicBezTo>
                  <a:cubicBezTo>
                    <a:pt x="519" y="3"/>
                    <a:pt x="480" y="1"/>
                    <a:pt x="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2"/>
            <p:cNvSpPr/>
            <p:nvPr/>
          </p:nvSpPr>
          <p:spPr>
            <a:xfrm>
              <a:off x="4894452" y="2016729"/>
              <a:ext cx="33598" cy="17667"/>
            </a:xfrm>
            <a:custGeom>
              <a:avLst/>
              <a:gdLst/>
              <a:ahLst/>
              <a:cxnLst/>
              <a:rect l="l" t="t" r="r" b="b"/>
              <a:pathLst>
                <a:path w="580" h="305" extrusionOk="0">
                  <a:moveTo>
                    <a:pt x="1" y="0"/>
                  </a:moveTo>
                  <a:lnTo>
                    <a:pt x="1" y="0"/>
                  </a:lnTo>
                  <a:cubicBezTo>
                    <a:pt x="116" y="77"/>
                    <a:pt x="542" y="305"/>
                    <a:pt x="578" y="305"/>
                  </a:cubicBezTo>
                  <a:cubicBezTo>
                    <a:pt x="579" y="305"/>
                    <a:pt x="579" y="305"/>
                    <a:pt x="580" y="304"/>
                  </a:cubicBezTo>
                  <a:lnTo>
                    <a:pt x="472" y="226"/>
                  </a:lnTo>
                  <a:cubicBezTo>
                    <a:pt x="452" y="216"/>
                    <a:pt x="442" y="196"/>
                    <a:pt x="423" y="177"/>
                  </a:cubicBezTo>
                  <a:cubicBezTo>
                    <a:pt x="374" y="147"/>
                    <a:pt x="325" y="118"/>
                    <a:pt x="295" y="108"/>
                  </a:cubicBezTo>
                  <a:cubicBezTo>
                    <a:pt x="148" y="30"/>
                    <a:pt x="30" y="1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2"/>
            <p:cNvSpPr/>
            <p:nvPr/>
          </p:nvSpPr>
          <p:spPr>
            <a:xfrm>
              <a:off x="4450493" y="1988171"/>
              <a:ext cx="27921" cy="15234"/>
            </a:xfrm>
            <a:custGeom>
              <a:avLst/>
              <a:gdLst/>
              <a:ahLst/>
              <a:cxnLst/>
              <a:rect l="l" t="t" r="r" b="b"/>
              <a:pathLst>
                <a:path w="482" h="263" extrusionOk="0">
                  <a:moveTo>
                    <a:pt x="463" y="1"/>
                  </a:moveTo>
                  <a:cubicBezTo>
                    <a:pt x="437" y="1"/>
                    <a:pt x="365" y="10"/>
                    <a:pt x="148" y="71"/>
                  </a:cubicBezTo>
                  <a:cubicBezTo>
                    <a:pt x="69" y="101"/>
                    <a:pt x="40" y="110"/>
                    <a:pt x="40" y="120"/>
                  </a:cubicBezTo>
                  <a:cubicBezTo>
                    <a:pt x="40" y="130"/>
                    <a:pt x="59" y="130"/>
                    <a:pt x="59" y="150"/>
                  </a:cubicBezTo>
                  <a:lnTo>
                    <a:pt x="59" y="169"/>
                  </a:lnTo>
                  <a:cubicBezTo>
                    <a:pt x="40" y="199"/>
                    <a:pt x="20" y="218"/>
                    <a:pt x="10" y="248"/>
                  </a:cubicBezTo>
                  <a:cubicBezTo>
                    <a:pt x="0" y="258"/>
                    <a:pt x="3" y="263"/>
                    <a:pt x="20" y="263"/>
                  </a:cubicBezTo>
                  <a:cubicBezTo>
                    <a:pt x="37" y="263"/>
                    <a:pt x="69" y="258"/>
                    <a:pt x="118" y="248"/>
                  </a:cubicBezTo>
                  <a:cubicBezTo>
                    <a:pt x="177" y="228"/>
                    <a:pt x="363" y="150"/>
                    <a:pt x="363" y="130"/>
                  </a:cubicBezTo>
                  <a:cubicBezTo>
                    <a:pt x="383" y="130"/>
                    <a:pt x="481" y="12"/>
                    <a:pt x="481" y="2"/>
                  </a:cubicBezTo>
                  <a:cubicBezTo>
                    <a:pt x="478" y="2"/>
                    <a:pt x="475"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2"/>
            <p:cNvSpPr/>
            <p:nvPr/>
          </p:nvSpPr>
          <p:spPr>
            <a:xfrm>
              <a:off x="4397026" y="1984406"/>
              <a:ext cx="37016" cy="7067"/>
            </a:xfrm>
            <a:custGeom>
              <a:avLst/>
              <a:gdLst/>
              <a:ahLst/>
              <a:cxnLst/>
              <a:rect l="l" t="t" r="r" b="b"/>
              <a:pathLst>
                <a:path w="639" h="122" extrusionOk="0">
                  <a:moveTo>
                    <a:pt x="484" y="1"/>
                  </a:moveTo>
                  <a:cubicBezTo>
                    <a:pt x="372" y="1"/>
                    <a:pt x="217" y="11"/>
                    <a:pt x="109" y="28"/>
                  </a:cubicBezTo>
                  <a:cubicBezTo>
                    <a:pt x="109" y="28"/>
                    <a:pt x="20" y="87"/>
                    <a:pt x="1" y="117"/>
                  </a:cubicBezTo>
                  <a:lnTo>
                    <a:pt x="207" y="87"/>
                  </a:lnTo>
                  <a:lnTo>
                    <a:pt x="207" y="87"/>
                  </a:lnTo>
                  <a:cubicBezTo>
                    <a:pt x="177" y="97"/>
                    <a:pt x="177" y="97"/>
                    <a:pt x="177" y="117"/>
                  </a:cubicBezTo>
                  <a:cubicBezTo>
                    <a:pt x="180" y="119"/>
                    <a:pt x="183" y="121"/>
                    <a:pt x="192" y="121"/>
                  </a:cubicBezTo>
                  <a:cubicBezTo>
                    <a:pt x="218" y="121"/>
                    <a:pt x="289" y="106"/>
                    <a:pt x="521" y="48"/>
                  </a:cubicBezTo>
                  <a:cubicBezTo>
                    <a:pt x="639" y="28"/>
                    <a:pt x="639" y="18"/>
                    <a:pt x="629" y="18"/>
                  </a:cubicBezTo>
                  <a:cubicBezTo>
                    <a:pt x="625" y="6"/>
                    <a:pt x="566" y="1"/>
                    <a:pt x="4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2"/>
            <p:cNvSpPr/>
            <p:nvPr/>
          </p:nvSpPr>
          <p:spPr>
            <a:xfrm>
              <a:off x="4453621" y="1997150"/>
              <a:ext cx="26473" cy="9673"/>
            </a:xfrm>
            <a:custGeom>
              <a:avLst/>
              <a:gdLst/>
              <a:ahLst/>
              <a:cxnLst/>
              <a:rect l="l" t="t" r="r" b="b"/>
              <a:pathLst>
                <a:path w="457" h="167" extrusionOk="0">
                  <a:moveTo>
                    <a:pt x="414" y="0"/>
                  </a:moveTo>
                  <a:cubicBezTo>
                    <a:pt x="325" y="0"/>
                    <a:pt x="59" y="108"/>
                    <a:pt x="15" y="152"/>
                  </a:cubicBezTo>
                  <a:cubicBezTo>
                    <a:pt x="0" y="162"/>
                    <a:pt x="3" y="166"/>
                    <a:pt x="33" y="166"/>
                  </a:cubicBezTo>
                  <a:cubicBezTo>
                    <a:pt x="64" y="166"/>
                    <a:pt x="123" y="162"/>
                    <a:pt x="221" y="152"/>
                  </a:cubicBezTo>
                  <a:cubicBezTo>
                    <a:pt x="270" y="152"/>
                    <a:pt x="319" y="112"/>
                    <a:pt x="329" y="112"/>
                  </a:cubicBezTo>
                  <a:cubicBezTo>
                    <a:pt x="329" y="112"/>
                    <a:pt x="457" y="14"/>
                    <a:pt x="437" y="5"/>
                  </a:cubicBezTo>
                  <a:cubicBezTo>
                    <a:pt x="432" y="2"/>
                    <a:pt x="424" y="0"/>
                    <a:pt x="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2"/>
            <p:cNvSpPr/>
            <p:nvPr/>
          </p:nvSpPr>
          <p:spPr>
            <a:xfrm>
              <a:off x="4431145" y="1986028"/>
              <a:ext cx="19985" cy="5735"/>
            </a:xfrm>
            <a:custGeom>
              <a:avLst/>
              <a:gdLst/>
              <a:ahLst/>
              <a:cxnLst/>
              <a:rect l="l" t="t" r="r" b="b"/>
              <a:pathLst>
                <a:path w="345" h="99" extrusionOk="0">
                  <a:moveTo>
                    <a:pt x="207" y="0"/>
                  </a:moveTo>
                  <a:cubicBezTo>
                    <a:pt x="207" y="0"/>
                    <a:pt x="20" y="49"/>
                    <a:pt x="10" y="69"/>
                  </a:cubicBezTo>
                  <a:cubicBezTo>
                    <a:pt x="10" y="69"/>
                    <a:pt x="1" y="98"/>
                    <a:pt x="109" y="98"/>
                  </a:cubicBezTo>
                  <a:cubicBezTo>
                    <a:pt x="118" y="98"/>
                    <a:pt x="118" y="98"/>
                    <a:pt x="266" y="59"/>
                  </a:cubicBezTo>
                  <a:cubicBezTo>
                    <a:pt x="295" y="59"/>
                    <a:pt x="295" y="59"/>
                    <a:pt x="344" y="39"/>
                  </a:cubicBezTo>
                  <a:cubicBezTo>
                    <a:pt x="315" y="39"/>
                    <a:pt x="266" y="20"/>
                    <a:pt x="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2"/>
            <p:cNvSpPr/>
            <p:nvPr/>
          </p:nvSpPr>
          <p:spPr>
            <a:xfrm>
              <a:off x="4451420" y="2008619"/>
              <a:ext cx="12744" cy="3939"/>
            </a:xfrm>
            <a:custGeom>
              <a:avLst/>
              <a:gdLst/>
              <a:ahLst/>
              <a:cxnLst/>
              <a:rect l="l" t="t" r="r" b="b"/>
              <a:pathLst>
                <a:path w="220" h="68" extrusionOk="0">
                  <a:moveTo>
                    <a:pt x="219" y="1"/>
                  </a:moveTo>
                  <a:cubicBezTo>
                    <a:pt x="218" y="1"/>
                    <a:pt x="217" y="2"/>
                    <a:pt x="215" y="3"/>
                  </a:cubicBezTo>
                  <a:lnTo>
                    <a:pt x="215" y="3"/>
                  </a:lnTo>
                  <a:cubicBezTo>
                    <a:pt x="217" y="3"/>
                    <a:pt x="219" y="3"/>
                    <a:pt x="220" y="3"/>
                  </a:cubicBezTo>
                  <a:cubicBezTo>
                    <a:pt x="220" y="1"/>
                    <a:pt x="219" y="1"/>
                    <a:pt x="219" y="1"/>
                  </a:cubicBezTo>
                  <a:close/>
                  <a:moveTo>
                    <a:pt x="215" y="3"/>
                  </a:moveTo>
                  <a:lnTo>
                    <a:pt x="215" y="3"/>
                  </a:lnTo>
                  <a:cubicBezTo>
                    <a:pt x="193" y="3"/>
                    <a:pt x="110" y="4"/>
                    <a:pt x="92" y="13"/>
                  </a:cubicBezTo>
                  <a:cubicBezTo>
                    <a:pt x="53" y="13"/>
                    <a:pt x="14" y="52"/>
                    <a:pt x="4" y="62"/>
                  </a:cubicBezTo>
                  <a:cubicBezTo>
                    <a:pt x="0" y="65"/>
                    <a:pt x="7" y="68"/>
                    <a:pt x="22" y="68"/>
                  </a:cubicBezTo>
                  <a:cubicBezTo>
                    <a:pt x="48" y="68"/>
                    <a:pt x="99" y="61"/>
                    <a:pt x="161" y="42"/>
                  </a:cubicBezTo>
                  <a:cubicBezTo>
                    <a:pt x="189" y="28"/>
                    <a:pt x="207" y="9"/>
                    <a:pt x="215" y="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2"/>
            <p:cNvSpPr/>
            <p:nvPr/>
          </p:nvSpPr>
          <p:spPr>
            <a:xfrm>
              <a:off x="4947340" y="3074647"/>
              <a:ext cx="93263" cy="85324"/>
            </a:xfrm>
            <a:custGeom>
              <a:avLst/>
              <a:gdLst/>
              <a:ahLst/>
              <a:cxnLst/>
              <a:rect l="l" t="t" r="r" b="b"/>
              <a:pathLst>
                <a:path w="1610" h="1473" extrusionOk="0">
                  <a:moveTo>
                    <a:pt x="1590" y="0"/>
                  </a:moveTo>
                  <a:cubicBezTo>
                    <a:pt x="1541" y="10"/>
                    <a:pt x="1070" y="354"/>
                    <a:pt x="913" y="491"/>
                  </a:cubicBezTo>
                  <a:cubicBezTo>
                    <a:pt x="766" y="609"/>
                    <a:pt x="756" y="638"/>
                    <a:pt x="766" y="707"/>
                  </a:cubicBezTo>
                  <a:cubicBezTo>
                    <a:pt x="628" y="825"/>
                    <a:pt x="481" y="903"/>
                    <a:pt x="363" y="1031"/>
                  </a:cubicBezTo>
                  <a:cubicBezTo>
                    <a:pt x="285" y="1119"/>
                    <a:pt x="236" y="1217"/>
                    <a:pt x="167" y="1286"/>
                  </a:cubicBezTo>
                  <a:cubicBezTo>
                    <a:pt x="89" y="1345"/>
                    <a:pt x="89" y="1345"/>
                    <a:pt x="49" y="1394"/>
                  </a:cubicBezTo>
                  <a:cubicBezTo>
                    <a:pt x="40" y="1413"/>
                    <a:pt x="30" y="1413"/>
                    <a:pt x="30" y="1423"/>
                  </a:cubicBezTo>
                  <a:cubicBezTo>
                    <a:pt x="0" y="1443"/>
                    <a:pt x="20" y="1443"/>
                    <a:pt x="20" y="1472"/>
                  </a:cubicBezTo>
                  <a:cubicBezTo>
                    <a:pt x="21" y="1472"/>
                    <a:pt x="22" y="1473"/>
                    <a:pt x="23" y="1473"/>
                  </a:cubicBezTo>
                  <a:cubicBezTo>
                    <a:pt x="115" y="1473"/>
                    <a:pt x="774" y="1079"/>
                    <a:pt x="1472" y="206"/>
                  </a:cubicBezTo>
                  <a:cubicBezTo>
                    <a:pt x="1600" y="40"/>
                    <a:pt x="1600" y="10"/>
                    <a:pt x="1610" y="10"/>
                  </a:cubicBezTo>
                  <a:lnTo>
                    <a:pt x="16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2"/>
            <p:cNvSpPr/>
            <p:nvPr/>
          </p:nvSpPr>
          <p:spPr>
            <a:xfrm>
              <a:off x="4563047" y="2028083"/>
              <a:ext cx="700981" cy="1205767"/>
            </a:xfrm>
            <a:custGeom>
              <a:avLst/>
              <a:gdLst/>
              <a:ahLst/>
              <a:cxnLst/>
              <a:rect l="l" t="t" r="r" b="b"/>
              <a:pathLst>
                <a:path w="12101" h="20816" extrusionOk="0">
                  <a:moveTo>
                    <a:pt x="9372" y="9147"/>
                  </a:moveTo>
                  <a:cubicBezTo>
                    <a:pt x="9225" y="9255"/>
                    <a:pt x="9088" y="9206"/>
                    <a:pt x="8882" y="9127"/>
                  </a:cubicBezTo>
                  <a:cubicBezTo>
                    <a:pt x="8764" y="9078"/>
                    <a:pt x="8695" y="9058"/>
                    <a:pt x="8607" y="9049"/>
                  </a:cubicBezTo>
                  <a:cubicBezTo>
                    <a:pt x="8499" y="9049"/>
                    <a:pt x="8401" y="9039"/>
                    <a:pt x="8342" y="9235"/>
                  </a:cubicBezTo>
                  <a:cubicBezTo>
                    <a:pt x="8303" y="9333"/>
                    <a:pt x="8293" y="9353"/>
                    <a:pt x="8244" y="9372"/>
                  </a:cubicBezTo>
                  <a:cubicBezTo>
                    <a:pt x="8205" y="9372"/>
                    <a:pt x="8165" y="9343"/>
                    <a:pt x="8116" y="9294"/>
                  </a:cubicBezTo>
                  <a:cubicBezTo>
                    <a:pt x="8106" y="9284"/>
                    <a:pt x="8106" y="9284"/>
                    <a:pt x="7989" y="9206"/>
                  </a:cubicBezTo>
                  <a:cubicBezTo>
                    <a:pt x="7989" y="9137"/>
                    <a:pt x="7920" y="9088"/>
                    <a:pt x="7940" y="9009"/>
                  </a:cubicBezTo>
                  <a:cubicBezTo>
                    <a:pt x="7940" y="9000"/>
                    <a:pt x="7940" y="8990"/>
                    <a:pt x="7949" y="8990"/>
                  </a:cubicBezTo>
                  <a:cubicBezTo>
                    <a:pt x="7998" y="8843"/>
                    <a:pt x="8057" y="8715"/>
                    <a:pt x="8106" y="8568"/>
                  </a:cubicBezTo>
                  <a:cubicBezTo>
                    <a:pt x="8146" y="8470"/>
                    <a:pt x="8136" y="8352"/>
                    <a:pt x="8165" y="8254"/>
                  </a:cubicBezTo>
                  <a:cubicBezTo>
                    <a:pt x="8244" y="8097"/>
                    <a:pt x="8352" y="8116"/>
                    <a:pt x="8411" y="8175"/>
                  </a:cubicBezTo>
                  <a:lnTo>
                    <a:pt x="8460" y="8224"/>
                  </a:lnTo>
                  <a:cubicBezTo>
                    <a:pt x="8430" y="8303"/>
                    <a:pt x="8401" y="8352"/>
                    <a:pt x="8352" y="8421"/>
                  </a:cubicBezTo>
                  <a:cubicBezTo>
                    <a:pt x="8391" y="8460"/>
                    <a:pt x="8430" y="8499"/>
                    <a:pt x="8479" y="8519"/>
                  </a:cubicBezTo>
                  <a:lnTo>
                    <a:pt x="8479" y="8509"/>
                  </a:lnTo>
                  <a:cubicBezTo>
                    <a:pt x="8489" y="8519"/>
                    <a:pt x="8489" y="8519"/>
                    <a:pt x="8489" y="8558"/>
                  </a:cubicBezTo>
                  <a:cubicBezTo>
                    <a:pt x="8519" y="8744"/>
                    <a:pt x="8577" y="8764"/>
                    <a:pt x="8627" y="8754"/>
                  </a:cubicBezTo>
                  <a:cubicBezTo>
                    <a:pt x="8685" y="8744"/>
                    <a:pt x="8715" y="8705"/>
                    <a:pt x="8872" y="8421"/>
                  </a:cubicBezTo>
                  <a:cubicBezTo>
                    <a:pt x="8970" y="8548"/>
                    <a:pt x="9117" y="8607"/>
                    <a:pt x="9215" y="8744"/>
                  </a:cubicBezTo>
                  <a:cubicBezTo>
                    <a:pt x="9235" y="8764"/>
                    <a:pt x="9363" y="8950"/>
                    <a:pt x="9372" y="9147"/>
                  </a:cubicBezTo>
                  <a:close/>
                  <a:moveTo>
                    <a:pt x="8980" y="7959"/>
                  </a:moveTo>
                  <a:cubicBezTo>
                    <a:pt x="8980" y="8195"/>
                    <a:pt x="8980" y="8205"/>
                    <a:pt x="8970" y="8214"/>
                  </a:cubicBezTo>
                  <a:cubicBezTo>
                    <a:pt x="8960" y="8254"/>
                    <a:pt x="8921" y="8313"/>
                    <a:pt x="8862" y="8342"/>
                  </a:cubicBezTo>
                  <a:cubicBezTo>
                    <a:pt x="8842" y="8342"/>
                    <a:pt x="8744" y="8313"/>
                    <a:pt x="8715" y="8264"/>
                  </a:cubicBezTo>
                  <a:cubicBezTo>
                    <a:pt x="8695" y="8244"/>
                    <a:pt x="8666" y="8165"/>
                    <a:pt x="8715" y="8106"/>
                  </a:cubicBezTo>
                  <a:cubicBezTo>
                    <a:pt x="8744" y="8067"/>
                    <a:pt x="8784" y="8057"/>
                    <a:pt x="8793" y="8048"/>
                  </a:cubicBezTo>
                  <a:cubicBezTo>
                    <a:pt x="8823" y="8028"/>
                    <a:pt x="8823" y="8028"/>
                    <a:pt x="8980" y="7910"/>
                  </a:cubicBezTo>
                  <a:close/>
                  <a:moveTo>
                    <a:pt x="7743" y="884"/>
                  </a:moveTo>
                  <a:cubicBezTo>
                    <a:pt x="7537" y="707"/>
                    <a:pt x="7312" y="550"/>
                    <a:pt x="7096" y="403"/>
                  </a:cubicBezTo>
                  <a:lnTo>
                    <a:pt x="7105" y="403"/>
                  </a:lnTo>
                  <a:cubicBezTo>
                    <a:pt x="7155" y="442"/>
                    <a:pt x="7155" y="442"/>
                    <a:pt x="7469" y="697"/>
                  </a:cubicBezTo>
                  <a:cubicBezTo>
                    <a:pt x="7076" y="501"/>
                    <a:pt x="6782" y="157"/>
                    <a:pt x="6379" y="0"/>
                  </a:cubicBezTo>
                  <a:lnTo>
                    <a:pt x="6468" y="79"/>
                  </a:lnTo>
                  <a:cubicBezTo>
                    <a:pt x="6409" y="69"/>
                    <a:pt x="6330" y="50"/>
                    <a:pt x="6271" y="50"/>
                  </a:cubicBezTo>
                  <a:cubicBezTo>
                    <a:pt x="6703" y="393"/>
                    <a:pt x="7096" y="756"/>
                    <a:pt x="7508" y="1090"/>
                  </a:cubicBezTo>
                  <a:cubicBezTo>
                    <a:pt x="7498" y="1109"/>
                    <a:pt x="7498" y="1158"/>
                    <a:pt x="7488" y="1188"/>
                  </a:cubicBezTo>
                  <a:cubicBezTo>
                    <a:pt x="7567" y="1306"/>
                    <a:pt x="7567" y="1306"/>
                    <a:pt x="7832" y="1492"/>
                  </a:cubicBezTo>
                  <a:cubicBezTo>
                    <a:pt x="7832" y="1531"/>
                    <a:pt x="7841" y="1571"/>
                    <a:pt x="7841" y="1590"/>
                  </a:cubicBezTo>
                  <a:cubicBezTo>
                    <a:pt x="7802" y="1590"/>
                    <a:pt x="7763" y="1580"/>
                    <a:pt x="7734" y="1580"/>
                  </a:cubicBezTo>
                  <a:cubicBezTo>
                    <a:pt x="7763" y="1639"/>
                    <a:pt x="7802" y="1718"/>
                    <a:pt x="7851" y="1767"/>
                  </a:cubicBezTo>
                  <a:cubicBezTo>
                    <a:pt x="7606" y="1590"/>
                    <a:pt x="7606" y="1590"/>
                    <a:pt x="7547" y="1551"/>
                  </a:cubicBezTo>
                  <a:cubicBezTo>
                    <a:pt x="7557" y="1718"/>
                    <a:pt x="7714" y="1924"/>
                    <a:pt x="8322" y="2523"/>
                  </a:cubicBezTo>
                  <a:cubicBezTo>
                    <a:pt x="8254" y="2513"/>
                    <a:pt x="8155" y="2513"/>
                    <a:pt x="8097" y="2532"/>
                  </a:cubicBezTo>
                  <a:cubicBezTo>
                    <a:pt x="8106" y="2611"/>
                    <a:pt x="8136" y="2709"/>
                    <a:pt x="8146" y="2778"/>
                  </a:cubicBezTo>
                  <a:cubicBezTo>
                    <a:pt x="8126" y="2807"/>
                    <a:pt x="8097" y="2846"/>
                    <a:pt x="8077" y="2866"/>
                  </a:cubicBezTo>
                  <a:cubicBezTo>
                    <a:pt x="8077" y="2905"/>
                    <a:pt x="8077" y="2945"/>
                    <a:pt x="8087" y="2974"/>
                  </a:cubicBezTo>
                  <a:cubicBezTo>
                    <a:pt x="8057" y="2994"/>
                    <a:pt x="8028" y="3003"/>
                    <a:pt x="7989" y="3023"/>
                  </a:cubicBezTo>
                  <a:cubicBezTo>
                    <a:pt x="8008" y="3357"/>
                    <a:pt x="7812" y="3651"/>
                    <a:pt x="7812" y="3985"/>
                  </a:cubicBezTo>
                  <a:cubicBezTo>
                    <a:pt x="7645" y="4103"/>
                    <a:pt x="7645" y="4103"/>
                    <a:pt x="7518" y="4338"/>
                  </a:cubicBezTo>
                  <a:cubicBezTo>
                    <a:pt x="7213" y="4220"/>
                    <a:pt x="7213" y="3838"/>
                    <a:pt x="6968" y="3661"/>
                  </a:cubicBezTo>
                  <a:cubicBezTo>
                    <a:pt x="7125" y="3602"/>
                    <a:pt x="7125" y="3602"/>
                    <a:pt x="7390" y="3710"/>
                  </a:cubicBezTo>
                  <a:cubicBezTo>
                    <a:pt x="7567" y="3259"/>
                    <a:pt x="5692" y="2650"/>
                    <a:pt x="5653" y="2670"/>
                  </a:cubicBezTo>
                  <a:cubicBezTo>
                    <a:pt x="4888" y="3121"/>
                    <a:pt x="5398" y="4338"/>
                    <a:pt x="4466" y="4691"/>
                  </a:cubicBezTo>
                  <a:cubicBezTo>
                    <a:pt x="4348" y="4976"/>
                    <a:pt x="4721" y="5741"/>
                    <a:pt x="4721" y="5751"/>
                  </a:cubicBezTo>
                  <a:cubicBezTo>
                    <a:pt x="4956" y="5663"/>
                    <a:pt x="5231" y="5506"/>
                    <a:pt x="5231" y="5506"/>
                  </a:cubicBezTo>
                  <a:cubicBezTo>
                    <a:pt x="5575" y="5987"/>
                    <a:pt x="5781" y="6281"/>
                    <a:pt x="6016" y="6163"/>
                  </a:cubicBezTo>
                  <a:cubicBezTo>
                    <a:pt x="6016" y="5663"/>
                    <a:pt x="6016" y="5663"/>
                    <a:pt x="6193" y="5496"/>
                  </a:cubicBezTo>
                  <a:cubicBezTo>
                    <a:pt x="5830" y="4809"/>
                    <a:pt x="5722" y="4623"/>
                    <a:pt x="6065" y="4525"/>
                  </a:cubicBezTo>
                  <a:cubicBezTo>
                    <a:pt x="6124" y="4368"/>
                    <a:pt x="6046" y="4191"/>
                    <a:pt x="6085" y="4034"/>
                  </a:cubicBezTo>
                  <a:cubicBezTo>
                    <a:pt x="6144" y="4034"/>
                    <a:pt x="6242" y="4053"/>
                    <a:pt x="6311" y="4083"/>
                  </a:cubicBezTo>
                  <a:cubicBezTo>
                    <a:pt x="6418" y="4446"/>
                    <a:pt x="6183" y="4858"/>
                    <a:pt x="6428" y="5211"/>
                  </a:cubicBezTo>
                  <a:cubicBezTo>
                    <a:pt x="6615" y="5476"/>
                    <a:pt x="6899" y="5162"/>
                    <a:pt x="7115" y="5251"/>
                  </a:cubicBezTo>
                  <a:cubicBezTo>
                    <a:pt x="7105" y="5280"/>
                    <a:pt x="7096" y="5319"/>
                    <a:pt x="7076" y="5349"/>
                  </a:cubicBezTo>
                  <a:cubicBezTo>
                    <a:pt x="7007" y="5349"/>
                    <a:pt x="6909" y="5329"/>
                    <a:pt x="6831" y="5319"/>
                  </a:cubicBezTo>
                  <a:cubicBezTo>
                    <a:pt x="6782" y="5368"/>
                    <a:pt x="6733" y="5457"/>
                    <a:pt x="6723" y="5516"/>
                  </a:cubicBezTo>
                  <a:cubicBezTo>
                    <a:pt x="6860" y="5722"/>
                    <a:pt x="6860" y="5722"/>
                    <a:pt x="6880" y="5967"/>
                  </a:cubicBezTo>
                  <a:cubicBezTo>
                    <a:pt x="6801" y="5898"/>
                    <a:pt x="6733" y="5800"/>
                    <a:pt x="6654" y="5722"/>
                  </a:cubicBezTo>
                  <a:lnTo>
                    <a:pt x="6625" y="5722"/>
                  </a:lnTo>
                  <a:lnTo>
                    <a:pt x="6625" y="5722"/>
                  </a:lnTo>
                  <a:lnTo>
                    <a:pt x="6625" y="5722"/>
                  </a:lnTo>
                  <a:lnTo>
                    <a:pt x="6625" y="5722"/>
                  </a:lnTo>
                  <a:lnTo>
                    <a:pt x="6625" y="5722"/>
                  </a:lnTo>
                  <a:lnTo>
                    <a:pt x="6625" y="5722"/>
                  </a:lnTo>
                  <a:lnTo>
                    <a:pt x="6625" y="5722"/>
                  </a:lnTo>
                  <a:lnTo>
                    <a:pt x="6625" y="5722"/>
                  </a:lnTo>
                  <a:cubicBezTo>
                    <a:pt x="6477" y="5918"/>
                    <a:pt x="6674" y="6212"/>
                    <a:pt x="6438" y="6399"/>
                  </a:cubicBezTo>
                  <a:cubicBezTo>
                    <a:pt x="6311" y="6497"/>
                    <a:pt x="5938" y="6723"/>
                    <a:pt x="5447" y="6605"/>
                  </a:cubicBezTo>
                  <a:cubicBezTo>
                    <a:pt x="4691" y="6428"/>
                    <a:pt x="4554" y="7243"/>
                    <a:pt x="4073" y="7527"/>
                  </a:cubicBezTo>
                  <a:cubicBezTo>
                    <a:pt x="3818" y="7675"/>
                    <a:pt x="3818" y="7675"/>
                    <a:pt x="3239" y="7753"/>
                  </a:cubicBezTo>
                  <a:cubicBezTo>
                    <a:pt x="3337" y="8028"/>
                    <a:pt x="3671" y="8126"/>
                    <a:pt x="3769" y="8411"/>
                  </a:cubicBezTo>
                  <a:cubicBezTo>
                    <a:pt x="3779" y="8450"/>
                    <a:pt x="3828" y="8636"/>
                    <a:pt x="3592" y="8833"/>
                  </a:cubicBezTo>
                  <a:cubicBezTo>
                    <a:pt x="2680" y="8744"/>
                    <a:pt x="2680" y="8793"/>
                    <a:pt x="2444" y="10010"/>
                  </a:cubicBezTo>
                  <a:cubicBezTo>
                    <a:pt x="3131" y="10354"/>
                    <a:pt x="3514" y="10305"/>
                    <a:pt x="3936" y="9814"/>
                  </a:cubicBezTo>
                  <a:cubicBezTo>
                    <a:pt x="3818" y="9441"/>
                    <a:pt x="4299" y="9392"/>
                    <a:pt x="4446" y="9157"/>
                  </a:cubicBezTo>
                  <a:cubicBezTo>
                    <a:pt x="4407" y="9039"/>
                    <a:pt x="4397" y="9000"/>
                    <a:pt x="4544" y="8872"/>
                  </a:cubicBezTo>
                  <a:cubicBezTo>
                    <a:pt x="4838" y="8960"/>
                    <a:pt x="5103" y="8695"/>
                    <a:pt x="5398" y="8833"/>
                  </a:cubicBezTo>
                  <a:cubicBezTo>
                    <a:pt x="5741" y="8970"/>
                    <a:pt x="5839" y="9343"/>
                    <a:pt x="6114" y="9569"/>
                  </a:cubicBezTo>
                  <a:cubicBezTo>
                    <a:pt x="6330" y="9745"/>
                    <a:pt x="6517" y="9726"/>
                    <a:pt x="6674" y="9500"/>
                  </a:cubicBezTo>
                  <a:cubicBezTo>
                    <a:pt x="5889" y="8715"/>
                    <a:pt x="5889" y="8715"/>
                    <a:pt x="5839" y="8538"/>
                  </a:cubicBezTo>
                  <a:lnTo>
                    <a:pt x="6870" y="9549"/>
                  </a:lnTo>
                  <a:cubicBezTo>
                    <a:pt x="6870" y="9569"/>
                    <a:pt x="7213" y="10403"/>
                    <a:pt x="7498" y="9471"/>
                  </a:cubicBezTo>
                  <a:cubicBezTo>
                    <a:pt x="7567" y="9480"/>
                    <a:pt x="7684" y="9490"/>
                    <a:pt x="7753" y="9500"/>
                  </a:cubicBezTo>
                  <a:cubicBezTo>
                    <a:pt x="7900" y="10138"/>
                    <a:pt x="7940" y="10315"/>
                    <a:pt x="8234" y="10462"/>
                  </a:cubicBezTo>
                  <a:cubicBezTo>
                    <a:pt x="8283" y="10413"/>
                    <a:pt x="8332" y="10334"/>
                    <a:pt x="8352" y="10285"/>
                  </a:cubicBezTo>
                  <a:cubicBezTo>
                    <a:pt x="8538" y="10315"/>
                    <a:pt x="8725" y="10275"/>
                    <a:pt x="8911" y="10275"/>
                  </a:cubicBezTo>
                  <a:cubicBezTo>
                    <a:pt x="9029" y="10521"/>
                    <a:pt x="8734" y="11188"/>
                    <a:pt x="8725" y="11188"/>
                  </a:cubicBezTo>
                  <a:cubicBezTo>
                    <a:pt x="7763" y="11208"/>
                    <a:pt x="7763" y="11208"/>
                    <a:pt x="7469" y="11119"/>
                  </a:cubicBezTo>
                  <a:cubicBezTo>
                    <a:pt x="6880" y="10952"/>
                    <a:pt x="6909" y="11159"/>
                    <a:pt x="6919" y="11316"/>
                  </a:cubicBezTo>
                  <a:cubicBezTo>
                    <a:pt x="6948" y="11502"/>
                    <a:pt x="6801" y="11512"/>
                    <a:pt x="6733" y="11531"/>
                  </a:cubicBezTo>
                  <a:cubicBezTo>
                    <a:pt x="6507" y="11345"/>
                    <a:pt x="5535" y="11002"/>
                    <a:pt x="5535" y="11002"/>
                  </a:cubicBezTo>
                  <a:cubicBezTo>
                    <a:pt x="5427" y="10805"/>
                    <a:pt x="5584" y="10599"/>
                    <a:pt x="5506" y="10403"/>
                  </a:cubicBezTo>
                  <a:cubicBezTo>
                    <a:pt x="4986" y="10138"/>
                    <a:pt x="2758" y="10521"/>
                    <a:pt x="2748" y="10530"/>
                  </a:cubicBezTo>
                  <a:cubicBezTo>
                    <a:pt x="2729" y="10560"/>
                    <a:pt x="0" y="12866"/>
                    <a:pt x="491" y="14436"/>
                  </a:cubicBezTo>
                  <a:cubicBezTo>
                    <a:pt x="540" y="14593"/>
                    <a:pt x="1423" y="16262"/>
                    <a:pt x="2395" y="15879"/>
                  </a:cubicBezTo>
                  <a:cubicBezTo>
                    <a:pt x="2405" y="15879"/>
                    <a:pt x="3690" y="15408"/>
                    <a:pt x="4377" y="16016"/>
                  </a:cubicBezTo>
                  <a:cubicBezTo>
                    <a:pt x="4397" y="16026"/>
                    <a:pt x="4397" y="16026"/>
                    <a:pt x="4544" y="17636"/>
                  </a:cubicBezTo>
                  <a:lnTo>
                    <a:pt x="4544" y="17842"/>
                  </a:lnTo>
                  <a:cubicBezTo>
                    <a:pt x="4515" y="17871"/>
                    <a:pt x="4475" y="17891"/>
                    <a:pt x="4456" y="17920"/>
                  </a:cubicBezTo>
                  <a:cubicBezTo>
                    <a:pt x="4456" y="18401"/>
                    <a:pt x="3926" y="18568"/>
                    <a:pt x="3857" y="19000"/>
                  </a:cubicBezTo>
                  <a:cubicBezTo>
                    <a:pt x="3788" y="19353"/>
                    <a:pt x="3828" y="19736"/>
                    <a:pt x="3710" y="20089"/>
                  </a:cubicBezTo>
                  <a:cubicBezTo>
                    <a:pt x="3641" y="20236"/>
                    <a:pt x="3543" y="20373"/>
                    <a:pt x="3484" y="20521"/>
                  </a:cubicBezTo>
                  <a:cubicBezTo>
                    <a:pt x="4672" y="20815"/>
                    <a:pt x="6880" y="18803"/>
                    <a:pt x="7321" y="18401"/>
                  </a:cubicBezTo>
                  <a:cubicBezTo>
                    <a:pt x="7361" y="18372"/>
                    <a:pt x="10118" y="14377"/>
                    <a:pt x="10099" y="14299"/>
                  </a:cubicBezTo>
                  <a:cubicBezTo>
                    <a:pt x="9421" y="14652"/>
                    <a:pt x="9421" y="14652"/>
                    <a:pt x="9412" y="14633"/>
                  </a:cubicBezTo>
                  <a:cubicBezTo>
                    <a:pt x="8734" y="13396"/>
                    <a:pt x="8793" y="11924"/>
                    <a:pt x="8793" y="11904"/>
                  </a:cubicBezTo>
                  <a:cubicBezTo>
                    <a:pt x="8833" y="11904"/>
                    <a:pt x="8882" y="11895"/>
                    <a:pt x="8921" y="11895"/>
                  </a:cubicBezTo>
                  <a:cubicBezTo>
                    <a:pt x="9618" y="12866"/>
                    <a:pt x="9510" y="13965"/>
                    <a:pt x="9510" y="13985"/>
                  </a:cubicBezTo>
                  <a:cubicBezTo>
                    <a:pt x="10305" y="14505"/>
                    <a:pt x="11050" y="12081"/>
                    <a:pt x="11050" y="12042"/>
                  </a:cubicBezTo>
                  <a:cubicBezTo>
                    <a:pt x="11041" y="12002"/>
                    <a:pt x="11021" y="11973"/>
                    <a:pt x="11001" y="11944"/>
                  </a:cubicBezTo>
                  <a:cubicBezTo>
                    <a:pt x="10707" y="12071"/>
                    <a:pt x="10707" y="12071"/>
                    <a:pt x="10599" y="12091"/>
                  </a:cubicBezTo>
                  <a:cubicBezTo>
                    <a:pt x="10589" y="12071"/>
                    <a:pt x="9647" y="9775"/>
                    <a:pt x="9991" y="9490"/>
                  </a:cubicBezTo>
                  <a:cubicBezTo>
                    <a:pt x="10050" y="9520"/>
                    <a:pt x="10118" y="9549"/>
                    <a:pt x="10187" y="9569"/>
                  </a:cubicBezTo>
                  <a:cubicBezTo>
                    <a:pt x="10629" y="8931"/>
                    <a:pt x="9323" y="8106"/>
                    <a:pt x="10108" y="7704"/>
                  </a:cubicBezTo>
                  <a:cubicBezTo>
                    <a:pt x="10148" y="7773"/>
                    <a:pt x="10197" y="7881"/>
                    <a:pt x="10216" y="7959"/>
                  </a:cubicBezTo>
                  <a:cubicBezTo>
                    <a:pt x="9922" y="8195"/>
                    <a:pt x="10157" y="8401"/>
                    <a:pt x="10491" y="8705"/>
                  </a:cubicBezTo>
                  <a:cubicBezTo>
                    <a:pt x="10413" y="8892"/>
                    <a:pt x="10393" y="8950"/>
                    <a:pt x="10629" y="9569"/>
                  </a:cubicBezTo>
                  <a:cubicBezTo>
                    <a:pt x="10658" y="9549"/>
                    <a:pt x="10697" y="9539"/>
                    <a:pt x="10727" y="9539"/>
                  </a:cubicBezTo>
                  <a:cubicBezTo>
                    <a:pt x="10736" y="9520"/>
                    <a:pt x="10756" y="9480"/>
                    <a:pt x="10776" y="9441"/>
                  </a:cubicBezTo>
                  <a:cubicBezTo>
                    <a:pt x="11001" y="9539"/>
                    <a:pt x="11001" y="9539"/>
                    <a:pt x="11286" y="11443"/>
                  </a:cubicBezTo>
                  <a:cubicBezTo>
                    <a:pt x="11423" y="11394"/>
                    <a:pt x="11423" y="11394"/>
                    <a:pt x="11630" y="12002"/>
                  </a:cubicBezTo>
                  <a:cubicBezTo>
                    <a:pt x="11659" y="11993"/>
                    <a:pt x="11708" y="11983"/>
                    <a:pt x="11728" y="11973"/>
                  </a:cubicBezTo>
                  <a:lnTo>
                    <a:pt x="11728" y="12002"/>
                  </a:lnTo>
                  <a:cubicBezTo>
                    <a:pt x="11541" y="13376"/>
                    <a:pt x="11541" y="13376"/>
                    <a:pt x="11394" y="13936"/>
                  </a:cubicBezTo>
                  <a:cubicBezTo>
                    <a:pt x="11541" y="13651"/>
                    <a:pt x="12022" y="12532"/>
                    <a:pt x="12101" y="9893"/>
                  </a:cubicBezTo>
                  <a:cubicBezTo>
                    <a:pt x="12032" y="8666"/>
                    <a:pt x="12032" y="8646"/>
                    <a:pt x="11914" y="7969"/>
                  </a:cubicBezTo>
                  <a:cubicBezTo>
                    <a:pt x="11659" y="6821"/>
                    <a:pt x="11659" y="6772"/>
                    <a:pt x="11423" y="6114"/>
                  </a:cubicBezTo>
                  <a:cubicBezTo>
                    <a:pt x="10992" y="5035"/>
                    <a:pt x="10972" y="4986"/>
                    <a:pt x="10638" y="4377"/>
                  </a:cubicBezTo>
                  <a:cubicBezTo>
                    <a:pt x="10059" y="3406"/>
                    <a:pt x="10020" y="3347"/>
                    <a:pt x="9569" y="2768"/>
                  </a:cubicBezTo>
                  <a:cubicBezTo>
                    <a:pt x="9068" y="2130"/>
                    <a:pt x="8627" y="1600"/>
                    <a:pt x="7743" y="8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2"/>
            <p:cNvSpPr/>
            <p:nvPr/>
          </p:nvSpPr>
          <p:spPr>
            <a:xfrm>
              <a:off x="3804135" y="1971256"/>
              <a:ext cx="648093" cy="1265430"/>
            </a:xfrm>
            <a:custGeom>
              <a:avLst/>
              <a:gdLst/>
              <a:ahLst/>
              <a:cxnLst/>
              <a:rect l="l" t="t" r="r" b="b"/>
              <a:pathLst>
                <a:path w="11188" h="21846" extrusionOk="0">
                  <a:moveTo>
                    <a:pt x="10255" y="17890"/>
                  </a:moveTo>
                  <a:cubicBezTo>
                    <a:pt x="10246" y="17930"/>
                    <a:pt x="10216" y="17969"/>
                    <a:pt x="10206" y="18008"/>
                  </a:cubicBezTo>
                  <a:cubicBezTo>
                    <a:pt x="10098" y="18204"/>
                    <a:pt x="9824" y="18204"/>
                    <a:pt x="9716" y="18410"/>
                  </a:cubicBezTo>
                  <a:cubicBezTo>
                    <a:pt x="9568" y="18666"/>
                    <a:pt x="9657" y="18970"/>
                    <a:pt x="9519" y="19235"/>
                  </a:cubicBezTo>
                  <a:cubicBezTo>
                    <a:pt x="9500" y="19264"/>
                    <a:pt x="9470" y="19333"/>
                    <a:pt x="9451" y="19362"/>
                  </a:cubicBezTo>
                  <a:cubicBezTo>
                    <a:pt x="9402" y="19431"/>
                    <a:pt x="9304" y="19490"/>
                    <a:pt x="9078" y="19460"/>
                  </a:cubicBezTo>
                  <a:cubicBezTo>
                    <a:pt x="8882" y="19451"/>
                    <a:pt x="8518" y="19411"/>
                    <a:pt x="8283" y="20373"/>
                  </a:cubicBezTo>
                  <a:cubicBezTo>
                    <a:pt x="8204" y="20373"/>
                    <a:pt x="8106" y="20363"/>
                    <a:pt x="8038" y="20344"/>
                  </a:cubicBezTo>
                  <a:cubicBezTo>
                    <a:pt x="8057" y="20412"/>
                    <a:pt x="8096" y="20491"/>
                    <a:pt x="8136" y="20560"/>
                  </a:cubicBezTo>
                  <a:cubicBezTo>
                    <a:pt x="8106" y="20579"/>
                    <a:pt x="8077" y="20609"/>
                    <a:pt x="8047" y="20628"/>
                  </a:cubicBezTo>
                  <a:cubicBezTo>
                    <a:pt x="7969" y="20618"/>
                    <a:pt x="7890" y="20618"/>
                    <a:pt x="7812" y="20609"/>
                  </a:cubicBezTo>
                  <a:cubicBezTo>
                    <a:pt x="7831" y="20638"/>
                    <a:pt x="7851" y="20677"/>
                    <a:pt x="7861" y="20717"/>
                  </a:cubicBezTo>
                  <a:cubicBezTo>
                    <a:pt x="7831" y="20717"/>
                    <a:pt x="7792" y="20726"/>
                    <a:pt x="7753" y="20726"/>
                  </a:cubicBezTo>
                  <a:cubicBezTo>
                    <a:pt x="8047" y="21345"/>
                    <a:pt x="8636" y="21610"/>
                    <a:pt x="9176" y="21845"/>
                  </a:cubicBezTo>
                  <a:cubicBezTo>
                    <a:pt x="7616" y="21256"/>
                    <a:pt x="6909" y="20324"/>
                    <a:pt x="6723" y="20049"/>
                  </a:cubicBezTo>
                  <a:cubicBezTo>
                    <a:pt x="6144" y="19196"/>
                    <a:pt x="6085" y="18077"/>
                    <a:pt x="5349" y="17301"/>
                  </a:cubicBezTo>
                  <a:cubicBezTo>
                    <a:pt x="4524" y="16448"/>
                    <a:pt x="4171" y="14878"/>
                    <a:pt x="4279" y="14603"/>
                  </a:cubicBezTo>
                  <a:cubicBezTo>
                    <a:pt x="4308" y="14632"/>
                    <a:pt x="4357" y="14652"/>
                    <a:pt x="4377" y="14681"/>
                  </a:cubicBezTo>
                  <a:cubicBezTo>
                    <a:pt x="4436" y="14475"/>
                    <a:pt x="4436" y="14475"/>
                    <a:pt x="4554" y="14377"/>
                  </a:cubicBezTo>
                  <a:cubicBezTo>
                    <a:pt x="4603" y="13847"/>
                    <a:pt x="4426" y="13543"/>
                    <a:pt x="4230" y="13553"/>
                  </a:cubicBezTo>
                  <a:cubicBezTo>
                    <a:pt x="0" y="7684"/>
                    <a:pt x="4524" y="3199"/>
                    <a:pt x="6664" y="1541"/>
                  </a:cubicBezTo>
                  <a:lnTo>
                    <a:pt x="6664" y="1541"/>
                  </a:lnTo>
                  <a:lnTo>
                    <a:pt x="6664" y="1541"/>
                  </a:lnTo>
                  <a:lnTo>
                    <a:pt x="6664" y="1541"/>
                  </a:lnTo>
                  <a:lnTo>
                    <a:pt x="6664" y="1541"/>
                  </a:lnTo>
                  <a:lnTo>
                    <a:pt x="6664" y="1541"/>
                  </a:lnTo>
                  <a:lnTo>
                    <a:pt x="6664" y="1541"/>
                  </a:lnTo>
                  <a:lnTo>
                    <a:pt x="6664" y="1541"/>
                  </a:lnTo>
                  <a:lnTo>
                    <a:pt x="6664" y="1541"/>
                  </a:lnTo>
                  <a:lnTo>
                    <a:pt x="6742" y="1482"/>
                  </a:lnTo>
                  <a:lnTo>
                    <a:pt x="7105" y="1237"/>
                  </a:lnTo>
                  <a:cubicBezTo>
                    <a:pt x="7969" y="707"/>
                    <a:pt x="8087" y="638"/>
                    <a:pt x="8842" y="275"/>
                  </a:cubicBezTo>
                  <a:cubicBezTo>
                    <a:pt x="9048" y="196"/>
                    <a:pt x="9343" y="69"/>
                    <a:pt x="9559" y="0"/>
                  </a:cubicBezTo>
                  <a:lnTo>
                    <a:pt x="9441" y="30"/>
                  </a:lnTo>
                  <a:lnTo>
                    <a:pt x="9559" y="0"/>
                  </a:lnTo>
                  <a:cubicBezTo>
                    <a:pt x="8832" y="304"/>
                    <a:pt x="8832" y="304"/>
                    <a:pt x="8263" y="707"/>
                  </a:cubicBezTo>
                  <a:cubicBezTo>
                    <a:pt x="8293" y="736"/>
                    <a:pt x="8332" y="756"/>
                    <a:pt x="8361" y="766"/>
                  </a:cubicBezTo>
                  <a:cubicBezTo>
                    <a:pt x="8440" y="756"/>
                    <a:pt x="8528" y="736"/>
                    <a:pt x="8597" y="716"/>
                  </a:cubicBezTo>
                  <a:cubicBezTo>
                    <a:pt x="8538" y="766"/>
                    <a:pt x="8450" y="815"/>
                    <a:pt x="8391" y="854"/>
                  </a:cubicBezTo>
                  <a:cubicBezTo>
                    <a:pt x="8430" y="844"/>
                    <a:pt x="8479" y="834"/>
                    <a:pt x="8509" y="815"/>
                  </a:cubicBezTo>
                  <a:cubicBezTo>
                    <a:pt x="8312" y="981"/>
                    <a:pt x="8361" y="1345"/>
                    <a:pt x="8018" y="1384"/>
                  </a:cubicBezTo>
                  <a:cubicBezTo>
                    <a:pt x="8008" y="1403"/>
                    <a:pt x="7989" y="1443"/>
                    <a:pt x="7959" y="1482"/>
                  </a:cubicBezTo>
                  <a:lnTo>
                    <a:pt x="8047" y="1570"/>
                  </a:lnTo>
                  <a:cubicBezTo>
                    <a:pt x="8047" y="1600"/>
                    <a:pt x="8038" y="1649"/>
                    <a:pt x="8038" y="1688"/>
                  </a:cubicBezTo>
                  <a:cubicBezTo>
                    <a:pt x="8263" y="1580"/>
                    <a:pt x="8263" y="1580"/>
                    <a:pt x="8352" y="1570"/>
                  </a:cubicBezTo>
                  <a:cubicBezTo>
                    <a:pt x="8312" y="1717"/>
                    <a:pt x="8303" y="1747"/>
                    <a:pt x="8204" y="1874"/>
                  </a:cubicBezTo>
                  <a:cubicBezTo>
                    <a:pt x="8283" y="1874"/>
                    <a:pt x="8361" y="1914"/>
                    <a:pt x="8430" y="1933"/>
                  </a:cubicBezTo>
                  <a:cubicBezTo>
                    <a:pt x="8626" y="1884"/>
                    <a:pt x="8734" y="1678"/>
                    <a:pt x="8950" y="1678"/>
                  </a:cubicBezTo>
                  <a:cubicBezTo>
                    <a:pt x="8931" y="1825"/>
                    <a:pt x="8931" y="1825"/>
                    <a:pt x="8774" y="1973"/>
                  </a:cubicBezTo>
                  <a:lnTo>
                    <a:pt x="8774" y="1973"/>
                  </a:lnTo>
                  <a:lnTo>
                    <a:pt x="8774" y="1973"/>
                  </a:lnTo>
                  <a:lnTo>
                    <a:pt x="8774" y="1973"/>
                  </a:lnTo>
                  <a:lnTo>
                    <a:pt x="8774" y="1973"/>
                  </a:lnTo>
                  <a:lnTo>
                    <a:pt x="8774" y="1973"/>
                  </a:lnTo>
                  <a:lnTo>
                    <a:pt x="8774" y="1973"/>
                  </a:lnTo>
                  <a:lnTo>
                    <a:pt x="8774" y="1973"/>
                  </a:lnTo>
                  <a:lnTo>
                    <a:pt x="8774" y="1973"/>
                  </a:lnTo>
                  <a:cubicBezTo>
                    <a:pt x="9323" y="1796"/>
                    <a:pt x="9480" y="893"/>
                    <a:pt x="10246" y="1129"/>
                  </a:cubicBezTo>
                  <a:lnTo>
                    <a:pt x="10246" y="1129"/>
                  </a:lnTo>
                  <a:lnTo>
                    <a:pt x="10246" y="1129"/>
                  </a:lnTo>
                  <a:lnTo>
                    <a:pt x="10246" y="1129"/>
                  </a:lnTo>
                  <a:lnTo>
                    <a:pt x="10246" y="1129"/>
                  </a:lnTo>
                  <a:lnTo>
                    <a:pt x="10246" y="1129"/>
                  </a:lnTo>
                  <a:lnTo>
                    <a:pt x="10246" y="1129"/>
                  </a:lnTo>
                  <a:lnTo>
                    <a:pt x="10246" y="1129"/>
                  </a:lnTo>
                  <a:lnTo>
                    <a:pt x="10246" y="1129"/>
                  </a:lnTo>
                  <a:cubicBezTo>
                    <a:pt x="10265" y="1148"/>
                    <a:pt x="10295" y="1188"/>
                    <a:pt x="10314" y="1207"/>
                  </a:cubicBezTo>
                  <a:cubicBezTo>
                    <a:pt x="9981" y="1541"/>
                    <a:pt x="9461" y="1590"/>
                    <a:pt x="9147" y="1982"/>
                  </a:cubicBezTo>
                  <a:cubicBezTo>
                    <a:pt x="9166" y="2012"/>
                    <a:pt x="9186" y="2061"/>
                    <a:pt x="9215" y="2081"/>
                  </a:cubicBezTo>
                  <a:cubicBezTo>
                    <a:pt x="9127" y="2218"/>
                    <a:pt x="8950" y="2277"/>
                    <a:pt x="8882" y="2424"/>
                  </a:cubicBezTo>
                  <a:cubicBezTo>
                    <a:pt x="9431" y="2169"/>
                    <a:pt x="9431" y="2169"/>
                    <a:pt x="9559" y="1982"/>
                  </a:cubicBezTo>
                  <a:cubicBezTo>
                    <a:pt x="9539" y="1943"/>
                    <a:pt x="9529" y="1914"/>
                    <a:pt x="9510" y="1874"/>
                  </a:cubicBezTo>
                  <a:cubicBezTo>
                    <a:pt x="9775" y="1531"/>
                    <a:pt x="10167" y="1394"/>
                    <a:pt x="10452" y="1374"/>
                  </a:cubicBezTo>
                  <a:cubicBezTo>
                    <a:pt x="10462" y="1403"/>
                    <a:pt x="10462" y="1443"/>
                    <a:pt x="10471" y="1482"/>
                  </a:cubicBezTo>
                  <a:lnTo>
                    <a:pt x="10393" y="1570"/>
                  </a:lnTo>
                  <a:cubicBezTo>
                    <a:pt x="10462" y="1551"/>
                    <a:pt x="10550" y="1531"/>
                    <a:pt x="10619" y="1502"/>
                  </a:cubicBezTo>
                  <a:cubicBezTo>
                    <a:pt x="10609" y="1570"/>
                    <a:pt x="10609" y="1570"/>
                    <a:pt x="10422" y="1816"/>
                  </a:cubicBezTo>
                  <a:cubicBezTo>
                    <a:pt x="10589" y="1894"/>
                    <a:pt x="10609" y="1894"/>
                    <a:pt x="10746" y="1924"/>
                  </a:cubicBezTo>
                  <a:cubicBezTo>
                    <a:pt x="10589" y="2208"/>
                    <a:pt x="10707" y="2571"/>
                    <a:pt x="10471" y="2826"/>
                  </a:cubicBezTo>
                  <a:cubicBezTo>
                    <a:pt x="11188" y="3121"/>
                    <a:pt x="10452" y="3582"/>
                    <a:pt x="10206" y="3729"/>
                  </a:cubicBezTo>
                  <a:cubicBezTo>
                    <a:pt x="10157" y="3690"/>
                    <a:pt x="10098" y="3602"/>
                    <a:pt x="10079" y="3543"/>
                  </a:cubicBezTo>
                  <a:cubicBezTo>
                    <a:pt x="9814" y="4053"/>
                    <a:pt x="9814" y="4053"/>
                    <a:pt x="9686" y="4171"/>
                  </a:cubicBezTo>
                  <a:cubicBezTo>
                    <a:pt x="9618" y="4033"/>
                    <a:pt x="9608" y="3876"/>
                    <a:pt x="9510" y="3749"/>
                  </a:cubicBezTo>
                  <a:cubicBezTo>
                    <a:pt x="9490" y="3778"/>
                    <a:pt x="9480" y="3827"/>
                    <a:pt x="9470" y="3847"/>
                  </a:cubicBezTo>
                  <a:cubicBezTo>
                    <a:pt x="9627" y="4151"/>
                    <a:pt x="9667" y="4249"/>
                    <a:pt x="9421" y="4298"/>
                  </a:cubicBezTo>
                  <a:cubicBezTo>
                    <a:pt x="8793" y="3543"/>
                    <a:pt x="10216" y="3072"/>
                    <a:pt x="9981" y="2287"/>
                  </a:cubicBezTo>
                  <a:cubicBezTo>
                    <a:pt x="9441" y="2090"/>
                    <a:pt x="9274" y="2718"/>
                    <a:pt x="8842" y="2797"/>
                  </a:cubicBezTo>
                  <a:cubicBezTo>
                    <a:pt x="8842" y="2758"/>
                    <a:pt x="8842" y="2718"/>
                    <a:pt x="8832" y="2679"/>
                  </a:cubicBezTo>
                  <a:cubicBezTo>
                    <a:pt x="8646" y="2679"/>
                    <a:pt x="5898" y="3386"/>
                    <a:pt x="6889" y="4720"/>
                  </a:cubicBezTo>
                  <a:cubicBezTo>
                    <a:pt x="7125" y="5034"/>
                    <a:pt x="6772" y="5319"/>
                    <a:pt x="6840" y="5623"/>
                  </a:cubicBezTo>
                  <a:cubicBezTo>
                    <a:pt x="6880" y="5613"/>
                    <a:pt x="6929" y="5613"/>
                    <a:pt x="6968" y="5594"/>
                  </a:cubicBezTo>
                  <a:lnTo>
                    <a:pt x="7890" y="4534"/>
                  </a:lnTo>
                  <a:cubicBezTo>
                    <a:pt x="7890" y="4465"/>
                    <a:pt x="7890" y="4289"/>
                    <a:pt x="7998" y="4220"/>
                  </a:cubicBezTo>
                  <a:cubicBezTo>
                    <a:pt x="8685" y="3710"/>
                    <a:pt x="8999" y="3494"/>
                    <a:pt x="8832" y="4769"/>
                  </a:cubicBezTo>
                  <a:cubicBezTo>
                    <a:pt x="8852" y="4779"/>
                    <a:pt x="8901" y="4809"/>
                    <a:pt x="8931" y="4828"/>
                  </a:cubicBezTo>
                  <a:cubicBezTo>
                    <a:pt x="9039" y="4789"/>
                    <a:pt x="9147" y="4730"/>
                    <a:pt x="9264" y="4711"/>
                  </a:cubicBezTo>
                  <a:cubicBezTo>
                    <a:pt x="10157" y="6840"/>
                    <a:pt x="8940" y="6693"/>
                    <a:pt x="8489" y="6634"/>
                  </a:cubicBezTo>
                  <a:cubicBezTo>
                    <a:pt x="8293" y="6251"/>
                    <a:pt x="7724" y="6487"/>
                    <a:pt x="7527" y="6752"/>
                  </a:cubicBezTo>
                  <a:cubicBezTo>
                    <a:pt x="8136" y="6752"/>
                    <a:pt x="8528" y="6752"/>
                    <a:pt x="7920" y="7331"/>
                  </a:cubicBezTo>
                  <a:cubicBezTo>
                    <a:pt x="7370" y="7861"/>
                    <a:pt x="6516" y="7684"/>
                    <a:pt x="5957" y="8204"/>
                  </a:cubicBezTo>
                  <a:cubicBezTo>
                    <a:pt x="4868" y="9245"/>
                    <a:pt x="4858" y="9323"/>
                    <a:pt x="4809" y="9981"/>
                  </a:cubicBezTo>
                  <a:cubicBezTo>
                    <a:pt x="4779" y="10304"/>
                    <a:pt x="4760" y="10314"/>
                    <a:pt x="4672" y="10422"/>
                  </a:cubicBezTo>
                  <a:cubicBezTo>
                    <a:pt x="4034" y="10079"/>
                    <a:pt x="4554" y="8656"/>
                    <a:pt x="3671" y="8813"/>
                  </a:cubicBezTo>
                  <a:cubicBezTo>
                    <a:pt x="3494" y="8852"/>
                    <a:pt x="2768" y="9941"/>
                    <a:pt x="3033" y="10717"/>
                  </a:cubicBezTo>
                  <a:cubicBezTo>
                    <a:pt x="3052" y="10795"/>
                    <a:pt x="3131" y="10893"/>
                    <a:pt x="3190" y="10952"/>
                  </a:cubicBezTo>
                  <a:cubicBezTo>
                    <a:pt x="3985" y="10677"/>
                    <a:pt x="3985" y="10677"/>
                    <a:pt x="3749" y="11148"/>
                  </a:cubicBezTo>
                  <a:cubicBezTo>
                    <a:pt x="3553" y="11511"/>
                    <a:pt x="3553" y="11511"/>
                    <a:pt x="3533" y="11649"/>
                  </a:cubicBezTo>
                  <a:cubicBezTo>
                    <a:pt x="4034" y="11953"/>
                    <a:pt x="4034" y="11953"/>
                    <a:pt x="3935" y="12630"/>
                  </a:cubicBezTo>
                  <a:cubicBezTo>
                    <a:pt x="3896" y="12876"/>
                    <a:pt x="3896" y="12876"/>
                    <a:pt x="4622" y="13553"/>
                  </a:cubicBezTo>
                  <a:cubicBezTo>
                    <a:pt x="4662" y="13553"/>
                    <a:pt x="4701" y="13543"/>
                    <a:pt x="4730" y="13543"/>
                  </a:cubicBezTo>
                  <a:cubicBezTo>
                    <a:pt x="4730" y="13307"/>
                    <a:pt x="4730" y="13307"/>
                    <a:pt x="4829" y="13209"/>
                  </a:cubicBezTo>
                  <a:cubicBezTo>
                    <a:pt x="5496" y="13366"/>
                    <a:pt x="8361" y="15604"/>
                    <a:pt x="8882" y="16762"/>
                  </a:cubicBezTo>
                  <a:cubicBezTo>
                    <a:pt x="9323" y="16909"/>
                    <a:pt x="9608" y="17390"/>
                    <a:pt x="10118" y="17390"/>
                  </a:cubicBezTo>
                  <a:cubicBezTo>
                    <a:pt x="10206" y="17517"/>
                    <a:pt x="10324" y="17684"/>
                    <a:pt x="10255" y="1789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2"/>
            <p:cNvSpPr/>
            <p:nvPr/>
          </p:nvSpPr>
          <p:spPr>
            <a:xfrm>
              <a:off x="4446496" y="2000220"/>
              <a:ext cx="258704" cy="287713"/>
            </a:xfrm>
            <a:custGeom>
              <a:avLst/>
              <a:gdLst/>
              <a:ahLst/>
              <a:cxnLst/>
              <a:rect l="l" t="t" r="r" b="b"/>
              <a:pathLst>
                <a:path w="4466" h="4967" extrusionOk="0">
                  <a:moveTo>
                    <a:pt x="4427" y="638"/>
                  </a:moveTo>
                  <a:cubicBezTo>
                    <a:pt x="4397" y="688"/>
                    <a:pt x="4397" y="688"/>
                    <a:pt x="4260" y="756"/>
                  </a:cubicBezTo>
                  <a:cubicBezTo>
                    <a:pt x="4230" y="894"/>
                    <a:pt x="4230" y="894"/>
                    <a:pt x="4073" y="1041"/>
                  </a:cubicBezTo>
                  <a:lnTo>
                    <a:pt x="4103" y="1070"/>
                  </a:lnTo>
                  <a:cubicBezTo>
                    <a:pt x="4083" y="1178"/>
                    <a:pt x="3965" y="1227"/>
                    <a:pt x="3926" y="1325"/>
                  </a:cubicBezTo>
                  <a:cubicBezTo>
                    <a:pt x="4034" y="1316"/>
                    <a:pt x="4152" y="1394"/>
                    <a:pt x="4054" y="1855"/>
                  </a:cubicBezTo>
                  <a:cubicBezTo>
                    <a:pt x="4024" y="1777"/>
                    <a:pt x="4024" y="1689"/>
                    <a:pt x="3975" y="1630"/>
                  </a:cubicBezTo>
                  <a:cubicBezTo>
                    <a:pt x="3926" y="1630"/>
                    <a:pt x="3926" y="1630"/>
                    <a:pt x="3877" y="1689"/>
                  </a:cubicBezTo>
                  <a:cubicBezTo>
                    <a:pt x="4014" y="1904"/>
                    <a:pt x="4014" y="1904"/>
                    <a:pt x="3936" y="2022"/>
                  </a:cubicBezTo>
                  <a:cubicBezTo>
                    <a:pt x="3965" y="2120"/>
                    <a:pt x="3985" y="2199"/>
                    <a:pt x="3955" y="2228"/>
                  </a:cubicBezTo>
                  <a:cubicBezTo>
                    <a:pt x="3955" y="2228"/>
                    <a:pt x="3612" y="2434"/>
                    <a:pt x="3543" y="2415"/>
                  </a:cubicBezTo>
                  <a:cubicBezTo>
                    <a:pt x="3533" y="2405"/>
                    <a:pt x="3514" y="2405"/>
                    <a:pt x="3484" y="2405"/>
                  </a:cubicBezTo>
                  <a:cubicBezTo>
                    <a:pt x="3514" y="2444"/>
                    <a:pt x="3514" y="2444"/>
                    <a:pt x="3612" y="2513"/>
                  </a:cubicBezTo>
                  <a:cubicBezTo>
                    <a:pt x="3573" y="2552"/>
                    <a:pt x="3524" y="2582"/>
                    <a:pt x="3475" y="2621"/>
                  </a:cubicBezTo>
                  <a:cubicBezTo>
                    <a:pt x="3426" y="2670"/>
                    <a:pt x="3435" y="2758"/>
                    <a:pt x="3386" y="2807"/>
                  </a:cubicBezTo>
                  <a:cubicBezTo>
                    <a:pt x="3337" y="2856"/>
                    <a:pt x="3249" y="2827"/>
                    <a:pt x="3219" y="2896"/>
                  </a:cubicBezTo>
                  <a:cubicBezTo>
                    <a:pt x="3200" y="2905"/>
                    <a:pt x="3170" y="3004"/>
                    <a:pt x="3318" y="3004"/>
                  </a:cubicBezTo>
                  <a:cubicBezTo>
                    <a:pt x="3533" y="3013"/>
                    <a:pt x="3592" y="3072"/>
                    <a:pt x="3475" y="3190"/>
                  </a:cubicBezTo>
                  <a:cubicBezTo>
                    <a:pt x="3435" y="3229"/>
                    <a:pt x="3337" y="3308"/>
                    <a:pt x="3229" y="3347"/>
                  </a:cubicBezTo>
                  <a:cubicBezTo>
                    <a:pt x="2984" y="3445"/>
                    <a:pt x="2709" y="3357"/>
                    <a:pt x="2454" y="3435"/>
                  </a:cubicBezTo>
                  <a:cubicBezTo>
                    <a:pt x="2248" y="3494"/>
                    <a:pt x="2140" y="3720"/>
                    <a:pt x="1924" y="3779"/>
                  </a:cubicBezTo>
                  <a:cubicBezTo>
                    <a:pt x="1747" y="3828"/>
                    <a:pt x="1610" y="3798"/>
                    <a:pt x="1473" y="3789"/>
                  </a:cubicBezTo>
                  <a:cubicBezTo>
                    <a:pt x="1404" y="3965"/>
                    <a:pt x="1375" y="4024"/>
                    <a:pt x="1325" y="4083"/>
                  </a:cubicBezTo>
                  <a:lnTo>
                    <a:pt x="580" y="4898"/>
                  </a:lnTo>
                  <a:cubicBezTo>
                    <a:pt x="491" y="4966"/>
                    <a:pt x="344" y="4927"/>
                    <a:pt x="305" y="4829"/>
                  </a:cubicBezTo>
                  <a:cubicBezTo>
                    <a:pt x="295" y="4790"/>
                    <a:pt x="305" y="4760"/>
                    <a:pt x="334" y="4613"/>
                  </a:cubicBezTo>
                  <a:cubicBezTo>
                    <a:pt x="207" y="4662"/>
                    <a:pt x="59" y="4721"/>
                    <a:pt x="30" y="4358"/>
                  </a:cubicBezTo>
                  <a:cubicBezTo>
                    <a:pt x="1" y="4122"/>
                    <a:pt x="148" y="3298"/>
                    <a:pt x="187" y="3210"/>
                  </a:cubicBezTo>
                  <a:cubicBezTo>
                    <a:pt x="383" y="2768"/>
                    <a:pt x="589" y="2817"/>
                    <a:pt x="688" y="2827"/>
                  </a:cubicBezTo>
                  <a:cubicBezTo>
                    <a:pt x="697" y="2817"/>
                    <a:pt x="1532" y="1188"/>
                    <a:pt x="1237" y="1090"/>
                  </a:cubicBezTo>
                  <a:cubicBezTo>
                    <a:pt x="1237" y="1090"/>
                    <a:pt x="766" y="903"/>
                    <a:pt x="1110" y="737"/>
                  </a:cubicBezTo>
                  <a:cubicBezTo>
                    <a:pt x="1159" y="560"/>
                    <a:pt x="1159" y="560"/>
                    <a:pt x="1237" y="511"/>
                  </a:cubicBezTo>
                  <a:cubicBezTo>
                    <a:pt x="1424" y="442"/>
                    <a:pt x="1630" y="511"/>
                    <a:pt x="1816" y="442"/>
                  </a:cubicBezTo>
                  <a:cubicBezTo>
                    <a:pt x="1993" y="373"/>
                    <a:pt x="2140" y="266"/>
                    <a:pt x="2317" y="216"/>
                  </a:cubicBezTo>
                  <a:cubicBezTo>
                    <a:pt x="2317" y="216"/>
                    <a:pt x="2876" y="109"/>
                    <a:pt x="2905" y="118"/>
                  </a:cubicBezTo>
                  <a:cubicBezTo>
                    <a:pt x="2905" y="128"/>
                    <a:pt x="2896" y="158"/>
                    <a:pt x="2886" y="167"/>
                  </a:cubicBezTo>
                  <a:cubicBezTo>
                    <a:pt x="2945" y="148"/>
                    <a:pt x="2945" y="148"/>
                    <a:pt x="2974" y="128"/>
                  </a:cubicBezTo>
                  <a:lnTo>
                    <a:pt x="2974" y="158"/>
                  </a:lnTo>
                  <a:lnTo>
                    <a:pt x="2994" y="177"/>
                  </a:lnTo>
                  <a:cubicBezTo>
                    <a:pt x="2994" y="177"/>
                    <a:pt x="3004" y="177"/>
                    <a:pt x="3004" y="167"/>
                  </a:cubicBezTo>
                  <a:cubicBezTo>
                    <a:pt x="3004" y="167"/>
                    <a:pt x="3023" y="167"/>
                    <a:pt x="3023" y="158"/>
                  </a:cubicBezTo>
                  <a:cubicBezTo>
                    <a:pt x="3023" y="158"/>
                    <a:pt x="3033" y="158"/>
                    <a:pt x="3033" y="148"/>
                  </a:cubicBezTo>
                  <a:cubicBezTo>
                    <a:pt x="3033" y="148"/>
                    <a:pt x="3043" y="148"/>
                    <a:pt x="3043" y="128"/>
                  </a:cubicBezTo>
                  <a:cubicBezTo>
                    <a:pt x="3043" y="128"/>
                    <a:pt x="3053" y="128"/>
                    <a:pt x="3053" y="118"/>
                  </a:cubicBezTo>
                  <a:cubicBezTo>
                    <a:pt x="3053" y="109"/>
                    <a:pt x="3072" y="118"/>
                    <a:pt x="3072" y="109"/>
                  </a:cubicBezTo>
                  <a:cubicBezTo>
                    <a:pt x="3072" y="109"/>
                    <a:pt x="3082" y="109"/>
                    <a:pt x="3082" y="99"/>
                  </a:cubicBezTo>
                  <a:cubicBezTo>
                    <a:pt x="3082" y="99"/>
                    <a:pt x="3092" y="99"/>
                    <a:pt x="3092" y="79"/>
                  </a:cubicBezTo>
                  <a:cubicBezTo>
                    <a:pt x="3102" y="79"/>
                    <a:pt x="3131" y="99"/>
                    <a:pt x="3141" y="99"/>
                  </a:cubicBezTo>
                  <a:cubicBezTo>
                    <a:pt x="3141" y="158"/>
                    <a:pt x="3141" y="158"/>
                    <a:pt x="3151" y="177"/>
                  </a:cubicBezTo>
                  <a:lnTo>
                    <a:pt x="3180" y="177"/>
                  </a:lnTo>
                  <a:cubicBezTo>
                    <a:pt x="3229" y="50"/>
                    <a:pt x="3337" y="30"/>
                    <a:pt x="3435" y="20"/>
                  </a:cubicBezTo>
                  <a:cubicBezTo>
                    <a:pt x="3563" y="148"/>
                    <a:pt x="3681" y="1"/>
                    <a:pt x="3808" y="20"/>
                  </a:cubicBezTo>
                  <a:cubicBezTo>
                    <a:pt x="3828" y="30"/>
                    <a:pt x="3828" y="30"/>
                    <a:pt x="4054" y="256"/>
                  </a:cubicBezTo>
                  <a:cubicBezTo>
                    <a:pt x="4014" y="373"/>
                    <a:pt x="3985" y="364"/>
                    <a:pt x="3838" y="344"/>
                  </a:cubicBezTo>
                  <a:cubicBezTo>
                    <a:pt x="3857" y="364"/>
                    <a:pt x="3857" y="364"/>
                    <a:pt x="3936" y="413"/>
                  </a:cubicBezTo>
                  <a:lnTo>
                    <a:pt x="3887" y="462"/>
                  </a:lnTo>
                  <a:cubicBezTo>
                    <a:pt x="3906" y="462"/>
                    <a:pt x="3906" y="462"/>
                    <a:pt x="4014" y="403"/>
                  </a:cubicBezTo>
                  <a:cubicBezTo>
                    <a:pt x="4063" y="452"/>
                    <a:pt x="4024" y="540"/>
                    <a:pt x="4005" y="560"/>
                  </a:cubicBezTo>
                  <a:cubicBezTo>
                    <a:pt x="4005" y="570"/>
                    <a:pt x="4014" y="570"/>
                    <a:pt x="4014" y="589"/>
                  </a:cubicBezTo>
                  <a:cubicBezTo>
                    <a:pt x="4132" y="491"/>
                    <a:pt x="4132" y="491"/>
                    <a:pt x="4171" y="521"/>
                  </a:cubicBezTo>
                  <a:lnTo>
                    <a:pt x="4201" y="521"/>
                  </a:lnTo>
                  <a:cubicBezTo>
                    <a:pt x="4309" y="403"/>
                    <a:pt x="4417" y="511"/>
                    <a:pt x="4466" y="560"/>
                  </a:cubicBezTo>
                  <a:cubicBezTo>
                    <a:pt x="4446" y="629"/>
                    <a:pt x="4427" y="638"/>
                    <a:pt x="4427" y="6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2"/>
            <p:cNvSpPr/>
            <p:nvPr/>
          </p:nvSpPr>
          <p:spPr>
            <a:xfrm>
              <a:off x="4410118" y="1984290"/>
              <a:ext cx="195621" cy="71132"/>
            </a:xfrm>
            <a:custGeom>
              <a:avLst/>
              <a:gdLst/>
              <a:ahLst/>
              <a:cxnLst/>
              <a:rect l="l" t="t" r="r" b="b"/>
              <a:pathLst>
                <a:path w="3377" h="1228" extrusionOk="0">
                  <a:moveTo>
                    <a:pt x="1217" y="619"/>
                  </a:moveTo>
                  <a:cubicBezTo>
                    <a:pt x="1168" y="639"/>
                    <a:pt x="1119" y="658"/>
                    <a:pt x="1070" y="678"/>
                  </a:cubicBezTo>
                  <a:cubicBezTo>
                    <a:pt x="1129" y="609"/>
                    <a:pt x="1178" y="570"/>
                    <a:pt x="1178" y="570"/>
                  </a:cubicBezTo>
                  <a:lnTo>
                    <a:pt x="1208" y="560"/>
                  </a:lnTo>
                  <a:cubicBezTo>
                    <a:pt x="1208" y="560"/>
                    <a:pt x="1266" y="570"/>
                    <a:pt x="1266" y="580"/>
                  </a:cubicBezTo>
                  <a:cubicBezTo>
                    <a:pt x="1276" y="580"/>
                    <a:pt x="1257" y="590"/>
                    <a:pt x="1217" y="619"/>
                  </a:cubicBezTo>
                  <a:close/>
                  <a:moveTo>
                    <a:pt x="3298" y="334"/>
                  </a:moveTo>
                  <a:cubicBezTo>
                    <a:pt x="3327" y="325"/>
                    <a:pt x="3327" y="325"/>
                    <a:pt x="3347" y="295"/>
                  </a:cubicBezTo>
                  <a:lnTo>
                    <a:pt x="3367" y="285"/>
                  </a:lnTo>
                  <a:lnTo>
                    <a:pt x="3367" y="285"/>
                  </a:lnTo>
                  <a:lnTo>
                    <a:pt x="3367" y="285"/>
                  </a:lnTo>
                  <a:lnTo>
                    <a:pt x="3367" y="285"/>
                  </a:lnTo>
                  <a:lnTo>
                    <a:pt x="3367" y="285"/>
                  </a:lnTo>
                  <a:lnTo>
                    <a:pt x="3367" y="285"/>
                  </a:lnTo>
                  <a:lnTo>
                    <a:pt x="3367" y="285"/>
                  </a:lnTo>
                  <a:lnTo>
                    <a:pt x="3367" y="285"/>
                  </a:lnTo>
                  <a:lnTo>
                    <a:pt x="3347" y="276"/>
                  </a:lnTo>
                  <a:cubicBezTo>
                    <a:pt x="3347" y="266"/>
                    <a:pt x="3367" y="236"/>
                    <a:pt x="3376" y="227"/>
                  </a:cubicBezTo>
                  <a:cubicBezTo>
                    <a:pt x="3318" y="217"/>
                    <a:pt x="3318" y="128"/>
                    <a:pt x="3268" y="119"/>
                  </a:cubicBezTo>
                  <a:cubicBezTo>
                    <a:pt x="3229" y="99"/>
                    <a:pt x="3190" y="119"/>
                    <a:pt x="3161" y="99"/>
                  </a:cubicBezTo>
                  <a:cubicBezTo>
                    <a:pt x="3161" y="99"/>
                    <a:pt x="3161" y="89"/>
                    <a:pt x="3141" y="89"/>
                  </a:cubicBezTo>
                  <a:lnTo>
                    <a:pt x="3072" y="89"/>
                  </a:lnTo>
                  <a:lnTo>
                    <a:pt x="3072" y="79"/>
                  </a:lnTo>
                  <a:lnTo>
                    <a:pt x="3082" y="69"/>
                  </a:lnTo>
                  <a:cubicBezTo>
                    <a:pt x="3053" y="69"/>
                    <a:pt x="3053" y="69"/>
                    <a:pt x="2591" y="99"/>
                  </a:cubicBezTo>
                  <a:cubicBezTo>
                    <a:pt x="2748" y="40"/>
                    <a:pt x="2748" y="40"/>
                    <a:pt x="2788" y="30"/>
                  </a:cubicBezTo>
                  <a:cubicBezTo>
                    <a:pt x="2788" y="30"/>
                    <a:pt x="2650" y="1"/>
                    <a:pt x="2395" y="50"/>
                  </a:cubicBezTo>
                  <a:cubicBezTo>
                    <a:pt x="2199" y="79"/>
                    <a:pt x="2179" y="89"/>
                    <a:pt x="2091" y="138"/>
                  </a:cubicBezTo>
                  <a:cubicBezTo>
                    <a:pt x="2012" y="177"/>
                    <a:pt x="1983" y="315"/>
                    <a:pt x="1855" y="285"/>
                  </a:cubicBezTo>
                  <a:cubicBezTo>
                    <a:pt x="1865" y="276"/>
                    <a:pt x="1865" y="276"/>
                    <a:pt x="1953" y="236"/>
                  </a:cubicBezTo>
                  <a:lnTo>
                    <a:pt x="1944" y="227"/>
                  </a:lnTo>
                  <a:cubicBezTo>
                    <a:pt x="1914" y="227"/>
                    <a:pt x="1914" y="227"/>
                    <a:pt x="1865" y="236"/>
                  </a:cubicBezTo>
                  <a:cubicBezTo>
                    <a:pt x="1953" y="168"/>
                    <a:pt x="2071" y="128"/>
                    <a:pt x="2150" y="50"/>
                  </a:cubicBezTo>
                  <a:cubicBezTo>
                    <a:pt x="2110" y="20"/>
                    <a:pt x="1679" y="99"/>
                    <a:pt x="1561" y="138"/>
                  </a:cubicBezTo>
                  <a:cubicBezTo>
                    <a:pt x="1561" y="138"/>
                    <a:pt x="1129" y="315"/>
                    <a:pt x="1090" y="442"/>
                  </a:cubicBezTo>
                  <a:cubicBezTo>
                    <a:pt x="1129" y="491"/>
                    <a:pt x="1129" y="491"/>
                    <a:pt x="1424" y="423"/>
                  </a:cubicBezTo>
                  <a:cubicBezTo>
                    <a:pt x="1365" y="472"/>
                    <a:pt x="1247" y="511"/>
                    <a:pt x="1159" y="531"/>
                  </a:cubicBezTo>
                  <a:cubicBezTo>
                    <a:pt x="1070" y="560"/>
                    <a:pt x="1011" y="639"/>
                    <a:pt x="913" y="639"/>
                  </a:cubicBezTo>
                  <a:cubicBezTo>
                    <a:pt x="687" y="658"/>
                    <a:pt x="687" y="658"/>
                    <a:pt x="580" y="472"/>
                  </a:cubicBezTo>
                  <a:cubicBezTo>
                    <a:pt x="550" y="472"/>
                    <a:pt x="334" y="472"/>
                    <a:pt x="354" y="658"/>
                  </a:cubicBezTo>
                  <a:cubicBezTo>
                    <a:pt x="344" y="668"/>
                    <a:pt x="324" y="688"/>
                    <a:pt x="315" y="688"/>
                  </a:cubicBezTo>
                  <a:lnTo>
                    <a:pt x="315" y="707"/>
                  </a:lnTo>
                  <a:cubicBezTo>
                    <a:pt x="334" y="717"/>
                    <a:pt x="334" y="717"/>
                    <a:pt x="354" y="717"/>
                  </a:cubicBezTo>
                  <a:cubicBezTo>
                    <a:pt x="246" y="776"/>
                    <a:pt x="89" y="756"/>
                    <a:pt x="30" y="884"/>
                  </a:cubicBezTo>
                  <a:cubicBezTo>
                    <a:pt x="1" y="933"/>
                    <a:pt x="128" y="1080"/>
                    <a:pt x="187" y="1100"/>
                  </a:cubicBezTo>
                  <a:cubicBezTo>
                    <a:pt x="334" y="1129"/>
                    <a:pt x="334" y="1129"/>
                    <a:pt x="344" y="1159"/>
                  </a:cubicBezTo>
                  <a:cubicBezTo>
                    <a:pt x="373" y="1208"/>
                    <a:pt x="383" y="1227"/>
                    <a:pt x="481" y="1218"/>
                  </a:cubicBezTo>
                  <a:cubicBezTo>
                    <a:pt x="746" y="1169"/>
                    <a:pt x="815" y="1002"/>
                    <a:pt x="825" y="1002"/>
                  </a:cubicBezTo>
                  <a:lnTo>
                    <a:pt x="717" y="923"/>
                  </a:lnTo>
                  <a:cubicBezTo>
                    <a:pt x="648" y="884"/>
                    <a:pt x="580" y="923"/>
                    <a:pt x="521" y="913"/>
                  </a:cubicBezTo>
                  <a:cubicBezTo>
                    <a:pt x="452" y="904"/>
                    <a:pt x="501" y="806"/>
                    <a:pt x="442" y="806"/>
                  </a:cubicBezTo>
                  <a:cubicBezTo>
                    <a:pt x="442" y="806"/>
                    <a:pt x="442" y="786"/>
                    <a:pt x="432" y="786"/>
                  </a:cubicBezTo>
                  <a:cubicBezTo>
                    <a:pt x="481" y="756"/>
                    <a:pt x="481" y="756"/>
                    <a:pt x="638" y="678"/>
                  </a:cubicBezTo>
                  <a:cubicBezTo>
                    <a:pt x="648" y="756"/>
                    <a:pt x="648" y="756"/>
                    <a:pt x="678" y="786"/>
                  </a:cubicBezTo>
                  <a:lnTo>
                    <a:pt x="776" y="786"/>
                  </a:lnTo>
                  <a:lnTo>
                    <a:pt x="776" y="825"/>
                  </a:lnTo>
                  <a:cubicBezTo>
                    <a:pt x="835" y="913"/>
                    <a:pt x="992" y="835"/>
                    <a:pt x="1021" y="972"/>
                  </a:cubicBezTo>
                  <a:cubicBezTo>
                    <a:pt x="1208" y="972"/>
                    <a:pt x="1217" y="933"/>
                    <a:pt x="1306" y="737"/>
                  </a:cubicBezTo>
                  <a:cubicBezTo>
                    <a:pt x="1374" y="727"/>
                    <a:pt x="1374" y="727"/>
                    <a:pt x="1404" y="737"/>
                  </a:cubicBezTo>
                  <a:lnTo>
                    <a:pt x="1365" y="806"/>
                  </a:lnTo>
                  <a:lnTo>
                    <a:pt x="1384" y="80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2"/>
            <p:cNvSpPr/>
            <p:nvPr/>
          </p:nvSpPr>
          <p:spPr>
            <a:xfrm>
              <a:off x="4277637" y="2011052"/>
              <a:ext cx="91062" cy="58041"/>
            </a:xfrm>
            <a:custGeom>
              <a:avLst/>
              <a:gdLst/>
              <a:ahLst/>
              <a:cxnLst/>
              <a:rect l="l" t="t" r="r" b="b"/>
              <a:pathLst>
                <a:path w="1572" h="1002" extrusionOk="0">
                  <a:moveTo>
                    <a:pt x="717" y="864"/>
                  </a:moveTo>
                  <a:cubicBezTo>
                    <a:pt x="619" y="913"/>
                    <a:pt x="619" y="913"/>
                    <a:pt x="511" y="883"/>
                  </a:cubicBezTo>
                  <a:cubicBezTo>
                    <a:pt x="452" y="913"/>
                    <a:pt x="413" y="981"/>
                    <a:pt x="354" y="991"/>
                  </a:cubicBezTo>
                  <a:cubicBezTo>
                    <a:pt x="354" y="991"/>
                    <a:pt x="266" y="1001"/>
                    <a:pt x="276" y="932"/>
                  </a:cubicBezTo>
                  <a:cubicBezTo>
                    <a:pt x="295" y="854"/>
                    <a:pt x="315" y="834"/>
                    <a:pt x="403" y="765"/>
                  </a:cubicBezTo>
                  <a:cubicBezTo>
                    <a:pt x="266" y="815"/>
                    <a:pt x="266" y="815"/>
                    <a:pt x="30" y="785"/>
                  </a:cubicBezTo>
                  <a:cubicBezTo>
                    <a:pt x="60" y="756"/>
                    <a:pt x="60" y="756"/>
                    <a:pt x="50" y="746"/>
                  </a:cubicBezTo>
                  <a:cubicBezTo>
                    <a:pt x="30" y="716"/>
                    <a:pt x="11" y="746"/>
                    <a:pt x="1" y="716"/>
                  </a:cubicBezTo>
                  <a:cubicBezTo>
                    <a:pt x="21" y="648"/>
                    <a:pt x="109" y="638"/>
                    <a:pt x="148" y="589"/>
                  </a:cubicBezTo>
                  <a:cubicBezTo>
                    <a:pt x="178" y="550"/>
                    <a:pt x="197" y="501"/>
                    <a:pt x="227" y="461"/>
                  </a:cubicBezTo>
                  <a:lnTo>
                    <a:pt x="246" y="451"/>
                  </a:lnTo>
                  <a:cubicBezTo>
                    <a:pt x="276" y="422"/>
                    <a:pt x="394" y="353"/>
                    <a:pt x="443" y="412"/>
                  </a:cubicBezTo>
                  <a:lnTo>
                    <a:pt x="423" y="471"/>
                  </a:lnTo>
                  <a:cubicBezTo>
                    <a:pt x="492" y="510"/>
                    <a:pt x="551" y="451"/>
                    <a:pt x="541" y="393"/>
                  </a:cubicBezTo>
                  <a:cubicBezTo>
                    <a:pt x="521" y="353"/>
                    <a:pt x="472" y="353"/>
                    <a:pt x="492" y="314"/>
                  </a:cubicBezTo>
                  <a:cubicBezTo>
                    <a:pt x="501" y="275"/>
                    <a:pt x="590" y="226"/>
                    <a:pt x="590" y="216"/>
                  </a:cubicBezTo>
                  <a:cubicBezTo>
                    <a:pt x="619" y="196"/>
                    <a:pt x="658" y="226"/>
                    <a:pt x="698" y="206"/>
                  </a:cubicBezTo>
                  <a:cubicBezTo>
                    <a:pt x="737" y="177"/>
                    <a:pt x="747" y="147"/>
                    <a:pt x="766" y="118"/>
                  </a:cubicBezTo>
                  <a:cubicBezTo>
                    <a:pt x="835" y="59"/>
                    <a:pt x="1149" y="0"/>
                    <a:pt x="1179" y="10"/>
                  </a:cubicBezTo>
                  <a:cubicBezTo>
                    <a:pt x="1228" y="20"/>
                    <a:pt x="1257" y="20"/>
                    <a:pt x="1306" y="20"/>
                  </a:cubicBezTo>
                  <a:lnTo>
                    <a:pt x="1306" y="29"/>
                  </a:lnTo>
                  <a:cubicBezTo>
                    <a:pt x="1296" y="49"/>
                    <a:pt x="1257" y="69"/>
                    <a:pt x="1149" y="108"/>
                  </a:cubicBezTo>
                  <a:cubicBezTo>
                    <a:pt x="1188" y="108"/>
                    <a:pt x="1208" y="98"/>
                    <a:pt x="1247" y="98"/>
                  </a:cubicBezTo>
                  <a:cubicBezTo>
                    <a:pt x="1198" y="128"/>
                    <a:pt x="1149" y="196"/>
                    <a:pt x="1090" y="226"/>
                  </a:cubicBezTo>
                  <a:cubicBezTo>
                    <a:pt x="1139" y="226"/>
                    <a:pt x="1139" y="226"/>
                    <a:pt x="1188" y="206"/>
                  </a:cubicBezTo>
                  <a:cubicBezTo>
                    <a:pt x="1237" y="177"/>
                    <a:pt x="1247" y="167"/>
                    <a:pt x="1277" y="177"/>
                  </a:cubicBezTo>
                  <a:cubicBezTo>
                    <a:pt x="1277" y="206"/>
                    <a:pt x="1208" y="255"/>
                    <a:pt x="1061" y="344"/>
                  </a:cubicBezTo>
                  <a:cubicBezTo>
                    <a:pt x="1483" y="147"/>
                    <a:pt x="1483" y="147"/>
                    <a:pt x="1542" y="196"/>
                  </a:cubicBezTo>
                  <a:cubicBezTo>
                    <a:pt x="1571" y="226"/>
                    <a:pt x="1532" y="265"/>
                    <a:pt x="1532" y="265"/>
                  </a:cubicBezTo>
                  <a:cubicBezTo>
                    <a:pt x="1453" y="324"/>
                    <a:pt x="1355" y="314"/>
                    <a:pt x="1287" y="363"/>
                  </a:cubicBezTo>
                  <a:cubicBezTo>
                    <a:pt x="1159" y="422"/>
                    <a:pt x="1051" y="510"/>
                    <a:pt x="933" y="569"/>
                  </a:cubicBezTo>
                  <a:cubicBezTo>
                    <a:pt x="806" y="648"/>
                    <a:pt x="806" y="648"/>
                    <a:pt x="815" y="697"/>
                  </a:cubicBezTo>
                  <a:cubicBezTo>
                    <a:pt x="884" y="795"/>
                    <a:pt x="786" y="844"/>
                    <a:pt x="717" y="86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2"/>
            <p:cNvSpPr/>
            <p:nvPr/>
          </p:nvSpPr>
          <p:spPr>
            <a:xfrm>
              <a:off x="4766547" y="2061043"/>
              <a:ext cx="72236" cy="50105"/>
            </a:xfrm>
            <a:custGeom>
              <a:avLst/>
              <a:gdLst/>
              <a:ahLst/>
              <a:cxnLst/>
              <a:rect l="l" t="t" r="r" b="b"/>
              <a:pathLst>
                <a:path w="1247" h="865" extrusionOk="0">
                  <a:moveTo>
                    <a:pt x="1188" y="521"/>
                  </a:moveTo>
                  <a:cubicBezTo>
                    <a:pt x="1247" y="707"/>
                    <a:pt x="1011" y="580"/>
                    <a:pt x="1011" y="570"/>
                  </a:cubicBezTo>
                  <a:cubicBezTo>
                    <a:pt x="1011" y="570"/>
                    <a:pt x="982" y="521"/>
                    <a:pt x="953" y="482"/>
                  </a:cubicBezTo>
                  <a:cubicBezTo>
                    <a:pt x="894" y="383"/>
                    <a:pt x="796" y="334"/>
                    <a:pt x="796" y="393"/>
                  </a:cubicBezTo>
                  <a:cubicBezTo>
                    <a:pt x="796" y="413"/>
                    <a:pt x="805" y="462"/>
                    <a:pt x="894" y="639"/>
                  </a:cubicBezTo>
                  <a:cubicBezTo>
                    <a:pt x="913" y="688"/>
                    <a:pt x="943" y="756"/>
                    <a:pt x="943" y="776"/>
                  </a:cubicBezTo>
                  <a:cubicBezTo>
                    <a:pt x="943" y="864"/>
                    <a:pt x="796" y="766"/>
                    <a:pt x="796" y="756"/>
                  </a:cubicBezTo>
                  <a:cubicBezTo>
                    <a:pt x="550" y="560"/>
                    <a:pt x="1" y="30"/>
                    <a:pt x="207" y="1"/>
                  </a:cubicBezTo>
                  <a:lnTo>
                    <a:pt x="217" y="1"/>
                  </a:lnTo>
                  <a:cubicBezTo>
                    <a:pt x="275" y="1"/>
                    <a:pt x="315" y="30"/>
                    <a:pt x="403" y="89"/>
                  </a:cubicBezTo>
                  <a:cubicBezTo>
                    <a:pt x="403" y="20"/>
                    <a:pt x="403" y="20"/>
                    <a:pt x="423" y="20"/>
                  </a:cubicBezTo>
                  <a:cubicBezTo>
                    <a:pt x="462" y="30"/>
                    <a:pt x="540" y="79"/>
                    <a:pt x="599" y="138"/>
                  </a:cubicBezTo>
                  <a:lnTo>
                    <a:pt x="639" y="177"/>
                  </a:lnTo>
                  <a:cubicBezTo>
                    <a:pt x="688" y="197"/>
                    <a:pt x="737" y="217"/>
                    <a:pt x="766" y="236"/>
                  </a:cubicBezTo>
                  <a:cubicBezTo>
                    <a:pt x="835" y="275"/>
                    <a:pt x="884" y="315"/>
                    <a:pt x="943" y="344"/>
                  </a:cubicBezTo>
                  <a:cubicBezTo>
                    <a:pt x="1159" y="472"/>
                    <a:pt x="1178" y="482"/>
                    <a:pt x="1188" y="5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2"/>
            <p:cNvSpPr/>
            <p:nvPr/>
          </p:nvSpPr>
          <p:spPr>
            <a:xfrm>
              <a:off x="4741001" y="2345869"/>
              <a:ext cx="67138" cy="113707"/>
            </a:xfrm>
            <a:custGeom>
              <a:avLst/>
              <a:gdLst/>
              <a:ahLst/>
              <a:cxnLst/>
              <a:rect l="l" t="t" r="r" b="b"/>
              <a:pathLst>
                <a:path w="1159" h="1963" extrusionOk="0">
                  <a:moveTo>
                    <a:pt x="1158" y="1502"/>
                  </a:moveTo>
                  <a:cubicBezTo>
                    <a:pt x="1138" y="1659"/>
                    <a:pt x="1021" y="1796"/>
                    <a:pt x="952" y="1835"/>
                  </a:cubicBezTo>
                  <a:cubicBezTo>
                    <a:pt x="903" y="1855"/>
                    <a:pt x="216" y="1963"/>
                    <a:pt x="177" y="1963"/>
                  </a:cubicBezTo>
                  <a:lnTo>
                    <a:pt x="177" y="1963"/>
                  </a:lnTo>
                  <a:lnTo>
                    <a:pt x="177" y="1963"/>
                  </a:lnTo>
                  <a:lnTo>
                    <a:pt x="177" y="1963"/>
                  </a:lnTo>
                  <a:lnTo>
                    <a:pt x="177" y="1963"/>
                  </a:lnTo>
                  <a:lnTo>
                    <a:pt x="177" y="1963"/>
                  </a:lnTo>
                  <a:lnTo>
                    <a:pt x="177" y="1963"/>
                  </a:lnTo>
                  <a:lnTo>
                    <a:pt x="177" y="1963"/>
                  </a:lnTo>
                  <a:lnTo>
                    <a:pt x="177" y="1963"/>
                  </a:lnTo>
                  <a:cubicBezTo>
                    <a:pt x="157" y="1963"/>
                    <a:pt x="157" y="1963"/>
                    <a:pt x="69" y="1914"/>
                  </a:cubicBezTo>
                  <a:cubicBezTo>
                    <a:pt x="118" y="1806"/>
                    <a:pt x="118" y="1806"/>
                    <a:pt x="285" y="1649"/>
                  </a:cubicBezTo>
                  <a:cubicBezTo>
                    <a:pt x="137" y="1590"/>
                    <a:pt x="137" y="1590"/>
                    <a:pt x="137" y="1512"/>
                  </a:cubicBezTo>
                  <a:cubicBezTo>
                    <a:pt x="137" y="1433"/>
                    <a:pt x="157" y="1276"/>
                    <a:pt x="275" y="1227"/>
                  </a:cubicBezTo>
                  <a:cubicBezTo>
                    <a:pt x="334" y="1207"/>
                    <a:pt x="422" y="1207"/>
                    <a:pt x="451" y="1217"/>
                  </a:cubicBezTo>
                  <a:cubicBezTo>
                    <a:pt x="451" y="1198"/>
                    <a:pt x="451" y="1198"/>
                    <a:pt x="412" y="1050"/>
                  </a:cubicBezTo>
                  <a:cubicBezTo>
                    <a:pt x="226" y="1207"/>
                    <a:pt x="216" y="1148"/>
                    <a:pt x="177" y="805"/>
                  </a:cubicBezTo>
                  <a:cubicBezTo>
                    <a:pt x="59" y="776"/>
                    <a:pt x="0" y="756"/>
                    <a:pt x="20" y="540"/>
                  </a:cubicBezTo>
                  <a:cubicBezTo>
                    <a:pt x="49" y="275"/>
                    <a:pt x="79" y="157"/>
                    <a:pt x="255" y="40"/>
                  </a:cubicBezTo>
                  <a:cubicBezTo>
                    <a:pt x="304" y="20"/>
                    <a:pt x="324" y="0"/>
                    <a:pt x="363" y="0"/>
                  </a:cubicBezTo>
                  <a:cubicBezTo>
                    <a:pt x="461" y="20"/>
                    <a:pt x="461" y="69"/>
                    <a:pt x="451" y="265"/>
                  </a:cubicBezTo>
                  <a:cubicBezTo>
                    <a:pt x="510" y="285"/>
                    <a:pt x="569" y="324"/>
                    <a:pt x="638" y="344"/>
                  </a:cubicBezTo>
                  <a:cubicBezTo>
                    <a:pt x="589" y="432"/>
                    <a:pt x="559" y="491"/>
                    <a:pt x="510" y="589"/>
                  </a:cubicBezTo>
                  <a:lnTo>
                    <a:pt x="589" y="668"/>
                  </a:lnTo>
                  <a:cubicBezTo>
                    <a:pt x="618" y="707"/>
                    <a:pt x="648" y="726"/>
                    <a:pt x="648" y="736"/>
                  </a:cubicBezTo>
                  <a:cubicBezTo>
                    <a:pt x="697" y="815"/>
                    <a:pt x="707" y="883"/>
                    <a:pt x="756" y="962"/>
                  </a:cubicBezTo>
                  <a:cubicBezTo>
                    <a:pt x="795" y="1011"/>
                    <a:pt x="844" y="1050"/>
                    <a:pt x="883" y="1099"/>
                  </a:cubicBezTo>
                  <a:cubicBezTo>
                    <a:pt x="932" y="1168"/>
                    <a:pt x="952" y="1256"/>
                    <a:pt x="1001" y="1325"/>
                  </a:cubicBezTo>
                  <a:cubicBezTo>
                    <a:pt x="1040" y="1374"/>
                    <a:pt x="1109" y="1394"/>
                    <a:pt x="1158" y="1453"/>
                  </a:cubicBezTo>
                  <a:cubicBezTo>
                    <a:pt x="1148" y="1413"/>
                    <a:pt x="1158" y="1443"/>
                    <a:pt x="1158" y="15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2"/>
            <p:cNvSpPr/>
            <p:nvPr/>
          </p:nvSpPr>
          <p:spPr>
            <a:xfrm>
              <a:off x="4627289" y="2228162"/>
              <a:ext cx="71656" cy="48947"/>
            </a:xfrm>
            <a:custGeom>
              <a:avLst/>
              <a:gdLst/>
              <a:ahLst/>
              <a:cxnLst/>
              <a:rect l="l" t="t" r="r" b="b"/>
              <a:pathLst>
                <a:path w="1237" h="845" extrusionOk="0">
                  <a:moveTo>
                    <a:pt x="1178" y="472"/>
                  </a:moveTo>
                  <a:cubicBezTo>
                    <a:pt x="1178" y="472"/>
                    <a:pt x="1080" y="698"/>
                    <a:pt x="462" y="845"/>
                  </a:cubicBezTo>
                  <a:lnTo>
                    <a:pt x="462" y="835"/>
                  </a:lnTo>
                  <a:cubicBezTo>
                    <a:pt x="393" y="796"/>
                    <a:pt x="305" y="815"/>
                    <a:pt x="246" y="747"/>
                  </a:cubicBezTo>
                  <a:lnTo>
                    <a:pt x="246" y="737"/>
                  </a:lnTo>
                  <a:cubicBezTo>
                    <a:pt x="206" y="688"/>
                    <a:pt x="177" y="629"/>
                    <a:pt x="148" y="580"/>
                  </a:cubicBezTo>
                  <a:cubicBezTo>
                    <a:pt x="108" y="521"/>
                    <a:pt x="30" y="482"/>
                    <a:pt x="10" y="423"/>
                  </a:cubicBezTo>
                  <a:cubicBezTo>
                    <a:pt x="10" y="403"/>
                    <a:pt x="0" y="40"/>
                    <a:pt x="148" y="1"/>
                  </a:cubicBezTo>
                  <a:lnTo>
                    <a:pt x="157" y="1"/>
                  </a:lnTo>
                  <a:cubicBezTo>
                    <a:pt x="226" y="20"/>
                    <a:pt x="295" y="60"/>
                    <a:pt x="295" y="60"/>
                  </a:cubicBezTo>
                  <a:cubicBezTo>
                    <a:pt x="324" y="89"/>
                    <a:pt x="324" y="138"/>
                    <a:pt x="363" y="177"/>
                  </a:cubicBezTo>
                  <a:cubicBezTo>
                    <a:pt x="373" y="187"/>
                    <a:pt x="393" y="197"/>
                    <a:pt x="412" y="197"/>
                  </a:cubicBezTo>
                  <a:cubicBezTo>
                    <a:pt x="471" y="197"/>
                    <a:pt x="520" y="177"/>
                    <a:pt x="589" y="177"/>
                  </a:cubicBezTo>
                  <a:cubicBezTo>
                    <a:pt x="648" y="177"/>
                    <a:pt x="707" y="187"/>
                    <a:pt x="766" y="177"/>
                  </a:cubicBezTo>
                  <a:cubicBezTo>
                    <a:pt x="805" y="158"/>
                    <a:pt x="844" y="138"/>
                    <a:pt x="884" y="138"/>
                  </a:cubicBezTo>
                  <a:cubicBezTo>
                    <a:pt x="893" y="138"/>
                    <a:pt x="933" y="138"/>
                    <a:pt x="982" y="148"/>
                  </a:cubicBezTo>
                  <a:cubicBezTo>
                    <a:pt x="962" y="138"/>
                    <a:pt x="1237" y="276"/>
                    <a:pt x="1178" y="4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2"/>
            <p:cNvSpPr/>
            <p:nvPr/>
          </p:nvSpPr>
          <p:spPr>
            <a:xfrm>
              <a:off x="4313494" y="1992284"/>
              <a:ext cx="59723" cy="25603"/>
            </a:xfrm>
            <a:custGeom>
              <a:avLst/>
              <a:gdLst/>
              <a:ahLst/>
              <a:cxnLst/>
              <a:rect l="l" t="t" r="r" b="b"/>
              <a:pathLst>
                <a:path w="1031" h="442" extrusionOk="0">
                  <a:moveTo>
                    <a:pt x="726" y="304"/>
                  </a:moveTo>
                  <a:cubicBezTo>
                    <a:pt x="481" y="304"/>
                    <a:pt x="461" y="304"/>
                    <a:pt x="196" y="393"/>
                  </a:cubicBezTo>
                  <a:cubicBezTo>
                    <a:pt x="98" y="412"/>
                    <a:pt x="89" y="432"/>
                    <a:pt x="79" y="412"/>
                  </a:cubicBezTo>
                  <a:lnTo>
                    <a:pt x="79" y="412"/>
                  </a:lnTo>
                  <a:lnTo>
                    <a:pt x="79" y="412"/>
                  </a:lnTo>
                  <a:lnTo>
                    <a:pt x="79" y="412"/>
                  </a:lnTo>
                  <a:lnTo>
                    <a:pt x="79" y="412"/>
                  </a:lnTo>
                  <a:lnTo>
                    <a:pt x="79" y="412"/>
                  </a:lnTo>
                  <a:lnTo>
                    <a:pt x="79" y="412"/>
                  </a:lnTo>
                  <a:lnTo>
                    <a:pt x="79" y="412"/>
                  </a:lnTo>
                  <a:lnTo>
                    <a:pt x="79" y="412"/>
                  </a:lnTo>
                  <a:cubicBezTo>
                    <a:pt x="49" y="403"/>
                    <a:pt x="30" y="442"/>
                    <a:pt x="0" y="412"/>
                  </a:cubicBezTo>
                  <a:lnTo>
                    <a:pt x="0" y="403"/>
                  </a:lnTo>
                  <a:cubicBezTo>
                    <a:pt x="49" y="363"/>
                    <a:pt x="118" y="344"/>
                    <a:pt x="167" y="304"/>
                  </a:cubicBezTo>
                  <a:cubicBezTo>
                    <a:pt x="187" y="295"/>
                    <a:pt x="196" y="255"/>
                    <a:pt x="236" y="246"/>
                  </a:cubicBezTo>
                  <a:cubicBezTo>
                    <a:pt x="344" y="206"/>
                    <a:pt x="412" y="187"/>
                    <a:pt x="589" y="138"/>
                  </a:cubicBezTo>
                  <a:cubicBezTo>
                    <a:pt x="717" y="98"/>
                    <a:pt x="834" y="49"/>
                    <a:pt x="962" y="10"/>
                  </a:cubicBezTo>
                  <a:cubicBezTo>
                    <a:pt x="1001" y="0"/>
                    <a:pt x="1011" y="0"/>
                    <a:pt x="1031" y="39"/>
                  </a:cubicBezTo>
                  <a:lnTo>
                    <a:pt x="1031" y="49"/>
                  </a:lnTo>
                  <a:cubicBezTo>
                    <a:pt x="1031" y="98"/>
                    <a:pt x="913" y="118"/>
                    <a:pt x="962" y="157"/>
                  </a:cubicBezTo>
                  <a:cubicBezTo>
                    <a:pt x="962" y="196"/>
                    <a:pt x="795" y="304"/>
                    <a:pt x="726" y="30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2"/>
            <p:cNvSpPr/>
            <p:nvPr/>
          </p:nvSpPr>
          <p:spPr>
            <a:xfrm>
              <a:off x="4860332" y="2005897"/>
              <a:ext cx="54104" cy="23402"/>
            </a:xfrm>
            <a:custGeom>
              <a:avLst/>
              <a:gdLst/>
              <a:ahLst/>
              <a:cxnLst/>
              <a:rect l="l" t="t" r="r" b="b"/>
              <a:pathLst>
                <a:path w="934" h="404" extrusionOk="0">
                  <a:moveTo>
                    <a:pt x="658" y="256"/>
                  </a:moveTo>
                  <a:cubicBezTo>
                    <a:pt x="707" y="275"/>
                    <a:pt x="894" y="364"/>
                    <a:pt x="933" y="403"/>
                  </a:cubicBezTo>
                  <a:lnTo>
                    <a:pt x="933" y="403"/>
                  </a:lnTo>
                  <a:cubicBezTo>
                    <a:pt x="894" y="403"/>
                    <a:pt x="864" y="383"/>
                    <a:pt x="835" y="383"/>
                  </a:cubicBezTo>
                  <a:lnTo>
                    <a:pt x="835" y="383"/>
                  </a:lnTo>
                  <a:lnTo>
                    <a:pt x="835" y="383"/>
                  </a:lnTo>
                  <a:cubicBezTo>
                    <a:pt x="747" y="403"/>
                    <a:pt x="30" y="60"/>
                    <a:pt x="1" y="1"/>
                  </a:cubicBezTo>
                  <a:cubicBezTo>
                    <a:pt x="11" y="1"/>
                    <a:pt x="21" y="1"/>
                    <a:pt x="79" y="20"/>
                  </a:cubicBezTo>
                  <a:cubicBezTo>
                    <a:pt x="158" y="50"/>
                    <a:pt x="217" y="69"/>
                    <a:pt x="217" y="69"/>
                  </a:cubicBezTo>
                  <a:cubicBezTo>
                    <a:pt x="276" y="99"/>
                    <a:pt x="325" y="138"/>
                    <a:pt x="393" y="148"/>
                  </a:cubicBezTo>
                  <a:cubicBezTo>
                    <a:pt x="423" y="158"/>
                    <a:pt x="462" y="148"/>
                    <a:pt x="501" y="158"/>
                  </a:cubicBezTo>
                  <a:cubicBezTo>
                    <a:pt x="501" y="158"/>
                    <a:pt x="511" y="158"/>
                    <a:pt x="521" y="168"/>
                  </a:cubicBezTo>
                  <a:cubicBezTo>
                    <a:pt x="511" y="197"/>
                    <a:pt x="570" y="217"/>
                    <a:pt x="658" y="2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2"/>
            <p:cNvSpPr/>
            <p:nvPr/>
          </p:nvSpPr>
          <p:spPr>
            <a:xfrm>
              <a:off x="4373160" y="1989967"/>
              <a:ext cx="51787" cy="22822"/>
            </a:xfrm>
            <a:custGeom>
              <a:avLst/>
              <a:gdLst/>
              <a:ahLst/>
              <a:cxnLst/>
              <a:rect l="l" t="t" r="r" b="b"/>
              <a:pathLst>
                <a:path w="894" h="394" extrusionOk="0">
                  <a:moveTo>
                    <a:pt x="580" y="335"/>
                  </a:moveTo>
                  <a:cubicBezTo>
                    <a:pt x="462" y="374"/>
                    <a:pt x="364" y="393"/>
                    <a:pt x="305" y="393"/>
                  </a:cubicBezTo>
                  <a:cubicBezTo>
                    <a:pt x="295" y="393"/>
                    <a:pt x="295" y="393"/>
                    <a:pt x="285" y="384"/>
                  </a:cubicBezTo>
                  <a:cubicBezTo>
                    <a:pt x="275" y="364"/>
                    <a:pt x="236" y="344"/>
                    <a:pt x="197" y="335"/>
                  </a:cubicBezTo>
                  <a:cubicBezTo>
                    <a:pt x="138" y="325"/>
                    <a:pt x="79" y="335"/>
                    <a:pt x="10" y="325"/>
                  </a:cubicBezTo>
                  <a:cubicBezTo>
                    <a:pt x="10" y="325"/>
                    <a:pt x="1" y="325"/>
                    <a:pt x="10" y="315"/>
                  </a:cubicBezTo>
                  <a:cubicBezTo>
                    <a:pt x="50" y="266"/>
                    <a:pt x="99" y="246"/>
                    <a:pt x="187" y="236"/>
                  </a:cubicBezTo>
                  <a:cubicBezTo>
                    <a:pt x="177" y="187"/>
                    <a:pt x="177" y="138"/>
                    <a:pt x="256" y="99"/>
                  </a:cubicBezTo>
                  <a:cubicBezTo>
                    <a:pt x="256" y="99"/>
                    <a:pt x="678" y="1"/>
                    <a:pt x="697" y="30"/>
                  </a:cubicBezTo>
                  <a:lnTo>
                    <a:pt x="697" y="30"/>
                  </a:lnTo>
                  <a:lnTo>
                    <a:pt x="619" y="119"/>
                  </a:lnTo>
                  <a:cubicBezTo>
                    <a:pt x="589" y="138"/>
                    <a:pt x="570" y="148"/>
                    <a:pt x="521" y="178"/>
                  </a:cubicBezTo>
                  <a:cubicBezTo>
                    <a:pt x="442" y="217"/>
                    <a:pt x="432" y="227"/>
                    <a:pt x="442" y="236"/>
                  </a:cubicBezTo>
                  <a:lnTo>
                    <a:pt x="442" y="236"/>
                  </a:lnTo>
                  <a:lnTo>
                    <a:pt x="442" y="236"/>
                  </a:lnTo>
                  <a:lnTo>
                    <a:pt x="442" y="236"/>
                  </a:lnTo>
                  <a:lnTo>
                    <a:pt x="442" y="236"/>
                  </a:lnTo>
                  <a:lnTo>
                    <a:pt x="442" y="236"/>
                  </a:lnTo>
                  <a:lnTo>
                    <a:pt x="442" y="236"/>
                  </a:lnTo>
                  <a:lnTo>
                    <a:pt x="442" y="236"/>
                  </a:lnTo>
                  <a:lnTo>
                    <a:pt x="442" y="236"/>
                  </a:lnTo>
                  <a:lnTo>
                    <a:pt x="452" y="266"/>
                  </a:lnTo>
                  <a:cubicBezTo>
                    <a:pt x="697" y="138"/>
                    <a:pt x="845" y="89"/>
                    <a:pt x="894" y="129"/>
                  </a:cubicBezTo>
                  <a:cubicBezTo>
                    <a:pt x="894" y="138"/>
                    <a:pt x="894" y="138"/>
                    <a:pt x="825" y="168"/>
                  </a:cubicBezTo>
                  <a:cubicBezTo>
                    <a:pt x="697" y="217"/>
                    <a:pt x="678" y="227"/>
                    <a:pt x="668" y="236"/>
                  </a:cubicBezTo>
                  <a:cubicBezTo>
                    <a:pt x="668" y="266"/>
                    <a:pt x="688" y="246"/>
                    <a:pt x="697" y="266"/>
                  </a:cubicBezTo>
                  <a:cubicBezTo>
                    <a:pt x="668" y="286"/>
                    <a:pt x="589" y="325"/>
                    <a:pt x="580" y="33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2"/>
            <p:cNvSpPr/>
            <p:nvPr/>
          </p:nvSpPr>
          <p:spPr>
            <a:xfrm>
              <a:off x="4340199" y="2028662"/>
              <a:ext cx="48949" cy="27920"/>
            </a:xfrm>
            <a:custGeom>
              <a:avLst/>
              <a:gdLst/>
              <a:ahLst/>
              <a:cxnLst/>
              <a:rect l="l" t="t" r="r" b="b"/>
              <a:pathLst>
                <a:path w="845" h="482" extrusionOk="0">
                  <a:moveTo>
                    <a:pt x="413" y="383"/>
                  </a:moveTo>
                  <a:cubicBezTo>
                    <a:pt x="354" y="412"/>
                    <a:pt x="314" y="432"/>
                    <a:pt x="295" y="432"/>
                  </a:cubicBezTo>
                  <a:cubicBezTo>
                    <a:pt x="256" y="442"/>
                    <a:pt x="216" y="432"/>
                    <a:pt x="167" y="442"/>
                  </a:cubicBezTo>
                  <a:cubicBezTo>
                    <a:pt x="118" y="452"/>
                    <a:pt x="79" y="461"/>
                    <a:pt x="30" y="481"/>
                  </a:cubicBezTo>
                  <a:cubicBezTo>
                    <a:pt x="20" y="481"/>
                    <a:pt x="0" y="481"/>
                    <a:pt x="10" y="452"/>
                  </a:cubicBezTo>
                  <a:cubicBezTo>
                    <a:pt x="10" y="442"/>
                    <a:pt x="20" y="432"/>
                    <a:pt x="20" y="432"/>
                  </a:cubicBezTo>
                  <a:cubicBezTo>
                    <a:pt x="79" y="363"/>
                    <a:pt x="157" y="334"/>
                    <a:pt x="207" y="265"/>
                  </a:cubicBezTo>
                  <a:cubicBezTo>
                    <a:pt x="226" y="236"/>
                    <a:pt x="236" y="197"/>
                    <a:pt x="275" y="157"/>
                  </a:cubicBezTo>
                  <a:cubicBezTo>
                    <a:pt x="305" y="147"/>
                    <a:pt x="422" y="69"/>
                    <a:pt x="422" y="108"/>
                  </a:cubicBezTo>
                  <a:cubicBezTo>
                    <a:pt x="422" y="118"/>
                    <a:pt x="413" y="147"/>
                    <a:pt x="373" y="187"/>
                  </a:cubicBezTo>
                  <a:cubicBezTo>
                    <a:pt x="462" y="147"/>
                    <a:pt x="472" y="138"/>
                    <a:pt x="501" y="108"/>
                  </a:cubicBezTo>
                  <a:cubicBezTo>
                    <a:pt x="540" y="69"/>
                    <a:pt x="599" y="40"/>
                    <a:pt x="599" y="40"/>
                  </a:cubicBezTo>
                  <a:cubicBezTo>
                    <a:pt x="746" y="0"/>
                    <a:pt x="815" y="59"/>
                    <a:pt x="844" y="69"/>
                  </a:cubicBezTo>
                  <a:lnTo>
                    <a:pt x="844" y="89"/>
                  </a:lnTo>
                  <a:cubicBezTo>
                    <a:pt x="815" y="138"/>
                    <a:pt x="697" y="187"/>
                    <a:pt x="609" y="216"/>
                  </a:cubicBezTo>
                  <a:cubicBezTo>
                    <a:pt x="579" y="236"/>
                    <a:pt x="570" y="236"/>
                    <a:pt x="550" y="246"/>
                  </a:cubicBezTo>
                  <a:cubicBezTo>
                    <a:pt x="511" y="265"/>
                    <a:pt x="511" y="314"/>
                    <a:pt x="462" y="344"/>
                  </a:cubicBezTo>
                  <a:cubicBezTo>
                    <a:pt x="472" y="344"/>
                    <a:pt x="452" y="354"/>
                    <a:pt x="413" y="38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2"/>
            <p:cNvSpPr/>
            <p:nvPr/>
          </p:nvSpPr>
          <p:spPr>
            <a:xfrm>
              <a:off x="4788154" y="2051948"/>
              <a:ext cx="32439" cy="19984"/>
            </a:xfrm>
            <a:custGeom>
              <a:avLst/>
              <a:gdLst/>
              <a:ahLst/>
              <a:cxnLst/>
              <a:rect l="l" t="t" r="r" b="b"/>
              <a:pathLst>
                <a:path w="560" h="345" extrusionOk="0">
                  <a:moveTo>
                    <a:pt x="472" y="148"/>
                  </a:moveTo>
                  <a:cubicBezTo>
                    <a:pt x="501" y="187"/>
                    <a:pt x="560" y="344"/>
                    <a:pt x="501" y="344"/>
                  </a:cubicBezTo>
                  <a:cubicBezTo>
                    <a:pt x="472" y="344"/>
                    <a:pt x="442" y="324"/>
                    <a:pt x="413" y="305"/>
                  </a:cubicBezTo>
                  <a:cubicBezTo>
                    <a:pt x="383" y="295"/>
                    <a:pt x="364" y="305"/>
                    <a:pt x="324" y="305"/>
                  </a:cubicBezTo>
                  <a:cubicBezTo>
                    <a:pt x="275" y="295"/>
                    <a:pt x="236" y="275"/>
                    <a:pt x="207" y="256"/>
                  </a:cubicBezTo>
                  <a:cubicBezTo>
                    <a:pt x="30" y="138"/>
                    <a:pt x="1" y="59"/>
                    <a:pt x="30" y="50"/>
                  </a:cubicBezTo>
                  <a:cubicBezTo>
                    <a:pt x="40" y="30"/>
                    <a:pt x="118" y="59"/>
                    <a:pt x="187" y="109"/>
                  </a:cubicBezTo>
                  <a:cubicBezTo>
                    <a:pt x="148" y="40"/>
                    <a:pt x="148" y="30"/>
                    <a:pt x="177" y="10"/>
                  </a:cubicBezTo>
                  <a:cubicBezTo>
                    <a:pt x="187" y="1"/>
                    <a:pt x="383" y="40"/>
                    <a:pt x="472" y="1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2"/>
            <p:cNvSpPr/>
            <p:nvPr/>
          </p:nvSpPr>
          <p:spPr>
            <a:xfrm>
              <a:off x="4705723" y="2390183"/>
              <a:ext cx="44952" cy="51206"/>
            </a:xfrm>
            <a:custGeom>
              <a:avLst/>
              <a:gdLst/>
              <a:ahLst/>
              <a:cxnLst/>
              <a:rect l="l" t="t" r="r" b="b"/>
              <a:pathLst>
                <a:path w="776" h="884" extrusionOk="0">
                  <a:moveTo>
                    <a:pt x="756" y="246"/>
                  </a:moveTo>
                  <a:cubicBezTo>
                    <a:pt x="717" y="266"/>
                    <a:pt x="678" y="295"/>
                    <a:pt x="658" y="325"/>
                  </a:cubicBezTo>
                  <a:cubicBezTo>
                    <a:pt x="688" y="511"/>
                    <a:pt x="678" y="590"/>
                    <a:pt x="609" y="688"/>
                  </a:cubicBezTo>
                  <a:cubicBezTo>
                    <a:pt x="472" y="678"/>
                    <a:pt x="383" y="737"/>
                    <a:pt x="334" y="786"/>
                  </a:cubicBezTo>
                  <a:cubicBezTo>
                    <a:pt x="217" y="884"/>
                    <a:pt x="118" y="796"/>
                    <a:pt x="79" y="776"/>
                  </a:cubicBezTo>
                  <a:cubicBezTo>
                    <a:pt x="79" y="776"/>
                    <a:pt x="1" y="688"/>
                    <a:pt x="89" y="599"/>
                  </a:cubicBezTo>
                  <a:cubicBezTo>
                    <a:pt x="217" y="482"/>
                    <a:pt x="217" y="374"/>
                    <a:pt x="118" y="158"/>
                  </a:cubicBezTo>
                  <a:cubicBezTo>
                    <a:pt x="275" y="138"/>
                    <a:pt x="275" y="138"/>
                    <a:pt x="275" y="148"/>
                  </a:cubicBezTo>
                  <a:cubicBezTo>
                    <a:pt x="334" y="158"/>
                    <a:pt x="334" y="158"/>
                    <a:pt x="344" y="148"/>
                  </a:cubicBezTo>
                  <a:cubicBezTo>
                    <a:pt x="383" y="138"/>
                    <a:pt x="413" y="128"/>
                    <a:pt x="442" y="89"/>
                  </a:cubicBezTo>
                  <a:cubicBezTo>
                    <a:pt x="531" y="11"/>
                    <a:pt x="570" y="1"/>
                    <a:pt x="619" y="1"/>
                  </a:cubicBezTo>
                  <a:cubicBezTo>
                    <a:pt x="688" y="11"/>
                    <a:pt x="727" y="79"/>
                    <a:pt x="776" y="236"/>
                  </a:cubicBezTo>
                  <a:cubicBezTo>
                    <a:pt x="766" y="236"/>
                    <a:pt x="756" y="236"/>
                    <a:pt x="756" y="2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2"/>
            <p:cNvSpPr/>
            <p:nvPr/>
          </p:nvSpPr>
          <p:spPr>
            <a:xfrm>
              <a:off x="4397026" y="2009314"/>
              <a:ext cx="38753" cy="18826"/>
            </a:xfrm>
            <a:custGeom>
              <a:avLst/>
              <a:gdLst/>
              <a:ahLst/>
              <a:cxnLst/>
              <a:rect l="l" t="t" r="r" b="b"/>
              <a:pathLst>
                <a:path w="669" h="325" extrusionOk="0">
                  <a:moveTo>
                    <a:pt x="295" y="246"/>
                  </a:moveTo>
                  <a:cubicBezTo>
                    <a:pt x="246" y="275"/>
                    <a:pt x="1" y="324"/>
                    <a:pt x="50" y="236"/>
                  </a:cubicBezTo>
                  <a:cubicBezTo>
                    <a:pt x="50" y="226"/>
                    <a:pt x="70" y="207"/>
                    <a:pt x="70" y="207"/>
                  </a:cubicBezTo>
                  <a:cubicBezTo>
                    <a:pt x="70" y="207"/>
                    <a:pt x="79" y="207"/>
                    <a:pt x="79" y="197"/>
                  </a:cubicBezTo>
                  <a:cubicBezTo>
                    <a:pt x="109" y="187"/>
                    <a:pt x="148" y="177"/>
                    <a:pt x="168" y="148"/>
                  </a:cubicBezTo>
                  <a:cubicBezTo>
                    <a:pt x="197" y="138"/>
                    <a:pt x="217" y="109"/>
                    <a:pt x="256" y="89"/>
                  </a:cubicBezTo>
                  <a:lnTo>
                    <a:pt x="266" y="79"/>
                  </a:lnTo>
                  <a:cubicBezTo>
                    <a:pt x="266" y="79"/>
                    <a:pt x="325" y="40"/>
                    <a:pt x="374" y="30"/>
                  </a:cubicBezTo>
                  <a:cubicBezTo>
                    <a:pt x="442" y="1"/>
                    <a:pt x="442" y="1"/>
                    <a:pt x="609" y="10"/>
                  </a:cubicBezTo>
                  <a:cubicBezTo>
                    <a:pt x="609" y="10"/>
                    <a:pt x="599" y="10"/>
                    <a:pt x="599" y="30"/>
                  </a:cubicBezTo>
                  <a:cubicBezTo>
                    <a:pt x="609" y="40"/>
                    <a:pt x="639" y="40"/>
                    <a:pt x="649" y="50"/>
                  </a:cubicBezTo>
                  <a:cubicBezTo>
                    <a:pt x="668" y="89"/>
                    <a:pt x="295" y="246"/>
                    <a:pt x="295" y="2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2"/>
            <p:cNvSpPr/>
            <p:nvPr/>
          </p:nvSpPr>
          <p:spPr>
            <a:xfrm>
              <a:off x="4894452" y="2016729"/>
              <a:ext cx="33598" cy="18246"/>
            </a:xfrm>
            <a:custGeom>
              <a:avLst/>
              <a:gdLst/>
              <a:ahLst/>
              <a:cxnLst/>
              <a:rect l="l" t="t" r="r" b="b"/>
              <a:pathLst>
                <a:path w="580" h="315" extrusionOk="0">
                  <a:moveTo>
                    <a:pt x="295" y="108"/>
                  </a:moveTo>
                  <a:cubicBezTo>
                    <a:pt x="325" y="118"/>
                    <a:pt x="374" y="147"/>
                    <a:pt x="423" y="177"/>
                  </a:cubicBezTo>
                  <a:cubicBezTo>
                    <a:pt x="442" y="196"/>
                    <a:pt x="452" y="216"/>
                    <a:pt x="472" y="226"/>
                  </a:cubicBezTo>
                  <a:lnTo>
                    <a:pt x="580" y="304"/>
                  </a:lnTo>
                  <a:lnTo>
                    <a:pt x="580" y="304"/>
                  </a:lnTo>
                  <a:cubicBezTo>
                    <a:pt x="560" y="314"/>
                    <a:pt x="118" y="79"/>
                    <a:pt x="1" y="0"/>
                  </a:cubicBezTo>
                  <a:lnTo>
                    <a:pt x="1" y="0"/>
                  </a:lnTo>
                  <a:lnTo>
                    <a:pt x="1" y="0"/>
                  </a:lnTo>
                  <a:cubicBezTo>
                    <a:pt x="30" y="10"/>
                    <a:pt x="148" y="30"/>
                    <a:pt x="295" y="1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2"/>
            <p:cNvSpPr/>
            <p:nvPr/>
          </p:nvSpPr>
          <p:spPr>
            <a:xfrm>
              <a:off x="4449914" y="1987128"/>
              <a:ext cx="28500" cy="16567"/>
            </a:xfrm>
            <a:custGeom>
              <a:avLst/>
              <a:gdLst/>
              <a:ahLst/>
              <a:cxnLst/>
              <a:rect l="l" t="t" r="r" b="b"/>
              <a:pathLst>
                <a:path w="492" h="286" extrusionOk="0">
                  <a:moveTo>
                    <a:pt x="128" y="266"/>
                  </a:moveTo>
                  <a:cubicBezTo>
                    <a:pt x="30" y="285"/>
                    <a:pt x="0" y="285"/>
                    <a:pt x="20" y="266"/>
                  </a:cubicBezTo>
                  <a:cubicBezTo>
                    <a:pt x="30" y="236"/>
                    <a:pt x="50" y="217"/>
                    <a:pt x="69" y="187"/>
                  </a:cubicBezTo>
                  <a:lnTo>
                    <a:pt x="69" y="168"/>
                  </a:lnTo>
                  <a:cubicBezTo>
                    <a:pt x="69" y="148"/>
                    <a:pt x="50" y="148"/>
                    <a:pt x="50" y="138"/>
                  </a:cubicBezTo>
                  <a:cubicBezTo>
                    <a:pt x="50" y="128"/>
                    <a:pt x="79" y="119"/>
                    <a:pt x="158" y="89"/>
                  </a:cubicBezTo>
                  <a:cubicBezTo>
                    <a:pt x="472" y="1"/>
                    <a:pt x="481" y="20"/>
                    <a:pt x="491" y="20"/>
                  </a:cubicBezTo>
                  <a:cubicBezTo>
                    <a:pt x="491" y="30"/>
                    <a:pt x="393" y="148"/>
                    <a:pt x="373" y="148"/>
                  </a:cubicBezTo>
                  <a:cubicBezTo>
                    <a:pt x="373" y="168"/>
                    <a:pt x="187" y="246"/>
                    <a:pt x="128" y="2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2"/>
            <p:cNvSpPr/>
            <p:nvPr/>
          </p:nvSpPr>
          <p:spPr>
            <a:xfrm>
              <a:off x="4397026" y="1983711"/>
              <a:ext cx="37016" cy="8052"/>
            </a:xfrm>
            <a:custGeom>
              <a:avLst/>
              <a:gdLst/>
              <a:ahLst/>
              <a:cxnLst/>
              <a:rect l="l" t="t" r="r" b="b"/>
              <a:pathLst>
                <a:path w="639" h="139" extrusionOk="0">
                  <a:moveTo>
                    <a:pt x="521" y="60"/>
                  </a:moveTo>
                  <a:cubicBezTo>
                    <a:pt x="207" y="138"/>
                    <a:pt x="187" y="138"/>
                    <a:pt x="177" y="129"/>
                  </a:cubicBezTo>
                  <a:cubicBezTo>
                    <a:pt x="177" y="109"/>
                    <a:pt x="177" y="109"/>
                    <a:pt x="207" y="99"/>
                  </a:cubicBezTo>
                  <a:lnTo>
                    <a:pt x="1" y="129"/>
                  </a:lnTo>
                  <a:cubicBezTo>
                    <a:pt x="20" y="99"/>
                    <a:pt x="109" y="40"/>
                    <a:pt x="109" y="40"/>
                  </a:cubicBezTo>
                  <a:cubicBezTo>
                    <a:pt x="295" y="11"/>
                    <a:pt x="619" y="1"/>
                    <a:pt x="629" y="30"/>
                  </a:cubicBezTo>
                  <a:cubicBezTo>
                    <a:pt x="639" y="30"/>
                    <a:pt x="639" y="40"/>
                    <a:pt x="521" y="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2"/>
            <p:cNvSpPr/>
            <p:nvPr/>
          </p:nvSpPr>
          <p:spPr>
            <a:xfrm>
              <a:off x="4452752" y="1995701"/>
              <a:ext cx="27342" cy="11411"/>
            </a:xfrm>
            <a:custGeom>
              <a:avLst/>
              <a:gdLst/>
              <a:ahLst/>
              <a:cxnLst/>
              <a:rect l="l" t="t" r="r" b="b"/>
              <a:pathLst>
                <a:path w="472" h="197" extrusionOk="0">
                  <a:moveTo>
                    <a:pt x="236" y="177"/>
                  </a:moveTo>
                  <a:cubicBezTo>
                    <a:pt x="40" y="196"/>
                    <a:pt x="1" y="196"/>
                    <a:pt x="30" y="177"/>
                  </a:cubicBezTo>
                  <a:cubicBezTo>
                    <a:pt x="79" y="128"/>
                    <a:pt x="403" y="0"/>
                    <a:pt x="452" y="30"/>
                  </a:cubicBezTo>
                  <a:cubicBezTo>
                    <a:pt x="472" y="39"/>
                    <a:pt x="344" y="137"/>
                    <a:pt x="344" y="137"/>
                  </a:cubicBezTo>
                  <a:cubicBezTo>
                    <a:pt x="334" y="137"/>
                    <a:pt x="285" y="177"/>
                    <a:pt x="236" y="1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2"/>
            <p:cNvSpPr/>
            <p:nvPr/>
          </p:nvSpPr>
          <p:spPr>
            <a:xfrm>
              <a:off x="4431145" y="1986028"/>
              <a:ext cx="19985" cy="5735"/>
            </a:xfrm>
            <a:custGeom>
              <a:avLst/>
              <a:gdLst/>
              <a:ahLst/>
              <a:cxnLst/>
              <a:rect l="l" t="t" r="r" b="b"/>
              <a:pathLst>
                <a:path w="345" h="99" extrusionOk="0">
                  <a:moveTo>
                    <a:pt x="266" y="59"/>
                  </a:moveTo>
                  <a:cubicBezTo>
                    <a:pt x="118" y="98"/>
                    <a:pt x="118" y="98"/>
                    <a:pt x="109" y="98"/>
                  </a:cubicBezTo>
                  <a:cubicBezTo>
                    <a:pt x="1" y="98"/>
                    <a:pt x="10" y="69"/>
                    <a:pt x="10" y="69"/>
                  </a:cubicBezTo>
                  <a:cubicBezTo>
                    <a:pt x="20" y="49"/>
                    <a:pt x="207" y="0"/>
                    <a:pt x="207" y="0"/>
                  </a:cubicBezTo>
                  <a:lnTo>
                    <a:pt x="217" y="0"/>
                  </a:lnTo>
                  <a:cubicBezTo>
                    <a:pt x="266" y="20"/>
                    <a:pt x="315" y="39"/>
                    <a:pt x="344" y="39"/>
                  </a:cubicBezTo>
                  <a:cubicBezTo>
                    <a:pt x="295" y="59"/>
                    <a:pt x="295" y="59"/>
                    <a:pt x="266" y="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2"/>
            <p:cNvSpPr/>
            <p:nvPr/>
          </p:nvSpPr>
          <p:spPr>
            <a:xfrm>
              <a:off x="4451073" y="2008156"/>
              <a:ext cx="13092" cy="4634"/>
            </a:xfrm>
            <a:custGeom>
              <a:avLst/>
              <a:gdLst/>
              <a:ahLst/>
              <a:cxnLst/>
              <a:rect l="l" t="t" r="r" b="b"/>
              <a:pathLst>
                <a:path w="226" h="80" extrusionOk="0">
                  <a:moveTo>
                    <a:pt x="167" y="50"/>
                  </a:moveTo>
                  <a:cubicBezTo>
                    <a:pt x="69" y="79"/>
                    <a:pt x="0" y="79"/>
                    <a:pt x="10" y="70"/>
                  </a:cubicBezTo>
                  <a:cubicBezTo>
                    <a:pt x="20" y="60"/>
                    <a:pt x="59" y="21"/>
                    <a:pt x="98" y="21"/>
                  </a:cubicBezTo>
                  <a:cubicBezTo>
                    <a:pt x="118" y="11"/>
                    <a:pt x="216" y="11"/>
                    <a:pt x="226" y="11"/>
                  </a:cubicBezTo>
                  <a:cubicBezTo>
                    <a:pt x="226" y="1"/>
                    <a:pt x="206" y="30"/>
                    <a:pt x="167" y="5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2"/>
            <p:cNvSpPr/>
            <p:nvPr/>
          </p:nvSpPr>
          <p:spPr>
            <a:xfrm>
              <a:off x="4947340" y="3074647"/>
              <a:ext cx="93263" cy="85903"/>
            </a:xfrm>
            <a:custGeom>
              <a:avLst/>
              <a:gdLst/>
              <a:ahLst/>
              <a:cxnLst/>
              <a:rect l="l" t="t" r="r" b="b"/>
              <a:pathLst>
                <a:path w="1610" h="1483" extrusionOk="0">
                  <a:moveTo>
                    <a:pt x="1472" y="206"/>
                  </a:moveTo>
                  <a:cubicBezTo>
                    <a:pt x="766" y="1090"/>
                    <a:pt x="99" y="1482"/>
                    <a:pt x="20" y="1472"/>
                  </a:cubicBezTo>
                  <a:cubicBezTo>
                    <a:pt x="20" y="1443"/>
                    <a:pt x="0" y="1443"/>
                    <a:pt x="30" y="1423"/>
                  </a:cubicBezTo>
                  <a:cubicBezTo>
                    <a:pt x="30" y="1413"/>
                    <a:pt x="40" y="1413"/>
                    <a:pt x="49" y="1394"/>
                  </a:cubicBezTo>
                  <a:cubicBezTo>
                    <a:pt x="89" y="1345"/>
                    <a:pt x="89" y="1345"/>
                    <a:pt x="167" y="1286"/>
                  </a:cubicBezTo>
                  <a:cubicBezTo>
                    <a:pt x="236" y="1217"/>
                    <a:pt x="285" y="1119"/>
                    <a:pt x="363" y="1031"/>
                  </a:cubicBezTo>
                  <a:cubicBezTo>
                    <a:pt x="481" y="903"/>
                    <a:pt x="628" y="825"/>
                    <a:pt x="766" y="707"/>
                  </a:cubicBezTo>
                  <a:cubicBezTo>
                    <a:pt x="756" y="638"/>
                    <a:pt x="766" y="609"/>
                    <a:pt x="913" y="491"/>
                  </a:cubicBezTo>
                  <a:cubicBezTo>
                    <a:pt x="1070" y="354"/>
                    <a:pt x="1541" y="10"/>
                    <a:pt x="1590" y="0"/>
                  </a:cubicBezTo>
                  <a:lnTo>
                    <a:pt x="1600" y="0"/>
                  </a:lnTo>
                  <a:lnTo>
                    <a:pt x="1610" y="10"/>
                  </a:lnTo>
                  <a:cubicBezTo>
                    <a:pt x="1600" y="10"/>
                    <a:pt x="1600" y="40"/>
                    <a:pt x="1472" y="2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2"/>
            <p:cNvSpPr/>
            <p:nvPr/>
          </p:nvSpPr>
          <p:spPr>
            <a:xfrm>
              <a:off x="4673921" y="2469775"/>
              <a:ext cx="557147" cy="201289"/>
            </a:xfrm>
            <a:custGeom>
              <a:avLst/>
              <a:gdLst/>
              <a:ahLst/>
              <a:cxnLst/>
              <a:rect l="l" t="t" r="r" b="b"/>
              <a:pathLst>
                <a:path w="9618" h="3475" extrusionOk="0">
                  <a:moveTo>
                    <a:pt x="2345" y="423"/>
                  </a:moveTo>
                  <a:cubicBezTo>
                    <a:pt x="2944" y="540"/>
                    <a:pt x="3572" y="491"/>
                    <a:pt x="4151" y="285"/>
                  </a:cubicBezTo>
                  <a:cubicBezTo>
                    <a:pt x="4475" y="158"/>
                    <a:pt x="4838" y="1"/>
                    <a:pt x="5152" y="138"/>
                  </a:cubicBezTo>
                  <a:cubicBezTo>
                    <a:pt x="5348" y="226"/>
                    <a:pt x="5486" y="423"/>
                    <a:pt x="5643" y="570"/>
                  </a:cubicBezTo>
                  <a:cubicBezTo>
                    <a:pt x="6565" y="1424"/>
                    <a:pt x="8106" y="825"/>
                    <a:pt x="9274" y="1286"/>
                  </a:cubicBezTo>
                  <a:cubicBezTo>
                    <a:pt x="9362" y="1325"/>
                    <a:pt x="9460" y="1375"/>
                    <a:pt x="9509" y="1453"/>
                  </a:cubicBezTo>
                  <a:cubicBezTo>
                    <a:pt x="9617" y="1610"/>
                    <a:pt x="9519" y="1826"/>
                    <a:pt x="9421" y="2003"/>
                  </a:cubicBezTo>
                  <a:cubicBezTo>
                    <a:pt x="9058" y="2640"/>
                    <a:pt x="8567" y="3367"/>
                    <a:pt x="7831" y="3416"/>
                  </a:cubicBezTo>
                  <a:cubicBezTo>
                    <a:pt x="7056" y="3475"/>
                    <a:pt x="6320" y="2739"/>
                    <a:pt x="5574" y="2945"/>
                  </a:cubicBezTo>
                  <a:cubicBezTo>
                    <a:pt x="5201" y="3053"/>
                    <a:pt x="4887" y="3377"/>
                    <a:pt x="4504" y="3357"/>
                  </a:cubicBezTo>
                  <a:cubicBezTo>
                    <a:pt x="4328" y="3347"/>
                    <a:pt x="4181" y="3278"/>
                    <a:pt x="4033" y="3200"/>
                  </a:cubicBezTo>
                  <a:cubicBezTo>
                    <a:pt x="3719" y="3043"/>
                    <a:pt x="3396" y="2886"/>
                    <a:pt x="3072" y="2719"/>
                  </a:cubicBezTo>
                  <a:cubicBezTo>
                    <a:pt x="2974" y="2680"/>
                    <a:pt x="2875" y="2621"/>
                    <a:pt x="2758" y="2621"/>
                  </a:cubicBezTo>
                  <a:cubicBezTo>
                    <a:pt x="2610" y="2621"/>
                    <a:pt x="2493" y="2699"/>
                    <a:pt x="2355" y="2758"/>
                  </a:cubicBezTo>
                  <a:cubicBezTo>
                    <a:pt x="1796" y="3033"/>
                    <a:pt x="1089" y="2994"/>
                    <a:pt x="569" y="2660"/>
                  </a:cubicBezTo>
                  <a:cubicBezTo>
                    <a:pt x="10" y="2317"/>
                    <a:pt x="0" y="1276"/>
                    <a:pt x="334" y="737"/>
                  </a:cubicBezTo>
                  <a:cubicBezTo>
                    <a:pt x="785" y="30"/>
                    <a:pt x="1668" y="285"/>
                    <a:pt x="2345" y="4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2"/>
            <p:cNvSpPr/>
            <p:nvPr/>
          </p:nvSpPr>
          <p:spPr>
            <a:xfrm>
              <a:off x="4932568" y="2223064"/>
              <a:ext cx="181950" cy="119441"/>
            </a:xfrm>
            <a:custGeom>
              <a:avLst/>
              <a:gdLst/>
              <a:ahLst/>
              <a:cxnLst/>
              <a:rect l="l" t="t" r="r" b="b"/>
              <a:pathLst>
                <a:path w="3141" h="2062" extrusionOk="0">
                  <a:moveTo>
                    <a:pt x="501" y="50"/>
                  </a:moveTo>
                  <a:cubicBezTo>
                    <a:pt x="255" y="89"/>
                    <a:pt x="0" y="315"/>
                    <a:pt x="49" y="560"/>
                  </a:cubicBezTo>
                  <a:cubicBezTo>
                    <a:pt x="98" y="786"/>
                    <a:pt x="393" y="884"/>
                    <a:pt x="638" y="903"/>
                  </a:cubicBezTo>
                  <a:cubicBezTo>
                    <a:pt x="883" y="913"/>
                    <a:pt x="1158" y="903"/>
                    <a:pt x="1335" y="1060"/>
                  </a:cubicBezTo>
                  <a:cubicBezTo>
                    <a:pt x="1580" y="1296"/>
                    <a:pt x="1521" y="1767"/>
                    <a:pt x="1806" y="1953"/>
                  </a:cubicBezTo>
                  <a:cubicBezTo>
                    <a:pt x="1875" y="2002"/>
                    <a:pt x="1963" y="2012"/>
                    <a:pt x="2051" y="2032"/>
                  </a:cubicBezTo>
                  <a:cubicBezTo>
                    <a:pt x="2306" y="2061"/>
                    <a:pt x="2591" y="2032"/>
                    <a:pt x="2797" y="1885"/>
                  </a:cubicBezTo>
                  <a:cubicBezTo>
                    <a:pt x="3003" y="1738"/>
                    <a:pt x="3141" y="1453"/>
                    <a:pt x="3082" y="1208"/>
                  </a:cubicBezTo>
                  <a:cubicBezTo>
                    <a:pt x="3013" y="1002"/>
                    <a:pt x="2836" y="854"/>
                    <a:pt x="2640" y="776"/>
                  </a:cubicBezTo>
                  <a:cubicBezTo>
                    <a:pt x="2444" y="707"/>
                    <a:pt x="2218" y="687"/>
                    <a:pt x="2012" y="678"/>
                  </a:cubicBezTo>
                  <a:cubicBezTo>
                    <a:pt x="2169" y="687"/>
                    <a:pt x="1541" y="216"/>
                    <a:pt x="1443" y="177"/>
                  </a:cubicBezTo>
                  <a:cubicBezTo>
                    <a:pt x="1168" y="79"/>
                    <a:pt x="815" y="1"/>
                    <a:pt x="501" y="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2"/>
            <p:cNvSpPr/>
            <p:nvPr/>
          </p:nvSpPr>
          <p:spPr>
            <a:xfrm>
              <a:off x="3968418" y="2813165"/>
              <a:ext cx="503738" cy="242764"/>
            </a:xfrm>
            <a:custGeom>
              <a:avLst/>
              <a:gdLst/>
              <a:ahLst/>
              <a:cxnLst/>
              <a:rect l="l" t="t" r="r" b="b"/>
              <a:pathLst>
                <a:path w="8696" h="4191" extrusionOk="0">
                  <a:moveTo>
                    <a:pt x="2984" y="98"/>
                  </a:moveTo>
                  <a:cubicBezTo>
                    <a:pt x="3190" y="118"/>
                    <a:pt x="3406" y="147"/>
                    <a:pt x="3602" y="236"/>
                  </a:cubicBezTo>
                  <a:cubicBezTo>
                    <a:pt x="3818" y="334"/>
                    <a:pt x="3975" y="491"/>
                    <a:pt x="4142" y="628"/>
                  </a:cubicBezTo>
                  <a:cubicBezTo>
                    <a:pt x="4848" y="1217"/>
                    <a:pt x="5761" y="1609"/>
                    <a:pt x="6664" y="1462"/>
                  </a:cubicBezTo>
                  <a:cubicBezTo>
                    <a:pt x="7135" y="1384"/>
                    <a:pt x="7655" y="1168"/>
                    <a:pt x="8097" y="1374"/>
                  </a:cubicBezTo>
                  <a:cubicBezTo>
                    <a:pt x="8656" y="1639"/>
                    <a:pt x="8695" y="2512"/>
                    <a:pt x="8263" y="2954"/>
                  </a:cubicBezTo>
                  <a:cubicBezTo>
                    <a:pt x="7841" y="3405"/>
                    <a:pt x="7125" y="3474"/>
                    <a:pt x="6526" y="3307"/>
                  </a:cubicBezTo>
                  <a:cubicBezTo>
                    <a:pt x="6389" y="3278"/>
                    <a:pt x="6261" y="3239"/>
                    <a:pt x="6134" y="3248"/>
                  </a:cubicBezTo>
                  <a:cubicBezTo>
                    <a:pt x="5839" y="3288"/>
                    <a:pt x="5673" y="3592"/>
                    <a:pt x="5467" y="3788"/>
                  </a:cubicBezTo>
                  <a:cubicBezTo>
                    <a:pt x="5172" y="4073"/>
                    <a:pt x="4731" y="4190"/>
                    <a:pt x="4338" y="4083"/>
                  </a:cubicBezTo>
                  <a:cubicBezTo>
                    <a:pt x="3945" y="3975"/>
                    <a:pt x="3612" y="3641"/>
                    <a:pt x="3514" y="3248"/>
                  </a:cubicBezTo>
                  <a:cubicBezTo>
                    <a:pt x="3445" y="2993"/>
                    <a:pt x="3465" y="2718"/>
                    <a:pt x="3386" y="2463"/>
                  </a:cubicBezTo>
                  <a:cubicBezTo>
                    <a:pt x="3258" y="2139"/>
                    <a:pt x="2954" y="1894"/>
                    <a:pt x="2611" y="1874"/>
                  </a:cubicBezTo>
                  <a:cubicBezTo>
                    <a:pt x="2375" y="1845"/>
                    <a:pt x="2140" y="1924"/>
                    <a:pt x="1914" y="1914"/>
                  </a:cubicBezTo>
                  <a:cubicBezTo>
                    <a:pt x="1237" y="1874"/>
                    <a:pt x="0" y="1080"/>
                    <a:pt x="736" y="461"/>
                  </a:cubicBezTo>
                  <a:cubicBezTo>
                    <a:pt x="1315" y="0"/>
                    <a:pt x="2297" y="39"/>
                    <a:pt x="2984" y="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02" name="Google Shape;1602;p52"/>
          <p:cNvCxnSpPr>
            <a:stCxn id="1543" idx="3"/>
            <a:endCxn id="1537" idx="0"/>
          </p:cNvCxnSpPr>
          <p:nvPr/>
        </p:nvCxnSpPr>
        <p:spPr>
          <a:xfrm>
            <a:off x="2793250" y="1358400"/>
            <a:ext cx="1767300" cy="2700"/>
          </a:xfrm>
          <a:prstGeom prst="bentConnector2">
            <a:avLst/>
          </a:prstGeom>
          <a:noFill/>
          <a:ln w="9525" cap="flat" cmpd="sng">
            <a:solidFill>
              <a:schemeClr val="dk1"/>
            </a:solidFill>
            <a:prstDash val="solid"/>
            <a:round/>
            <a:headEnd type="none" w="med" len="med"/>
            <a:tailEnd type="oval" w="med" len="med"/>
          </a:ln>
        </p:spPr>
      </p:cxnSp>
      <p:cxnSp>
        <p:nvCxnSpPr>
          <p:cNvPr id="1603" name="Google Shape;1603;p52"/>
          <p:cNvCxnSpPr>
            <a:stCxn id="1546" idx="1"/>
            <a:endCxn id="1538" idx="6"/>
          </p:cNvCxnSpPr>
          <p:nvPr/>
        </p:nvCxnSpPr>
        <p:spPr>
          <a:xfrm flipH="1">
            <a:off x="5745950" y="1964556"/>
            <a:ext cx="585300" cy="726300"/>
          </a:xfrm>
          <a:prstGeom prst="bentConnector3">
            <a:avLst>
              <a:gd name="adj1" fmla="val 49992"/>
            </a:avLst>
          </a:prstGeom>
          <a:noFill/>
          <a:ln w="9525" cap="flat" cmpd="sng">
            <a:solidFill>
              <a:schemeClr val="dk1"/>
            </a:solidFill>
            <a:prstDash val="solid"/>
            <a:round/>
            <a:headEnd type="none" w="med" len="med"/>
            <a:tailEnd type="oval" w="med" len="med"/>
          </a:ln>
        </p:spPr>
      </p:cxnSp>
      <p:cxnSp>
        <p:nvCxnSpPr>
          <p:cNvPr id="1605" name="Google Shape;1605;p52"/>
          <p:cNvCxnSpPr>
            <a:stCxn id="1544" idx="3"/>
            <a:endCxn id="1539" idx="2"/>
          </p:cNvCxnSpPr>
          <p:nvPr/>
        </p:nvCxnSpPr>
        <p:spPr>
          <a:xfrm>
            <a:off x="2793250" y="2594275"/>
            <a:ext cx="710100" cy="96600"/>
          </a:xfrm>
          <a:prstGeom prst="bentConnector3">
            <a:avLst>
              <a:gd name="adj1" fmla="val 50009"/>
            </a:avLst>
          </a:prstGeom>
          <a:noFill/>
          <a:ln w="9525" cap="flat" cmpd="sng">
            <a:solidFill>
              <a:schemeClr val="dk1"/>
            </a:solidFill>
            <a:prstDash val="solid"/>
            <a:round/>
            <a:headEnd type="none" w="med" len="med"/>
            <a:tailEnd type="oval" w="med" len="med"/>
          </a:ln>
        </p:spPr>
      </p:cxnSp>
      <p:sp>
        <p:nvSpPr>
          <p:cNvPr id="1606" name="Google Shape;1606;p52"/>
          <p:cNvSpPr/>
          <p:nvPr/>
        </p:nvSpPr>
        <p:spPr>
          <a:xfrm>
            <a:off x="3787750" y="1906575"/>
            <a:ext cx="1568400" cy="1568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673;p74">
            <a:extLst>
              <a:ext uri="{FF2B5EF4-FFF2-40B4-BE49-F238E27FC236}">
                <a16:creationId xmlns:a16="http://schemas.microsoft.com/office/drawing/2014/main" id="{87F25FE0-3F42-4EA0-8E69-C1503C1B8DF7}"/>
              </a:ext>
            </a:extLst>
          </p:cNvPr>
          <p:cNvSpPr/>
          <p:nvPr/>
        </p:nvSpPr>
        <p:spPr>
          <a:xfrm>
            <a:off x="325877" y="-2026987"/>
            <a:ext cx="2918276" cy="1820893"/>
          </a:xfrm>
          <a:custGeom>
            <a:avLst/>
            <a:gdLst/>
            <a:ahLst/>
            <a:cxnLst/>
            <a:rect l="l" t="t" r="r" b="b"/>
            <a:pathLst>
              <a:path w="253913" h="158432" extrusionOk="0">
                <a:moveTo>
                  <a:pt x="5615" y="0"/>
                </a:moveTo>
                <a:cubicBezTo>
                  <a:pt x="2464" y="0"/>
                  <a:pt x="1" y="2536"/>
                  <a:pt x="1" y="5614"/>
                </a:cubicBezTo>
                <a:lnTo>
                  <a:pt x="1" y="158431"/>
                </a:lnTo>
                <a:lnTo>
                  <a:pt x="253912" y="158431"/>
                </a:lnTo>
                <a:lnTo>
                  <a:pt x="253912" y="5614"/>
                </a:lnTo>
                <a:cubicBezTo>
                  <a:pt x="253912" y="2499"/>
                  <a:pt x="251341" y="0"/>
                  <a:pt x="248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74;p74">
            <a:extLst>
              <a:ext uri="{FF2B5EF4-FFF2-40B4-BE49-F238E27FC236}">
                <a16:creationId xmlns:a16="http://schemas.microsoft.com/office/drawing/2014/main" id="{1D8C7A8F-6515-4E0A-917F-4AD461B79728}"/>
              </a:ext>
            </a:extLst>
          </p:cNvPr>
          <p:cNvSpPr/>
          <p:nvPr/>
        </p:nvSpPr>
        <p:spPr>
          <a:xfrm>
            <a:off x="213485" y="-230667"/>
            <a:ext cx="3143060" cy="131977"/>
          </a:xfrm>
          <a:custGeom>
            <a:avLst/>
            <a:gdLst/>
            <a:ahLst/>
            <a:cxnLst/>
            <a:rect l="l" t="t" r="r" b="b"/>
            <a:pathLst>
              <a:path w="273471" h="11483" extrusionOk="0">
                <a:moveTo>
                  <a:pt x="0" y="0"/>
                </a:moveTo>
                <a:lnTo>
                  <a:pt x="72" y="688"/>
                </a:lnTo>
                <a:cubicBezTo>
                  <a:pt x="1123" y="6882"/>
                  <a:pt x="6520" y="11482"/>
                  <a:pt x="12786" y="11482"/>
                </a:cubicBezTo>
                <a:lnTo>
                  <a:pt x="260649" y="11482"/>
                </a:lnTo>
                <a:cubicBezTo>
                  <a:pt x="266951" y="11482"/>
                  <a:pt x="272312" y="6955"/>
                  <a:pt x="273326" y="688"/>
                </a:cubicBezTo>
                <a:lnTo>
                  <a:pt x="273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Leptop view">
            <a:hlinkClick r:id="" action="ppaction://media"/>
            <a:extLst>
              <a:ext uri="{FF2B5EF4-FFF2-40B4-BE49-F238E27FC236}">
                <a16:creationId xmlns:a16="http://schemas.microsoft.com/office/drawing/2014/main" id="{33352F60-3C35-408C-9E06-8B92CDBC78F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69615" y="-1878397"/>
            <a:ext cx="2829600" cy="1591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69" name="Google Shape;2651;p73">
            <a:extLst>
              <a:ext uri="{FF2B5EF4-FFF2-40B4-BE49-F238E27FC236}">
                <a16:creationId xmlns:a16="http://schemas.microsoft.com/office/drawing/2014/main" id="{2319D6B7-4EEE-41A8-93F4-75FD05CDF2D4}"/>
              </a:ext>
            </a:extLst>
          </p:cNvPr>
          <p:cNvGrpSpPr/>
          <p:nvPr/>
        </p:nvGrpSpPr>
        <p:grpSpPr>
          <a:xfrm>
            <a:off x="5787457" y="-3001579"/>
            <a:ext cx="1828283" cy="2778437"/>
            <a:chOff x="5396237" y="762001"/>
            <a:chExt cx="2283070" cy="3469143"/>
          </a:xfrm>
        </p:grpSpPr>
        <p:sp>
          <p:nvSpPr>
            <p:cNvPr id="70" name="Google Shape;2652;p73">
              <a:extLst>
                <a:ext uri="{FF2B5EF4-FFF2-40B4-BE49-F238E27FC236}">
                  <a16:creationId xmlns:a16="http://schemas.microsoft.com/office/drawing/2014/main" id="{7ED608AA-EC90-485E-B127-4EDFD4CF5112}"/>
                </a:ext>
              </a:extLst>
            </p:cNvPr>
            <p:cNvSpPr/>
            <p:nvPr/>
          </p:nvSpPr>
          <p:spPr>
            <a:xfrm>
              <a:off x="5396237" y="762001"/>
              <a:ext cx="2283070" cy="3469143"/>
            </a:xfrm>
            <a:custGeom>
              <a:avLst/>
              <a:gdLst/>
              <a:ahLst/>
              <a:cxnLst/>
              <a:rect l="l" t="t" r="r" b="b"/>
              <a:pathLst>
                <a:path w="137638" h="209142" extrusionOk="0">
                  <a:moveTo>
                    <a:pt x="3648" y="0"/>
                  </a:moveTo>
                  <a:cubicBezTo>
                    <a:pt x="1634" y="0"/>
                    <a:pt x="0" y="1634"/>
                    <a:pt x="0" y="3648"/>
                  </a:cubicBezTo>
                  <a:lnTo>
                    <a:pt x="0" y="205493"/>
                  </a:lnTo>
                  <a:cubicBezTo>
                    <a:pt x="0" y="207507"/>
                    <a:pt x="1634" y="209141"/>
                    <a:pt x="3648" y="209141"/>
                  </a:cubicBezTo>
                  <a:lnTo>
                    <a:pt x="133989" y="209141"/>
                  </a:lnTo>
                  <a:cubicBezTo>
                    <a:pt x="136003" y="209141"/>
                    <a:pt x="137638" y="207507"/>
                    <a:pt x="137638" y="205493"/>
                  </a:cubicBezTo>
                  <a:lnTo>
                    <a:pt x="137638" y="3648"/>
                  </a:lnTo>
                  <a:cubicBezTo>
                    <a:pt x="137638" y="1634"/>
                    <a:pt x="136003" y="0"/>
                    <a:pt x="133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53;p73">
              <a:extLst>
                <a:ext uri="{FF2B5EF4-FFF2-40B4-BE49-F238E27FC236}">
                  <a16:creationId xmlns:a16="http://schemas.microsoft.com/office/drawing/2014/main" id="{AC397B70-5F88-4D66-AF64-6988383E7C12}"/>
                </a:ext>
              </a:extLst>
            </p:cNvPr>
            <p:cNvSpPr/>
            <p:nvPr/>
          </p:nvSpPr>
          <p:spPr>
            <a:xfrm>
              <a:off x="6303377" y="3970383"/>
              <a:ext cx="469592" cy="65371"/>
            </a:xfrm>
            <a:custGeom>
              <a:avLst/>
              <a:gdLst/>
              <a:ahLst/>
              <a:cxnLst/>
              <a:rect l="l" t="t" r="r" b="b"/>
              <a:pathLst>
                <a:path w="28310" h="3941" extrusionOk="0">
                  <a:moveTo>
                    <a:pt x="1956" y="1"/>
                  </a:moveTo>
                  <a:cubicBezTo>
                    <a:pt x="876" y="1"/>
                    <a:pt x="0" y="905"/>
                    <a:pt x="0" y="1956"/>
                  </a:cubicBezTo>
                  <a:cubicBezTo>
                    <a:pt x="0" y="3065"/>
                    <a:pt x="876" y="3941"/>
                    <a:pt x="1956" y="3941"/>
                  </a:cubicBezTo>
                  <a:lnTo>
                    <a:pt x="26325" y="3941"/>
                  </a:lnTo>
                  <a:cubicBezTo>
                    <a:pt x="27434" y="3941"/>
                    <a:pt x="28310" y="3065"/>
                    <a:pt x="28310" y="1956"/>
                  </a:cubicBezTo>
                  <a:cubicBezTo>
                    <a:pt x="28310" y="876"/>
                    <a:pt x="27434" y="1"/>
                    <a:pt x="26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54;p73">
              <a:extLst>
                <a:ext uri="{FF2B5EF4-FFF2-40B4-BE49-F238E27FC236}">
                  <a16:creationId xmlns:a16="http://schemas.microsoft.com/office/drawing/2014/main" id="{22BFBD85-6A67-447B-9667-1B3A291E7992}"/>
                </a:ext>
              </a:extLst>
            </p:cNvPr>
            <p:cNvSpPr/>
            <p:nvPr/>
          </p:nvSpPr>
          <p:spPr>
            <a:xfrm>
              <a:off x="6455384" y="859294"/>
              <a:ext cx="165576" cy="166057"/>
            </a:xfrm>
            <a:custGeom>
              <a:avLst/>
              <a:gdLst/>
              <a:ahLst/>
              <a:cxnLst/>
              <a:rect l="l" t="t" r="r" b="b"/>
              <a:pathLst>
                <a:path w="9982" h="10011" extrusionOk="0">
                  <a:moveTo>
                    <a:pt x="4991" y="0"/>
                  </a:moveTo>
                  <a:cubicBezTo>
                    <a:pt x="2218" y="0"/>
                    <a:pt x="0" y="2247"/>
                    <a:pt x="0" y="5020"/>
                  </a:cubicBezTo>
                  <a:cubicBezTo>
                    <a:pt x="0" y="7734"/>
                    <a:pt x="2218" y="10011"/>
                    <a:pt x="4991" y="10011"/>
                  </a:cubicBezTo>
                  <a:cubicBezTo>
                    <a:pt x="7764" y="10011"/>
                    <a:pt x="9982" y="7793"/>
                    <a:pt x="9982" y="5020"/>
                  </a:cubicBezTo>
                  <a:cubicBezTo>
                    <a:pt x="9982" y="2247"/>
                    <a:pt x="7764" y="0"/>
                    <a:pt x="49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3" name="Tab view">
            <a:hlinkClick r:id="" action="ppaction://media"/>
            <a:extLst>
              <a:ext uri="{FF2B5EF4-FFF2-40B4-BE49-F238E27FC236}">
                <a16:creationId xmlns:a16="http://schemas.microsoft.com/office/drawing/2014/main" id="{8F927DC8-19CD-4CE0-80A3-6F5D2B91061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873599" y="-2666274"/>
            <a:ext cx="1656000" cy="2270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132" fill="hold"/>
                                        <p:tgtEl>
                                          <p:spTgt spid="68"/>
                                        </p:tgtEl>
                                      </p:cBhvr>
                                    </p:cmd>
                                  </p:childTnLst>
                                </p:cTn>
                              </p:par>
                            </p:childTnLst>
                          </p:cTn>
                        </p:par>
                        <p:par>
                          <p:cTn id="7" fill="hold">
                            <p:stCondLst>
                              <p:cond delay="65132"/>
                            </p:stCondLst>
                            <p:childTnLst>
                              <p:par>
                                <p:cTn id="8" presetID="1" presetClass="mediacall" presetSubtype="0" fill="hold" nodeType="afterEffect">
                                  <p:stCondLst>
                                    <p:cond delay="0"/>
                                  </p:stCondLst>
                                  <p:childTnLst>
                                    <p:cmd type="call" cmd="playFrom(0.0)">
                                      <p:cBhvr>
                                        <p:cTn id="9" dur="57888" fill="hold"/>
                                        <p:tgtEl>
                                          <p:spTgt spid="7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6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8"/>
                                        </p:tgtEl>
                                      </p:cBhvr>
                                    </p:cmd>
                                  </p:childTnLst>
                                </p:cTn>
                              </p:par>
                            </p:childTnLst>
                          </p:cTn>
                        </p:par>
                      </p:childTnLst>
                    </p:cTn>
                  </p:par>
                </p:childTnLst>
              </p:cTn>
              <p:nextCondLst>
                <p:cond evt="onClick" delay="0">
                  <p:tgtEl>
                    <p:spTgt spid="68"/>
                  </p:tgtEl>
                </p:cond>
              </p:nextCondLst>
            </p:seq>
            <p:video>
              <p:cMediaNode vol="80000">
                <p:cTn id="15" fill="hold" display="0">
                  <p:stCondLst>
                    <p:cond delay="indefinite"/>
                  </p:stCondLst>
                </p:cTn>
                <p:tgtEl>
                  <p:spTgt spid="68"/>
                </p:tgtEl>
              </p:cMediaNode>
            </p:video>
            <p:seq concurrent="1" nextAc="seek">
              <p:cTn id="16" restart="whenNotActive" fill="hold" evtFilter="cancelBubble" nodeType="interactiveSeq">
                <p:stCondLst>
                  <p:cond evt="onClick" delay="0">
                    <p:tgtEl>
                      <p:spTgt spid="7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3"/>
                                        </p:tgtEl>
                                      </p:cBhvr>
                                    </p:cmd>
                                  </p:childTnLst>
                                </p:cTn>
                              </p:par>
                            </p:childTnLst>
                          </p:cTn>
                        </p:par>
                      </p:childTnLst>
                    </p:cTn>
                  </p:par>
                </p:childTnLst>
              </p:cTn>
              <p:nextCondLst>
                <p:cond evt="onClick" delay="0">
                  <p:tgtEl>
                    <p:spTgt spid="73"/>
                  </p:tgtEl>
                </p:cond>
              </p:nextCondLst>
            </p:seq>
            <p:video>
              <p:cMediaNode vol="80000">
                <p:cTn id="21" fill="hold" display="0">
                  <p:stCondLst>
                    <p:cond delay="indefinite"/>
                  </p:stCondLst>
                </p:cTn>
                <p:tgtEl>
                  <p:spTgt spid="73"/>
                </p:tgtEl>
              </p:cMediaNode>
            </p:video>
          </p:childTnLst>
        </p:cTn>
      </p:par>
    </p:tnLst>
  </p:timing>
</p:sld>
</file>

<file path=ppt/theme/theme1.xml><?xml version="1.0" encoding="utf-8"?>
<a:theme xmlns:a="http://schemas.openxmlformats.org/drawingml/2006/main" name="Earth's Atmosphere Class by Slidesgo">
  <a:themeElements>
    <a:clrScheme name="Simple Light">
      <a:dk1>
        <a:srgbClr val="FFFFFF"/>
      </a:dk1>
      <a:lt1>
        <a:srgbClr val="979797"/>
      </a:lt1>
      <a:dk2>
        <a:srgbClr val="000000"/>
      </a:dk2>
      <a:lt2>
        <a:srgbClr val="061A38"/>
      </a:lt2>
      <a:accent1>
        <a:srgbClr val="052E3A"/>
      </a:accent1>
      <a:accent2>
        <a:srgbClr val="0088D3"/>
      </a:accent2>
      <a:accent3>
        <a:srgbClr val="00C970"/>
      </a:accent3>
      <a:accent4>
        <a:srgbClr val="740FA3"/>
      </a:accent4>
      <a:accent5>
        <a:srgbClr val="FF3121"/>
      </a:accent5>
      <a:accent6>
        <a:srgbClr val="FF90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472</Words>
  <Application>Microsoft Office PowerPoint</Application>
  <PresentationFormat>On-screen Show (16:9)</PresentationFormat>
  <Paragraphs>74</Paragraphs>
  <Slides>11</Slides>
  <Notes>11</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Anton</vt:lpstr>
      <vt:lpstr>Barlow</vt:lpstr>
      <vt:lpstr>Arial</vt:lpstr>
      <vt:lpstr>Chewy</vt:lpstr>
      <vt:lpstr>Earth's Atmosphere Class by Slidesgo</vt:lpstr>
      <vt:lpstr>Space Information Website</vt:lpstr>
      <vt:lpstr>01</vt:lpstr>
      <vt:lpstr>Introduction</vt:lpstr>
      <vt:lpstr>01</vt:lpstr>
      <vt:lpstr>Planets</vt:lpstr>
      <vt:lpstr>Mission History</vt:lpstr>
      <vt:lpstr>Items</vt:lpstr>
      <vt:lpstr>News and Update!</vt:lpstr>
      <vt:lpstr>Components Use</vt:lpstr>
      <vt:lpstr>LAPTOP APP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 Information Website</dc:title>
  <cp:lastModifiedBy>ROHIT YADAV</cp:lastModifiedBy>
  <cp:revision>23</cp:revision>
  <dcterms:modified xsi:type="dcterms:W3CDTF">2024-04-01T02:44:59Z</dcterms:modified>
</cp:coreProperties>
</file>